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45"/>
  </p:notesMasterIdLst>
  <p:sldIdLst>
    <p:sldId id="256" r:id="rId2"/>
    <p:sldId id="519" r:id="rId3"/>
    <p:sldId id="521" r:id="rId4"/>
    <p:sldId id="537" r:id="rId5"/>
    <p:sldId id="529" r:id="rId6"/>
    <p:sldId id="530" r:id="rId7"/>
    <p:sldId id="531" r:id="rId8"/>
    <p:sldId id="532" r:id="rId9"/>
    <p:sldId id="533" r:id="rId10"/>
    <p:sldId id="534" r:id="rId11"/>
    <p:sldId id="536" r:id="rId12"/>
    <p:sldId id="538" r:id="rId13"/>
    <p:sldId id="539" r:id="rId14"/>
    <p:sldId id="540" r:id="rId15"/>
    <p:sldId id="541" r:id="rId16"/>
    <p:sldId id="548" r:id="rId17"/>
    <p:sldId id="522" r:id="rId18"/>
    <p:sldId id="523" r:id="rId19"/>
    <p:sldId id="524" r:id="rId20"/>
    <p:sldId id="482" r:id="rId21"/>
    <p:sldId id="505" r:id="rId22"/>
    <p:sldId id="525" r:id="rId23"/>
    <p:sldId id="542" r:id="rId24"/>
    <p:sldId id="557" r:id="rId25"/>
    <p:sldId id="544" r:id="rId26"/>
    <p:sldId id="545" r:id="rId27"/>
    <p:sldId id="546" r:id="rId28"/>
    <p:sldId id="543" r:id="rId29"/>
    <p:sldId id="550" r:id="rId30"/>
    <p:sldId id="549" r:id="rId31"/>
    <p:sldId id="503" r:id="rId32"/>
    <p:sldId id="526" r:id="rId33"/>
    <p:sldId id="527" r:id="rId34"/>
    <p:sldId id="547" r:id="rId35"/>
    <p:sldId id="551" r:id="rId36"/>
    <p:sldId id="553" r:id="rId37"/>
    <p:sldId id="552" r:id="rId38"/>
    <p:sldId id="554" r:id="rId39"/>
    <p:sldId id="556" r:id="rId40"/>
    <p:sldId id="558" r:id="rId41"/>
    <p:sldId id="559" r:id="rId42"/>
    <p:sldId id="555" r:id="rId43"/>
    <p:sldId id="32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E1"/>
    <a:srgbClr val="D8D7BB"/>
    <a:srgbClr val="E3DED1"/>
    <a:srgbClr val="FFFFCC"/>
    <a:srgbClr val="FFFFFF"/>
    <a:srgbClr val="EAEADA"/>
    <a:srgbClr val="898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10365-5525-40F2-8280-EE0F45C0F0E9}" v="2590" dt="2023-10-30T21:48:2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Shareef" userId="ce7c6025-ca9f-4b65-b3ee-82447e2e582a" providerId="ADAL" clId="{B8310365-5525-40F2-8280-EE0F45C0F0E9}"/>
    <pc:docChg chg="undo custSel addSld delSld modSld sldOrd">
      <pc:chgData name="Ahmed, Shareef" userId="ce7c6025-ca9f-4b65-b3ee-82447e2e582a" providerId="ADAL" clId="{B8310365-5525-40F2-8280-EE0F45C0F0E9}" dt="2023-11-01T17:56:09.624" v="8490"/>
      <pc:docMkLst>
        <pc:docMk/>
      </pc:docMkLst>
      <pc:sldChg chg="delSp modSp mod">
        <pc:chgData name="Ahmed, Shareef" userId="ce7c6025-ca9f-4b65-b3ee-82447e2e582a" providerId="ADAL" clId="{B8310365-5525-40F2-8280-EE0F45C0F0E9}" dt="2023-10-30T01:22:19.704" v="7152" actId="478"/>
        <pc:sldMkLst>
          <pc:docMk/>
          <pc:sldMk cId="979164254" sldId="256"/>
        </pc:sldMkLst>
        <pc:spChg chg="mod">
          <ac:chgData name="Ahmed, Shareef" userId="ce7c6025-ca9f-4b65-b3ee-82447e2e582a" providerId="ADAL" clId="{B8310365-5525-40F2-8280-EE0F45C0F0E9}" dt="2023-10-24T21:09:00.133" v="23" actId="20577"/>
          <ac:spMkLst>
            <pc:docMk/>
            <pc:sldMk cId="979164254" sldId="256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30T01:22:19.704" v="7152" actId="478"/>
          <ac:spMkLst>
            <pc:docMk/>
            <pc:sldMk cId="979164254" sldId="256"/>
            <ac:spMk id="3" creationId="{173B92DC-E1D9-50D0-EEAB-B6DC966C7308}"/>
          </ac:spMkLst>
        </pc:spChg>
      </pc:sldChg>
      <pc:sldChg chg="ord">
        <pc:chgData name="Ahmed, Shareef" userId="ce7c6025-ca9f-4b65-b3ee-82447e2e582a" providerId="ADAL" clId="{B8310365-5525-40F2-8280-EE0F45C0F0E9}" dt="2023-11-01T17:56:09.624" v="8490"/>
        <pc:sldMkLst>
          <pc:docMk/>
          <pc:sldMk cId="3223196544" sldId="327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231167726" sldId="39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573451559" sldId="428"/>
        </pc:sldMkLst>
      </pc:sldChg>
      <pc:sldChg chg="modSp add del mod ord modAnim">
        <pc:chgData name="Ahmed, Shareef" userId="ce7c6025-ca9f-4b65-b3ee-82447e2e582a" providerId="ADAL" clId="{B8310365-5525-40F2-8280-EE0F45C0F0E9}" dt="2023-10-29T21:37:15.578" v="4539" actId="47"/>
        <pc:sldMkLst>
          <pc:docMk/>
          <pc:sldMk cId="1551683505" sldId="438"/>
        </pc:sldMkLst>
        <pc:spChg chg="mod">
          <ac:chgData name="Ahmed, Shareef" userId="ce7c6025-ca9f-4b65-b3ee-82447e2e582a" providerId="ADAL" clId="{B8310365-5525-40F2-8280-EE0F45C0F0E9}" dt="2023-10-24T21:59:14.360" v="124" actId="207"/>
          <ac:spMkLst>
            <pc:docMk/>
            <pc:sldMk cId="1551683505" sldId="438"/>
            <ac:spMk id="2" creationId="{3B82C681-E4F0-A0DE-E1BD-435A7BE1293A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344521910" sldId="43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1904904646" sldId="45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45090975" sldId="461"/>
        </pc:sldMkLst>
      </pc:sldChg>
      <pc:sldChg chg="addSp delSp modSp mod modAnim">
        <pc:chgData name="Ahmed, Shareef" userId="ce7c6025-ca9f-4b65-b3ee-82447e2e582a" providerId="ADAL" clId="{B8310365-5525-40F2-8280-EE0F45C0F0E9}" dt="2023-10-30T15:51:17.947" v="8423" actId="113"/>
        <pc:sldMkLst>
          <pc:docMk/>
          <pc:sldMk cId="3361550352" sldId="482"/>
        </pc:sldMkLst>
        <pc:spChg chg="mod">
          <ac:chgData name="Ahmed, Shareef" userId="ce7c6025-ca9f-4b65-b3ee-82447e2e582a" providerId="ADAL" clId="{B8310365-5525-40F2-8280-EE0F45C0F0E9}" dt="2023-10-24T22:30:00.279" v="770" actId="20577"/>
          <ac:spMkLst>
            <pc:docMk/>
            <pc:sldMk cId="3361550352" sldId="482"/>
            <ac:spMk id="2" creationId="{00000000-0000-0000-0000-000000000000}"/>
          </ac:spMkLst>
        </pc:spChg>
        <pc:spChg chg="del mod">
          <ac:chgData name="Ahmed, Shareef" userId="ce7c6025-ca9f-4b65-b3ee-82447e2e582a" providerId="ADAL" clId="{B8310365-5525-40F2-8280-EE0F45C0F0E9}" dt="2023-10-24T22:30:14.062" v="776" actId="478"/>
          <ac:spMkLst>
            <pc:docMk/>
            <pc:sldMk cId="3361550352" sldId="482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5:51:17.947" v="8423" actId="113"/>
          <ac:spMkLst>
            <pc:docMk/>
            <pc:sldMk cId="3361550352" sldId="482"/>
            <ac:spMk id="6" creationId="{05ADA959-3A12-A307-80A3-96831BDC32E4}"/>
          </ac:spMkLst>
        </pc:spChg>
        <pc:spChg chg="del mod">
          <ac:chgData name="Ahmed, Shareef" userId="ce7c6025-ca9f-4b65-b3ee-82447e2e582a" providerId="ADAL" clId="{B8310365-5525-40F2-8280-EE0F45C0F0E9}" dt="2023-10-24T22:47:52.086" v="1064" actId="478"/>
          <ac:spMkLst>
            <pc:docMk/>
            <pc:sldMk cId="3361550352" sldId="482"/>
            <ac:spMk id="7" creationId="{A8659737-2876-00FA-1DBF-C309F72C9853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424851554" sldId="483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91687432" sldId="484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860557937" sldId="48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568966789" sldId="490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2269165458" sldId="492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697091587" sldId="497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1164682235" sldId="498"/>
        </pc:sldMkLst>
      </pc:sldChg>
      <pc:sldChg chg="del">
        <pc:chgData name="Ahmed, Shareef" userId="ce7c6025-ca9f-4b65-b3ee-82447e2e582a" providerId="ADAL" clId="{B8310365-5525-40F2-8280-EE0F45C0F0E9}" dt="2023-10-24T22:11:35.536" v="395" actId="47"/>
        <pc:sldMkLst>
          <pc:docMk/>
          <pc:sldMk cId="3479317268" sldId="502"/>
        </pc:sldMkLst>
      </pc:sldChg>
      <pc:sldChg chg="addSp delSp modSp mod delAnim modAnim">
        <pc:chgData name="Ahmed, Shareef" userId="ce7c6025-ca9f-4b65-b3ee-82447e2e582a" providerId="ADAL" clId="{B8310365-5525-40F2-8280-EE0F45C0F0E9}" dt="2023-10-30T15:47:02.480" v="8418"/>
        <pc:sldMkLst>
          <pc:docMk/>
          <pc:sldMk cId="2172755127" sldId="503"/>
        </pc:sldMkLst>
        <pc:spChg chg="mod">
          <ac:chgData name="Ahmed, Shareef" userId="ce7c6025-ca9f-4b65-b3ee-82447e2e582a" providerId="ADAL" clId="{B8310365-5525-40F2-8280-EE0F45C0F0E9}" dt="2023-10-29T21:06:42.273" v="4241" actId="20577"/>
          <ac:spMkLst>
            <pc:docMk/>
            <pc:sldMk cId="2172755127" sldId="503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14:37:02.576" v="7733" actId="20577"/>
          <ac:spMkLst>
            <pc:docMk/>
            <pc:sldMk cId="2172755127" sldId="503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4:44:49.164" v="7824" actId="113"/>
          <ac:spMkLst>
            <pc:docMk/>
            <pc:sldMk cId="2172755127" sldId="503"/>
            <ac:spMk id="6" creationId="{C96A43C3-919B-4C24-D2E9-D2EC985699D4}"/>
          </ac:spMkLst>
        </pc:spChg>
        <pc:spChg chg="add del mod">
          <ac:chgData name="Ahmed, Shareef" userId="ce7c6025-ca9f-4b65-b3ee-82447e2e582a" providerId="ADAL" clId="{B8310365-5525-40F2-8280-EE0F45C0F0E9}" dt="2023-10-29T23:31:07.934" v="5035" actId="21"/>
          <ac:spMkLst>
            <pc:docMk/>
            <pc:sldMk cId="2172755127" sldId="503"/>
            <ac:spMk id="7" creationId="{B2210907-E2EA-1DC0-6B4E-C5FEA6F1D2E3}"/>
          </ac:spMkLst>
        </pc:spChg>
        <pc:spChg chg="add mod">
          <ac:chgData name="Ahmed, Shareef" userId="ce7c6025-ca9f-4b65-b3ee-82447e2e582a" providerId="ADAL" clId="{B8310365-5525-40F2-8280-EE0F45C0F0E9}" dt="2023-10-30T14:40:14.464" v="7743" actId="1076"/>
          <ac:spMkLst>
            <pc:docMk/>
            <pc:sldMk cId="2172755127" sldId="503"/>
            <ac:spMk id="8" creationId="{513451AD-54DF-F437-F4EA-01F6F7A227ED}"/>
          </ac:spMkLst>
        </pc:spChg>
        <pc:spChg chg="del">
          <ac:chgData name="Ahmed, Shareef" userId="ce7c6025-ca9f-4b65-b3ee-82447e2e582a" providerId="ADAL" clId="{B8310365-5525-40F2-8280-EE0F45C0F0E9}" dt="2023-10-25T03:53:35.368" v="1377" actId="478"/>
          <ac:spMkLst>
            <pc:docMk/>
            <pc:sldMk cId="2172755127" sldId="503"/>
            <ac:spMk id="8" creationId="{EA0BAFD2-046E-23EB-F36A-2CB024C8E3C2}"/>
          </ac:spMkLst>
        </pc:spChg>
        <pc:spChg chg="add mod">
          <ac:chgData name="Ahmed, Shareef" userId="ce7c6025-ca9f-4b65-b3ee-82447e2e582a" providerId="ADAL" clId="{B8310365-5525-40F2-8280-EE0F45C0F0E9}" dt="2023-10-30T14:39:09.156" v="7741" actId="20577"/>
          <ac:spMkLst>
            <pc:docMk/>
            <pc:sldMk cId="2172755127" sldId="503"/>
            <ac:spMk id="9" creationId="{9E2D8E22-9633-897F-D6BC-5371F0FE1906}"/>
          </ac:spMkLst>
        </pc:spChg>
        <pc:graphicFrameChg chg="del">
          <ac:chgData name="Ahmed, Shareef" userId="ce7c6025-ca9f-4b65-b3ee-82447e2e582a" providerId="ADAL" clId="{B8310365-5525-40F2-8280-EE0F45C0F0E9}" dt="2023-10-25T03:53:31.420" v="1376" actId="478"/>
          <ac:graphicFrameMkLst>
            <pc:docMk/>
            <pc:sldMk cId="2172755127" sldId="503"/>
            <ac:graphicFrameMk id="6" creationId="{23020370-B215-F9A6-568B-39D958EBABB8}"/>
          </ac:graphicFrameMkLst>
        </pc:graphicFrame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738851450" sldId="504"/>
        </pc:sldMkLst>
      </pc:sldChg>
      <pc:sldChg chg="addSp delSp modSp mod">
        <pc:chgData name="Ahmed, Shareef" userId="ce7c6025-ca9f-4b65-b3ee-82447e2e582a" providerId="ADAL" clId="{B8310365-5525-40F2-8280-EE0F45C0F0E9}" dt="2023-10-30T02:01:28.956" v="7392"/>
        <pc:sldMkLst>
          <pc:docMk/>
          <pc:sldMk cId="1819330573" sldId="505"/>
        </pc:sldMkLst>
        <pc:spChg chg="mod">
          <ac:chgData name="Ahmed, Shareef" userId="ce7c6025-ca9f-4b65-b3ee-82447e2e582a" providerId="ADAL" clId="{B8310365-5525-40F2-8280-EE0F45C0F0E9}" dt="2023-10-24T22:57:10.881" v="1076" actId="20577"/>
          <ac:spMkLst>
            <pc:docMk/>
            <pc:sldMk cId="1819330573" sldId="505"/>
            <ac:spMk id="2" creationId="{00000000-0000-0000-0000-000000000000}"/>
          </ac:spMkLst>
        </pc:spChg>
        <pc:spChg chg="del mod">
          <ac:chgData name="Ahmed, Shareef" userId="ce7c6025-ca9f-4b65-b3ee-82447e2e582a" providerId="ADAL" clId="{B8310365-5525-40F2-8280-EE0F45C0F0E9}" dt="2023-10-24T23:10:33.839" v="1242" actId="478"/>
          <ac:spMkLst>
            <pc:docMk/>
            <pc:sldMk cId="1819330573" sldId="505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2:01:28.956" v="7392"/>
          <ac:spMkLst>
            <pc:docMk/>
            <pc:sldMk cId="1819330573" sldId="505"/>
            <ac:spMk id="3" creationId="{1691399B-CCD8-8AE1-5F48-E30DA408B67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6" creationId="{F2743139-22FD-82E3-4A75-A524A95E1DCA}"/>
          </ac:spMkLst>
        </pc:spChg>
        <pc:spChg chg="del">
          <ac:chgData name="Ahmed, Shareef" userId="ce7c6025-ca9f-4b65-b3ee-82447e2e582a" providerId="ADAL" clId="{B8310365-5525-40F2-8280-EE0F45C0F0E9}" dt="2023-10-24T23:03:48.899" v="1117" actId="478"/>
          <ac:spMkLst>
            <pc:docMk/>
            <pc:sldMk cId="1819330573" sldId="505"/>
            <ac:spMk id="7" creationId="{A8659737-2876-00FA-1DBF-C309F72C9853}"/>
          </ac:spMkLst>
        </pc:spChg>
        <pc:spChg chg="add mod">
          <ac:chgData name="Ahmed, Shareef" userId="ce7c6025-ca9f-4b65-b3ee-82447e2e582a" providerId="ADAL" clId="{B8310365-5525-40F2-8280-EE0F45C0F0E9}" dt="2023-10-30T02:01:17.937" v="7390" actId="1038"/>
          <ac:spMkLst>
            <pc:docMk/>
            <pc:sldMk cId="1819330573" sldId="505"/>
            <ac:spMk id="8" creationId="{08B17017-BEC7-92B3-4EEF-9F8A5B4EC1AF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9" creationId="{B0FFDB3F-32BA-18B8-14F4-519DE6752904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0" creationId="{2F8B2104-627F-6ECA-8DFC-D5513BC7FFF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1" creationId="{CE3A8AB9-19CB-B009-3E20-4EDE4D398875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2" creationId="{085F4D00-302C-AD99-CF70-218CFFBAEEF8}"/>
          </ac:spMkLst>
        </pc:spChg>
        <pc:spChg chg="add del mod">
          <ac:chgData name="Ahmed, Shareef" userId="ce7c6025-ca9f-4b65-b3ee-82447e2e582a" providerId="ADAL" clId="{B8310365-5525-40F2-8280-EE0F45C0F0E9}" dt="2023-10-24T23:04:36.386" v="1124" actId="478"/>
          <ac:spMkLst>
            <pc:docMk/>
            <pc:sldMk cId="1819330573" sldId="505"/>
            <ac:spMk id="13" creationId="{9C68AEEB-A7DC-8E15-3387-62B587DC837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4" creationId="{C3E906CF-28DC-F939-A3BD-1AC7365FA7E1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5" creationId="{8F790BBB-16E0-6979-905F-2EC85CC867C0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6" creationId="{86D09D76-E12C-7106-58BD-3F3D6343969E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7" creationId="{4E53E780-AFBF-3FFC-61A1-20F54D20C6E7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8" creationId="{1D55AFA1-FE0E-D163-8170-42A02D85CEC7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9" creationId="{9FD106AB-5052-4B44-882F-9F2D5C3DAFF2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0" creationId="{9E71A3F1-3AF1-423D-6635-9FFF75C417E9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1" creationId="{188900E2-B71C-0317-985E-2910CF4AB153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2" creationId="{089F6672-EC55-A964-4A81-4674BE7FBA7A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3" creationId="{B6275C85-FB73-ACD6-7E78-98A74E912697}"/>
          </ac:spMkLst>
        </pc:spChg>
        <pc:spChg chg="add del mod">
          <ac:chgData name="Ahmed, Shareef" userId="ce7c6025-ca9f-4b65-b3ee-82447e2e582a" providerId="ADAL" clId="{B8310365-5525-40F2-8280-EE0F45C0F0E9}" dt="2023-10-24T23:07:57.670" v="1183"/>
          <ac:spMkLst>
            <pc:docMk/>
            <pc:sldMk cId="1819330573" sldId="505"/>
            <ac:spMk id="45" creationId="{E8149398-5466-D3B9-EFD0-23B294D42C9B}"/>
          </ac:spMkLst>
        </pc:spChg>
        <pc:spChg chg="add mod">
          <ac:chgData name="Ahmed, Shareef" userId="ce7c6025-ca9f-4b65-b3ee-82447e2e582a" providerId="ADAL" clId="{B8310365-5525-40F2-8280-EE0F45C0F0E9}" dt="2023-10-24T23:11:37.100" v="1256" actId="207"/>
          <ac:spMkLst>
            <pc:docMk/>
            <pc:sldMk cId="1819330573" sldId="505"/>
            <ac:spMk id="74" creationId="{F082CA14-7232-5F5E-AB3F-D7C47A50D9AE}"/>
          </ac:spMkLst>
        </pc:spChg>
        <pc:spChg chg="add mod">
          <ac:chgData name="Ahmed, Shareef" userId="ce7c6025-ca9f-4b65-b3ee-82447e2e582a" providerId="ADAL" clId="{B8310365-5525-40F2-8280-EE0F45C0F0E9}" dt="2023-10-24T23:11:34.683" v="1255" actId="207"/>
          <ac:spMkLst>
            <pc:docMk/>
            <pc:sldMk cId="1819330573" sldId="505"/>
            <ac:spMk id="75" creationId="{5F2BA2B7-725B-6318-F0EB-1F674D61E43C}"/>
          </ac:spMkLst>
        </pc:spChg>
        <pc:spChg chg="add mod">
          <ac:chgData name="Ahmed, Shareef" userId="ce7c6025-ca9f-4b65-b3ee-82447e2e582a" providerId="ADAL" clId="{B8310365-5525-40F2-8280-EE0F45C0F0E9}" dt="2023-10-24T23:11:31.433" v="1254" actId="207"/>
          <ac:spMkLst>
            <pc:docMk/>
            <pc:sldMk cId="1819330573" sldId="505"/>
            <ac:spMk id="76" creationId="{C8EDFEE0-376C-C320-F61B-7A5B17E759AF}"/>
          </ac:spMkLst>
        </pc:spChg>
        <pc:spChg chg="add mod">
          <ac:chgData name="Ahmed, Shareef" userId="ce7c6025-ca9f-4b65-b3ee-82447e2e582a" providerId="ADAL" clId="{B8310365-5525-40F2-8280-EE0F45C0F0E9}" dt="2023-10-24T23:11:29.028" v="1253" actId="207"/>
          <ac:spMkLst>
            <pc:docMk/>
            <pc:sldMk cId="1819330573" sldId="505"/>
            <ac:spMk id="77" creationId="{D68ABDA8-3AE2-0D32-DD1C-DD4D510D2B90}"/>
          </ac:spMkLst>
        </pc:spChg>
        <pc:spChg chg="add mod">
          <ac:chgData name="Ahmed, Shareef" userId="ce7c6025-ca9f-4b65-b3ee-82447e2e582a" providerId="ADAL" clId="{B8310365-5525-40F2-8280-EE0F45C0F0E9}" dt="2023-10-24T23:11:26.630" v="1252" actId="207"/>
          <ac:spMkLst>
            <pc:docMk/>
            <pc:sldMk cId="1819330573" sldId="505"/>
            <ac:spMk id="78" creationId="{51368AB1-756E-68FA-0A2C-001E0AD7C05D}"/>
          </ac:spMkLst>
        </pc:spChg>
        <pc:spChg chg="add mod">
          <ac:chgData name="Ahmed, Shareef" userId="ce7c6025-ca9f-4b65-b3ee-82447e2e582a" providerId="ADAL" clId="{B8310365-5525-40F2-8280-EE0F45C0F0E9}" dt="2023-10-24T23:11:24.021" v="1251" actId="207"/>
          <ac:spMkLst>
            <pc:docMk/>
            <pc:sldMk cId="1819330573" sldId="505"/>
            <ac:spMk id="79" creationId="{D58752DC-CCB9-D016-CEF1-BC0BA8E493CB}"/>
          </ac:spMkLst>
        </pc:spChg>
        <pc:spChg chg="add mod">
          <ac:chgData name="Ahmed, Shareef" userId="ce7c6025-ca9f-4b65-b3ee-82447e2e582a" providerId="ADAL" clId="{B8310365-5525-40F2-8280-EE0F45C0F0E9}" dt="2023-10-24T23:11:21.348" v="1250" actId="207"/>
          <ac:spMkLst>
            <pc:docMk/>
            <pc:sldMk cId="1819330573" sldId="505"/>
            <ac:spMk id="80" creationId="{94CC8934-D6A2-3242-B7B6-D89C349A0E60}"/>
          </ac:spMkLst>
        </pc:spChg>
        <pc:spChg chg="add del mod">
          <ac:chgData name="Ahmed, Shareef" userId="ce7c6025-ca9f-4b65-b3ee-82447e2e582a" providerId="ADAL" clId="{B8310365-5525-40F2-8280-EE0F45C0F0E9}" dt="2023-10-30T02:01:28.032" v="7391" actId="478"/>
          <ac:spMkLst>
            <pc:docMk/>
            <pc:sldMk cId="1819330573" sldId="505"/>
            <ac:spMk id="81" creationId="{A78C7643-6A35-E5A8-A803-4E2CB704CAC5}"/>
          </ac:spMkLst>
        </pc:spChg>
        <pc:spChg chg="add mod">
          <ac:chgData name="Ahmed, Shareef" userId="ce7c6025-ca9f-4b65-b3ee-82447e2e582a" providerId="ADAL" clId="{B8310365-5525-40F2-8280-EE0F45C0F0E9}" dt="2023-10-24T23:11:16.711" v="1248" actId="207"/>
          <ac:spMkLst>
            <pc:docMk/>
            <pc:sldMk cId="1819330573" sldId="505"/>
            <ac:spMk id="82" creationId="{2F0A3AE1-4828-AD42-EE39-9F4BA2A077F7}"/>
          </ac:spMkLst>
        </pc:spChg>
        <pc:spChg chg="add mod">
          <ac:chgData name="Ahmed, Shareef" userId="ce7c6025-ca9f-4b65-b3ee-82447e2e582a" providerId="ADAL" clId="{B8310365-5525-40F2-8280-EE0F45C0F0E9}" dt="2023-10-24T23:11:14.031" v="1247" actId="207"/>
          <ac:spMkLst>
            <pc:docMk/>
            <pc:sldMk cId="1819330573" sldId="505"/>
            <ac:spMk id="83" creationId="{000D40B1-ED6C-ED1B-B552-38980444653B}"/>
          </ac:spMkLst>
        </pc:spChg>
        <pc:spChg chg="add mod">
          <ac:chgData name="Ahmed, Shareef" userId="ce7c6025-ca9f-4b65-b3ee-82447e2e582a" providerId="ADAL" clId="{B8310365-5525-40F2-8280-EE0F45C0F0E9}" dt="2023-10-24T23:11:07.570" v="1245" actId="207"/>
          <ac:spMkLst>
            <pc:docMk/>
            <pc:sldMk cId="1819330573" sldId="505"/>
            <ac:spMk id="84" creationId="{B9FA5889-6319-5A3E-C478-0414743CB36B}"/>
          </ac:spMkLst>
        </pc:spChg>
        <pc:spChg chg="add mod">
          <ac:chgData name="Ahmed, Shareef" userId="ce7c6025-ca9f-4b65-b3ee-82447e2e582a" providerId="ADAL" clId="{B8310365-5525-40F2-8280-EE0F45C0F0E9}" dt="2023-10-24T23:11:07.570" v="1245" actId="207"/>
          <ac:spMkLst>
            <pc:docMk/>
            <pc:sldMk cId="1819330573" sldId="505"/>
            <ac:spMk id="85" creationId="{57DB3C55-F7D1-5AA1-2727-A52F7E1BA288}"/>
          </ac:spMkLst>
        </pc:spChg>
        <pc:spChg chg="add mod ord">
          <ac:chgData name="Ahmed, Shareef" userId="ce7c6025-ca9f-4b65-b3ee-82447e2e582a" providerId="ADAL" clId="{B8310365-5525-40F2-8280-EE0F45C0F0E9}" dt="2023-10-24T23:11:10.903" v="1246" actId="207"/>
          <ac:spMkLst>
            <pc:docMk/>
            <pc:sldMk cId="1819330573" sldId="505"/>
            <ac:spMk id="86" creationId="{886E61D2-7177-8784-0072-EFF60B8C7A1C}"/>
          </ac:spMkLst>
        </pc:sp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25" creationId="{546A517B-0533-B0CC-1497-5051B292074B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26" creationId="{93D4F1A7-5310-6862-8CEB-8A330B6848AE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29" creationId="{078CFA2F-14F6-B697-3E17-06AF8D3D0EB4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32" creationId="{D95A1930-5380-83F2-424B-613ADDCE8A98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35" creationId="{B0AA2EA0-2443-974F-E076-180F32FA3151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38" creationId="{4B3EFBC3-6CC6-EC23-C053-6929C23C08FD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1" creationId="{7757DB6F-020D-B2B9-A633-B7DAF08671D4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6" creationId="{BBD955BC-3005-A5DE-FD4C-C6073CDC19DE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9" creationId="{E62A8083-1F29-B10C-954E-733ED05C1DEB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52" creationId="{A068781A-3504-8121-0FA1-87C1CB156F21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56" creationId="{6CE2C3FB-24DA-0EE5-08DE-62E223965590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0" creationId="{4D12B053-F4CA-6F73-BD34-BFD98D1725BB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3" creationId="{0A0FCA2D-4CE7-BF26-8116-CBC0605E0DB4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6" creationId="{EFA73ECF-9EA5-52AB-BF04-16C32E85F7C1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9" creationId="{00ED2170-E376-9F10-969B-F421F5036059}"/>
          </ac:cxnSpMkLst>
        </pc:cxnChg>
        <pc:cxnChg chg="add del mod">
          <ac:chgData name="Ahmed, Shareef" userId="ce7c6025-ca9f-4b65-b3ee-82447e2e582a" providerId="ADAL" clId="{B8310365-5525-40F2-8280-EE0F45C0F0E9}" dt="2023-10-24T23:09:32.101" v="1212" actId="478"/>
          <ac:cxnSpMkLst>
            <pc:docMk/>
            <pc:sldMk cId="1819330573" sldId="505"/>
            <ac:cxnSpMk id="73" creationId="{92D1C4D9-CDCF-71A3-C5A0-C46118A3ECED}"/>
          </ac:cxnSpMkLst>
        </pc:cxn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612676765" sldId="50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93636347" sldId="507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655654902" sldId="508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1696826650" sldId="50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680326731" sldId="510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455118036" sldId="511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854844700" sldId="513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657034552" sldId="515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68117162" sldId="51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62107538" sldId="517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50879007" sldId="518"/>
        </pc:sldMkLst>
      </pc:sldChg>
      <pc:sldChg chg="addSp delSp modSp add mod">
        <pc:chgData name="Ahmed, Shareef" userId="ce7c6025-ca9f-4b65-b3ee-82447e2e582a" providerId="ADAL" clId="{B8310365-5525-40F2-8280-EE0F45C0F0E9}" dt="2023-10-30T01:07:43.555" v="7054"/>
        <pc:sldMkLst>
          <pc:docMk/>
          <pc:sldMk cId="2065397992" sldId="519"/>
        </pc:sldMkLst>
        <pc:graphicFrameChg chg="del">
          <ac:chgData name="Ahmed, Shareef" userId="ce7c6025-ca9f-4b65-b3ee-82447e2e582a" providerId="ADAL" clId="{B8310365-5525-40F2-8280-EE0F45C0F0E9}" dt="2023-10-30T01:07:43.078" v="7053" actId="478"/>
          <ac:graphicFrameMkLst>
            <pc:docMk/>
            <pc:sldMk cId="2065397992" sldId="519"/>
            <ac:graphicFrameMk id="6" creationId="{44544C60-14F3-F36F-01FE-F9E24571F871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01:07:43.555" v="7054"/>
          <ac:graphicFrameMkLst>
            <pc:docMk/>
            <pc:sldMk cId="2065397992" sldId="519"/>
            <ac:graphicFrameMk id="7" creationId="{225CA628-980C-343B-595B-0299352A394D}"/>
          </ac:graphicFrameMkLst>
        </pc:graphicFrameChg>
      </pc:sldChg>
      <pc:sldChg chg="add del">
        <pc:chgData name="Ahmed, Shareef" userId="ce7c6025-ca9f-4b65-b3ee-82447e2e582a" providerId="ADAL" clId="{B8310365-5525-40F2-8280-EE0F45C0F0E9}" dt="2023-10-30T01:07:46.391" v="7055" actId="47"/>
        <pc:sldMkLst>
          <pc:docMk/>
          <pc:sldMk cId="1357419684" sldId="520"/>
        </pc:sldMkLst>
      </pc:sldChg>
      <pc:sldChg chg="modSp add mod">
        <pc:chgData name="Ahmed, Shareef" userId="ce7c6025-ca9f-4b65-b3ee-82447e2e582a" providerId="ADAL" clId="{B8310365-5525-40F2-8280-EE0F45C0F0E9}" dt="2023-10-30T01:07:55.071" v="7056" actId="115"/>
        <pc:sldMkLst>
          <pc:docMk/>
          <pc:sldMk cId="694705654" sldId="521"/>
        </pc:sldMkLst>
        <pc:spChg chg="mod">
          <ac:chgData name="Ahmed, Shareef" userId="ce7c6025-ca9f-4b65-b3ee-82447e2e582a" providerId="ADAL" clId="{B8310365-5525-40F2-8280-EE0F45C0F0E9}" dt="2023-10-30T01:07:55.071" v="7056" actId="115"/>
          <ac:spMkLst>
            <pc:docMk/>
            <pc:sldMk cId="694705654" sldId="521"/>
            <ac:spMk id="9" creationId="{EB354F34-A414-2D5B-ABB0-95F38631EC6D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5:39:43.633" v="8341" actId="20577"/>
        <pc:sldMkLst>
          <pc:docMk/>
          <pc:sldMk cId="2014081684" sldId="522"/>
        </pc:sldMkLst>
        <pc:spChg chg="add del mod">
          <ac:chgData name="Ahmed, Shareef" userId="ce7c6025-ca9f-4b65-b3ee-82447e2e582a" providerId="ADAL" clId="{B8310365-5525-40F2-8280-EE0F45C0F0E9}" dt="2023-10-24T22:08:04.809" v="326" actId="478"/>
          <ac:spMkLst>
            <pc:docMk/>
            <pc:sldMk cId="2014081684" sldId="522"/>
            <ac:spMk id="2" creationId="{B0E35819-7BA8-F69B-F866-61C7F8F16DAE}"/>
          </ac:spMkLst>
        </pc:spChg>
        <pc:spChg chg="add mod">
          <ac:chgData name="Ahmed, Shareef" userId="ce7c6025-ca9f-4b65-b3ee-82447e2e582a" providerId="ADAL" clId="{B8310365-5525-40F2-8280-EE0F45C0F0E9}" dt="2023-10-30T04:04:35.907" v="7632" actId="20577"/>
          <ac:spMkLst>
            <pc:docMk/>
            <pc:sldMk cId="2014081684" sldId="522"/>
            <ac:spMk id="3" creationId="{3F67907C-103B-C0AE-E0C9-68FF8B52E24F}"/>
          </ac:spMkLst>
        </pc:spChg>
        <pc:spChg chg="mod">
          <ac:chgData name="Ahmed, Shareef" userId="ce7c6025-ca9f-4b65-b3ee-82447e2e582a" providerId="ADAL" clId="{B8310365-5525-40F2-8280-EE0F45C0F0E9}" dt="2023-10-30T15:39:43.633" v="8341" actId="20577"/>
          <ac:spMkLst>
            <pc:docMk/>
            <pc:sldMk cId="2014081684" sldId="522"/>
            <ac:spMk id="12" creationId="{5D5EC9C0-CA02-3DAC-7242-7DB97FE05446}"/>
          </ac:spMkLst>
        </pc:spChg>
        <pc:spChg chg="mod">
          <ac:chgData name="Ahmed, Shareef" userId="ce7c6025-ca9f-4b65-b3ee-82447e2e582a" providerId="ADAL" clId="{B8310365-5525-40F2-8280-EE0F45C0F0E9}" dt="2023-10-30T04:04:05.747" v="7625" actId="114"/>
          <ac:spMkLst>
            <pc:docMk/>
            <pc:sldMk cId="2014081684" sldId="522"/>
            <ac:spMk id="13" creationId="{7B8359D8-6DE5-2BEC-DC32-C906B0B43748}"/>
          </ac:spMkLst>
        </pc:spChg>
      </pc:sldChg>
      <pc:sldChg chg="addSp delSp modSp add mod">
        <pc:chgData name="Ahmed, Shareef" userId="ce7c6025-ca9f-4b65-b3ee-82447e2e582a" providerId="ADAL" clId="{B8310365-5525-40F2-8280-EE0F45C0F0E9}" dt="2023-10-30T04:07:35.895" v="7645" actId="20577"/>
        <pc:sldMkLst>
          <pc:docMk/>
          <pc:sldMk cId="4196008210" sldId="523"/>
        </pc:sldMkLst>
        <pc:spChg chg="mod">
          <ac:chgData name="Ahmed, Shareef" userId="ce7c6025-ca9f-4b65-b3ee-82447e2e582a" providerId="ADAL" clId="{B8310365-5525-40F2-8280-EE0F45C0F0E9}" dt="2023-10-30T04:07:16.376" v="7639" actId="20577"/>
          <ac:spMkLst>
            <pc:docMk/>
            <pc:sldMk cId="4196008210" sldId="523"/>
            <ac:spMk id="3" creationId="{3F67907C-103B-C0AE-E0C9-68FF8B52E24F}"/>
          </ac:spMkLst>
        </pc:spChg>
        <pc:spChg chg="add mod">
          <ac:chgData name="Ahmed, Shareef" userId="ce7c6025-ca9f-4b65-b3ee-82447e2e582a" providerId="ADAL" clId="{B8310365-5525-40F2-8280-EE0F45C0F0E9}" dt="2023-10-30T04:07:35.895" v="7645" actId="20577"/>
          <ac:spMkLst>
            <pc:docMk/>
            <pc:sldMk cId="4196008210" sldId="523"/>
            <ac:spMk id="5" creationId="{E1655D88-1852-9BDB-060D-61C40787F41C}"/>
          </ac:spMkLst>
        </pc:spChg>
        <pc:spChg chg="del">
          <ac:chgData name="Ahmed, Shareef" userId="ce7c6025-ca9f-4b65-b3ee-82447e2e582a" providerId="ADAL" clId="{B8310365-5525-40F2-8280-EE0F45C0F0E9}" dt="2023-10-24T22:12:39.471" v="399" actId="478"/>
          <ac:spMkLst>
            <pc:docMk/>
            <pc:sldMk cId="4196008210" sldId="523"/>
            <ac:spMk id="12" creationId="{5D5EC9C0-CA02-3DAC-7242-7DB97FE05446}"/>
          </ac:spMkLst>
        </pc:spChg>
        <pc:spChg chg="mod">
          <ac:chgData name="Ahmed, Shareef" userId="ce7c6025-ca9f-4b65-b3ee-82447e2e582a" providerId="ADAL" clId="{B8310365-5525-40F2-8280-EE0F45C0F0E9}" dt="2023-10-24T22:13:39.714" v="445"/>
          <ac:spMkLst>
            <pc:docMk/>
            <pc:sldMk cId="4196008210" sldId="523"/>
            <ac:spMk id="13" creationId="{7B8359D8-6DE5-2BEC-DC32-C906B0B43748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5:40:16.843" v="8349" actId="115"/>
        <pc:sldMkLst>
          <pc:docMk/>
          <pc:sldMk cId="3268970770" sldId="524"/>
        </pc:sldMkLst>
        <pc:spChg chg="add mod">
          <ac:chgData name="Ahmed, Shareef" userId="ce7c6025-ca9f-4b65-b3ee-82447e2e582a" providerId="ADAL" clId="{B8310365-5525-40F2-8280-EE0F45C0F0E9}" dt="2023-10-30T04:08:19.557" v="7660" actId="20577"/>
          <ac:spMkLst>
            <pc:docMk/>
            <pc:sldMk cId="3268970770" sldId="524"/>
            <ac:spMk id="2" creationId="{8FFAFF46-9BEF-E0A8-0C97-CB2D112672B8}"/>
          </ac:spMkLst>
        </pc:spChg>
        <pc:spChg chg="del mod">
          <ac:chgData name="Ahmed, Shareef" userId="ce7c6025-ca9f-4b65-b3ee-82447e2e582a" providerId="ADAL" clId="{B8310365-5525-40F2-8280-EE0F45C0F0E9}" dt="2023-10-30T04:07:49.119" v="7646" actId="478"/>
          <ac:spMkLst>
            <pc:docMk/>
            <pc:sldMk cId="3268970770" sldId="524"/>
            <ac:spMk id="3" creationId="{3F67907C-103B-C0AE-E0C9-68FF8B52E24F}"/>
          </ac:spMkLst>
        </pc:spChg>
        <pc:spChg chg="mod">
          <ac:chgData name="Ahmed, Shareef" userId="ce7c6025-ca9f-4b65-b3ee-82447e2e582a" providerId="ADAL" clId="{B8310365-5525-40F2-8280-EE0F45C0F0E9}" dt="2023-10-30T15:40:16.843" v="8349" actId="115"/>
          <ac:spMkLst>
            <pc:docMk/>
            <pc:sldMk cId="3268970770" sldId="524"/>
            <ac:spMk id="5" creationId="{E1655D88-1852-9BDB-060D-61C40787F41C}"/>
          </ac:spMkLst>
        </pc:spChg>
        <pc:spChg chg="add mod">
          <ac:chgData name="Ahmed, Shareef" userId="ce7c6025-ca9f-4b65-b3ee-82447e2e582a" providerId="ADAL" clId="{B8310365-5525-40F2-8280-EE0F45C0F0E9}" dt="2023-10-30T04:07:50.018" v="7647"/>
          <ac:spMkLst>
            <pc:docMk/>
            <pc:sldMk cId="3268970770" sldId="524"/>
            <ac:spMk id="6" creationId="{5BCD18BA-3918-E8B3-60BC-117F20B996D0}"/>
          </ac:spMkLst>
        </pc:spChg>
      </pc:sldChg>
      <pc:sldChg chg="addSp modSp add mod">
        <pc:chgData name="Ahmed, Shareef" userId="ce7c6025-ca9f-4b65-b3ee-82447e2e582a" providerId="ADAL" clId="{B8310365-5525-40F2-8280-EE0F45C0F0E9}" dt="2023-10-30T02:02:19.631" v="7457" actId="14100"/>
        <pc:sldMkLst>
          <pc:docMk/>
          <pc:sldMk cId="4247303446" sldId="525"/>
        </pc:sldMkLst>
        <pc:spChg chg="add mod">
          <ac:chgData name="Ahmed, Shareef" userId="ce7c6025-ca9f-4b65-b3ee-82447e2e582a" providerId="ADAL" clId="{B8310365-5525-40F2-8280-EE0F45C0F0E9}" dt="2023-10-30T02:02:19.631" v="7457" actId="14100"/>
          <ac:spMkLst>
            <pc:docMk/>
            <pc:sldMk cId="4247303446" sldId="525"/>
            <ac:spMk id="3" creationId="{1AA33C46-BABE-876A-7BFD-B1D7073BB545}"/>
          </ac:spMkLst>
        </pc:spChg>
        <pc:spChg chg="mod">
          <ac:chgData name="Ahmed, Shareef" userId="ce7c6025-ca9f-4b65-b3ee-82447e2e582a" providerId="ADAL" clId="{B8310365-5525-40F2-8280-EE0F45C0F0E9}" dt="2023-10-24T23:12:05.985" v="1258" actId="207"/>
          <ac:spMkLst>
            <pc:docMk/>
            <pc:sldMk cId="4247303446" sldId="525"/>
            <ac:spMk id="8" creationId="{08B17017-BEC7-92B3-4EEF-9F8A5B4EC1AF}"/>
          </ac:spMkLst>
        </pc:spChg>
        <pc:spChg chg="mod">
          <ac:chgData name="Ahmed, Shareef" userId="ce7c6025-ca9f-4b65-b3ee-82447e2e582a" providerId="ADAL" clId="{B8310365-5525-40F2-8280-EE0F45C0F0E9}" dt="2023-10-24T23:12:30.908" v="1260" actId="207"/>
          <ac:spMkLst>
            <pc:docMk/>
            <pc:sldMk cId="4247303446" sldId="525"/>
            <ac:spMk id="15" creationId="{8F790BBB-16E0-6979-905F-2EC85CC867C0}"/>
          </ac:spMkLst>
        </pc:spChg>
        <pc:spChg chg="mod">
          <ac:chgData name="Ahmed, Shareef" userId="ce7c6025-ca9f-4b65-b3ee-82447e2e582a" providerId="ADAL" clId="{B8310365-5525-40F2-8280-EE0F45C0F0E9}" dt="2023-10-24T23:12:30.908" v="1260" actId="207"/>
          <ac:spMkLst>
            <pc:docMk/>
            <pc:sldMk cId="4247303446" sldId="525"/>
            <ac:spMk id="19" creationId="{9FD106AB-5052-4B44-882F-9F2D5C3DAFF2}"/>
          </ac:spMkLst>
        </pc:spChg>
        <pc:spChg chg="mod">
          <ac:chgData name="Ahmed, Shareef" userId="ce7c6025-ca9f-4b65-b3ee-82447e2e582a" providerId="ADAL" clId="{B8310365-5525-40F2-8280-EE0F45C0F0E9}" dt="2023-10-24T23:12:05.985" v="1258" actId="207"/>
          <ac:spMkLst>
            <pc:docMk/>
            <pc:sldMk cId="4247303446" sldId="525"/>
            <ac:spMk id="23" creationId="{B6275C85-FB73-ACD6-7E78-98A74E912697}"/>
          </ac:spMkLst>
        </pc:spChg>
        <pc:spChg chg="mod">
          <ac:chgData name="Ahmed, Shareef" userId="ce7c6025-ca9f-4b65-b3ee-82447e2e582a" providerId="ADAL" clId="{B8310365-5525-40F2-8280-EE0F45C0F0E9}" dt="2023-10-25T00:46:05.881" v="1261" actId="1076"/>
          <ac:spMkLst>
            <pc:docMk/>
            <pc:sldMk cId="4247303446" sldId="525"/>
            <ac:spMk id="81" creationId="{A78C7643-6A35-E5A8-A803-4E2CB704CAC5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4:40:37.201" v="7749" actId="14100"/>
        <pc:sldMkLst>
          <pc:docMk/>
          <pc:sldMk cId="1360425244" sldId="526"/>
        </pc:sldMkLst>
        <pc:spChg chg="mod">
          <ac:chgData name="Ahmed, Shareef" userId="ce7c6025-ca9f-4b65-b3ee-82447e2e582a" providerId="ADAL" clId="{B8310365-5525-40F2-8280-EE0F45C0F0E9}" dt="2023-10-29T21:23:00.024" v="4251"/>
          <ac:spMkLst>
            <pc:docMk/>
            <pc:sldMk cId="1360425244" sldId="526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14:40:27.571" v="7746" actId="20577"/>
          <ac:spMkLst>
            <pc:docMk/>
            <pc:sldMk cId="1360425244" sldId="526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4:40:37.201" v="7749" actId="14100"/>
          <ac:spMkLst>
            <pc:docMk/>
            <pc:sldMk cId="1360425244" sldId="526"/>
            <ac:spMk id="6" creationId="{85383653-07B3-B441-E379-D3FCA1C70371}"/>
          </ac:spMkLst>
        </pc:spChg>
        <pc:spChg chg="add mod">
          <ac:chgData name="Ahmed, Shareef" userId="ce7c6025-ca9f-4b65-b3ee-82447e2e582a" providerId="ADAL" clId="{B8310365-5525-40F2-8280-EE0F45C0F0E9}" dt="2023-10-30T14:40:23.299" v="7745" actId="1076"/>
          <ac:spMkLst>
            <pc:docMk/>
            <pc:sldMk cId="1360425244" sldId="526"/>
            <ac:spMk id="7" creationId="{2E5158EA-64F7-6D81-F51E-1492BF60DD83}"/>
          </ac:spMkLst>
        </pc:spChg>
        <pc:spChg chg="del mod">
          <ac:chgData name="Ahmed, Shareef" userId="ce7c6025-ca9f-4b65-b3ee-82447e2e582a" providerId="ADAL" clId="{B8310365-5525-40F2-8280-EE0F45C0F0E9}" dt="2023-10-25T04:44:59.733" v="2105" actId="478"/>
          <ac:spMkLst>
            <pc:docMk/>
            <pc:sldMk cId="1360425244" sldId="526"/>
            <ac:spMk id="7" creationId="{B2210907-E2EA-1DC0-6B4E-C5FEA6F1D2E3}"/>
          </ac:spMkLst>
        </pc:spChg>
        <pc:spChg chg="add mod">
          <ac:chgData name="Ahmed, Shareef" userId="ce7c6025-ca9f-4b65-b3ee-82447e2e582a" providerId="ADAL" clId="{B8310365-5525-40F2-8280-EE0F45C0F0E9}" dt="2023-10-30T04:24:47.177" v="7694" actId="207"/>
          <ac:spMkLst>
            <pc:docMk/>
            <pc:sldMk cId="1360425244" sldId="526"/>
            <ac:spMk id="8" creationId="{31AB4C4E-E9A0-5460-1CBA-5A32596C51AD}"/>
          </ac:spMkLst>
        </pc:spChg>
        <pc:spChg chg="mod">
          <ac:chgData name="Ahmed, Shareef" userId="ce7c6025-ca9f-4b65-b3ee-82447e2e582a" providerId="ADAL" clId="{B8310365-5525-40F2-8280-EE0F45C0F0E9}" dt="2023-10-25T04:57:19.538" v="2300" actId="1076"/>
          <ac:spMkLst>
            <pc:docMk/>
            <pc:sldMk cId="1360425244" sldId="526"/>
            <ac:spMk id="9" creationId="{9E2D8E22-9633-897F-D6BC-5371F0FE1906}"/>
          </ac:spMkLst>
        </pc:spChg>
      </pc:sldChg>
      <pc:sldChg chg="addSp delSp modSp add mod modTransition delAnim">
        <pc:chgData name="Ahmed, Shareef" userId="ce7c6025-ca9f-4b65-b3ee-82447e2e582a" providerId="ADAL" clId="{B8310365-5525-40F2-8280-EE0F45C0F0E9}" dt="2023-10-30T15:48:01.416" v="8420"/>
        <pc:sldMkLst>
          <pc:docMk/>
          <pc:sldMk cId="555109593" sldId="527"/>
        </pc:sldMkLst>
        <pc:spChg chg="mod">
          <ac:chgData name="Ahmed, Shareef" userId="ce7c6025-ca9f-4b65-b3ee-82447e2e582a" providerId="ADAL" clId="{B8310365-5525-40F2-8280-EE0F45C0F0E9}" dt="2023-10-29T21:23:03.951" v="4252"/>
          <ac:spMkLst>
            <pc:docMk/>
            <pc:sldMk cId="555109593" sldId="527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5T05:08:21.258" v="2561" actId="478"/>
          <ac:spMkLst>
            <pc:docMk/>
            <pc:sldMk cId="555109593" sldId="527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29T21:39:38.614" v="4606"/>
          <ac:spMkLst>
            <pc:docMk/>
            <pc:sldMk cId="555109593" sldId="527"/>
            <ac:spMk id="3" creationId="{273E9CAD-27CF-C09D-463B-85A37D2F4B6C}"/>
          </ac:spMkLst>
        </pc:spChg>
        <pc:spChg chg="del">
          <ac:chgData name="Ahmed, Shareef" userId="ce7c6025-ca9f-4b65-b3ee-82447e2e582a" providerId="ADAL" clId="{B8310365-5525-40F2-8280-EE0F45C0F0E9}" dt="2023-10-25T05:03:18.841" v="2437" actId="478"/>
          <ac:spMkLst>
            <pc:docMk/>
            <pc:sldMk cId="555109593" sldId="527"/>
            <ac:spMk id="6" creationId="{85383653-07B3-B441-E379-D3FCA1C70371}"/>
          </ac:spMkLst>
        </pc:spChg>
        <pc:spChg chg="add del mod">
          <ac:chgData name="Ahmed, Shareef" userId="ce7c6025-ca9f-4b65-b3ee-82447e2e582a" providerId="ADAL" clId="{B8310365-5525-40F2-8280-EE0F45C0F0E9}" dt="2023-10-30T00:44:12.318" v="6536"/>
          <ac:spMkLst>
            <pc:docMk/>
            <pc:sldMk cId="555109593" sldId="527"/>
            <ac:spMk id="6" creationId="{CD2C24F6-2EE3-4C16-2B05-D936DAD7B82C}"/>
          </ac:spMkLst>
        </pc:spChg>
        <pc:spChg chg="add mod">
          <ac:chgData name="Ahmed, Shareef" userId="ce7c6025-ca9f-4b65-b3ee-82447e2e582a" providerId="ADAL" clId="{B8310365-5525-40F2-8280-EE0F45C0F0E9}" dt="2023-10-30T14:44:13.388" v="7823" actId="20577"/>
          <ac:spMkLst>
            <pc:docMk/>
            <pc:sldMk cId="555109593" sldId="527"/>
            <ac:spMk id="7" creationId="{BB543A68-9775-3C41-1B6F-C3DC1FE6F45D}"/>
          </ac:spMkLst>
        </pc:spChg>
        <pc:spChg chg="del">
          <ac:chgData name="Ahmed, Shareef" userId="ce7c6025-ca9f-4b65-b3ee-82447e2e582a" providerId="ADAL" clId="{B8310365-5525-40F2-8280-EE0F45C0F0E9}" dt="2023-10-25T05:03:16.504" v="2436" actId="478"/>
          <ac:spMkLst>
            <pc:docMk/>
            <pc:sldMk cId="555109593" sldId="527"/>
            <ac:spMk id="8" creationId="{31AB4C4E-E9A0-5460-1CBA-5A32596C51AD}"/>
          </ac:spMkLst>
        </pc:spChg>
        <pc:spChg chg="add mod">
          <ac:chgData name="Ahmed, Shareef" userId="ce7c6025-ca9f-4b65-b3ee-82447e2e582a" providerId="ADAL" clId="{B8310365-5525-40F2-8280-EE0F45C0F0E9}" dt="2023-10-30T14:42:27.932" v="7812"/>
          <ac:spMkLst>
            <pc:docMk/>
            <pc:sldMk cId="555109593" sldId="527"/>
            <ac:spMk id="8" creationId="{3A94D4BF-B4CF-BFB2-6F92-546E6000EB44}"/>
          </ac:spMkLst>
        </pc:spChg>
        <pc:spChg chg="del">
          <ac:chgData name="Ahmed, Shareef" userId="ce7c6025-ca9f-4b65-b3ee-82447e2e582a" providerId="ADAL" clId="{B8310365-5525-40F2-8280-EE0F45C0F0E9}" dt="2023-10-25T05:03:31.333" v="2438" actId="478"/>
          <ac:spMkLst>
            <pc:docMk/>
            <pc:sldMk cId="555109593" sldId="527"/>
            <ac:spMk id="9" creationId="{9E2D8E22-9633-897F-D6BC-5371F0FE1906}"/>
          </ac:spMkLst>
        </pc:spChg>
        <pc:spChg chg="add del mod">
          <ac:chgData name="Ahmed, Shareef" userId="ce7c6025-ca9f-4b65-b3ee-82447e2e582a" providerId="ADAL" clId="{B8310365-5525-40F2-8280-EE0F45C0F0E9}" dt="2023-10-25T05:08:24.133" v="2562" actId="478"/>
          <ac:spMkLst>
            <pc:docMk/>
            <pc:sldMk cId="555109593" sldId="527"/>
            <ac:spMk id="11" creationId="{C0F8A639-C76B-BA4B-4B6D-976AD1D0A95E}"/>
          </ac:spMkLst>
        </pc:spChg>
      </pc:sldChg>
      <pc:sldChg chg="addSp delSp modSp add del mod modShow">
        <pc:chgData name="Ahmed, Shareef" userId="ce7c6025-ca9f-4b65-b3ee-82447e2e582a" providerId="ADAL" clId="{B8310365-5525-40F2-8280-EE0F45C0F0E9}" dt="2023-10-30T01:00:43.545" v="7050" actId="2696"/>
        <pc:sldMkLst>
          <pc:docMk/>
          <pc:sldMk cId="2314308642" sldId="528"/>
        </pc:sldMkLst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6" creationId="{F2743139-22FD-82E3-4A75-A524A95E1DCA}"/>
          </ac:spMkLst>
        </pc:spChg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8" creationId="{08B17017-BEC7-92B3-4EEF-9F8A5B4EC1AF}"/>
          </ac:spMkLst>
        </pc:spChg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" creationId="{B0FFDB3F-32BA-18B8-14F4-519DE6752904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0" creationId="{2F8B2104-627F-6ECA-8DFC-D5513BC7FFF6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1" creationId="{CE3A8AB9-19CB-B009-3E20-4EDE4D398875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2" creationId="{085F4D00-302C-AD99-CF70-218CFFBAEEF8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4" creationId="{C3E906CF-28DC-F939-A3BD-1AC7365FA7E1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5" creationId="{8F790BBB-16E0-6979-905F-2EC85CC867C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6" creationId="{86D09D76-E12C-7106-58BD-3F3D6343969E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7" creationId="{4E53E780-AFBF-3FFC-61A1-20F54D20C6E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8" creationId="{1D55AFA1-FE0E-D163-8170-42A02D85CEC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9" creationId="{9FD106AB-5052-4B44-882F-9F2D5C3DAFF2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0" creationId="{9E71A3F1-3AF1-423D-6635-9FFF75C417E9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1" creationId="{188900E2-B71C-0317-985E-2910CF4AB153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2" creationId="{089F6672-EC55-A964-4A81-4674BE7FBA7A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23" creationId="{B6275C85-FB73-ACD6-7E78-98A74E91269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4" creationId="{F082CA14-7232-5F5E-AB3F-D7C47A50D9AE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5" creationId="{5F2BA2B7-725B-6318-F0EB-1F674D61E43C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6" creationId="{C8EDFEE0-376C-C320-F61B-7A5B17E759AF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7" creationId="{D68ABDA8-3AE2-0D32-DD1C-DD4D510D2B9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8" creationId="{51368AB1-756E-68FA-0A2C-001E0AD7C05D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9" creationId="{D58752DC-CCB9-D016-CEF1-BC0BA8E493CB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0" creationId="{94CC8934-D6A2-3242-B7B6-D89C349A0E6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1" creationId="{A78C7643-6A35-E5A8-A803-4E2CB704CAC5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2" creationId="{2F0A3AE1-4828-AD42-EE39-9F4BA2A077F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3" creationId="{000D40B1-ED6C-ED1B-B552-38980444653B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4" creationId="{B9FA5889-6319-5A3E-C478-0414743CB36B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5" creationId="{57DB3C55-F7D1-5AA1-2727-A52F7E1BA288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6" creationId="{886E61D2-7177-8784-0072-EFF60B8C7A1C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2" creationId="{542194C8-C053-024D-C751-0F2FA6ACC741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7" creationId="{CA4BAA0D-ABC9-E650-D80C-C1B76009236A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8" creationId="{A765C05F-722F-616B-B2FD-F618FA190A7D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9" creationId="{E2645BB6-4881-9D4D-8140-C0333FC24A77}"/>
          </ac:spMkLst>
        </pc:spChg>
        <pc:spChg chg="add mod">
          <ac:chgData name="Ahmed, Shareef" userId="ce7c6025-ca9f-4b65-b3ee-82447e2e582a" providerId="ADAL" clId="{B8310365-5525-40F2-8280-EE0F45C0F0E9}" dt="2023-10-25T05:37:24.372" v="2643" actId="1076"/>
          <ac:spMkLst>
            <pc:docMk/>
            <pc:sldMk cId="2314308642" sldId="528"/>
            <ac:spMk id="100" creationId="{A5BFFAA9-8B83-AEC3-37D9-2260DE4B3256}"/>
          </ac:spMkLst>
        </pc:spChg>
        <pc:spChg chg="add mod">
          <ac:chgData name="Ahmed, Shareef" userId="ce7c6025-ca9f-4b65-b3ee-82447e2e582a" providerId="ADAL" clId="{B8310365-5525-40F2-8280-EE0F45C0F0E9}" dt="2023-10-25T05:37:27.693" v="2644" actId="1076"/>
          <ac:spMkLst>
            <pc:docMk/>
            <pc:sldMk cId="2314308642" sldId="528"/>
            <ac:spMk id="101" creationId="{7E430A20-0ACB-67B3-F359-C66810E30B8A}"/>
          </ac:spMkLst>
        </pc:spChg>
        <pc:spChg chg="add mod">
          <ac:chgData name="Ahmed, Shareef" userId="ce7c6025-ca9f-4b65-b3ee-82447e2e582a" providerId="ADAL" clId="{B8310365-5525-40F2-8280-EE0F45C0F0E9}" dt="2023-10-25T05:37:47.235" v="2651" actId="20577"/>
          <ac:spMkLst>
            <pc:docMk/>
            <pc:sldMk cId="2314308642" sldId="528"/>
            <ac:spMk id="102" creationId="{B3F27FEB-AC22-A7E6-5EC8-33C21C29E7A9}"/>
          </ac:spMkLst>
        </pc:spChg>
        <pc:spChg chg="add mod">
          <ac:chgData name="Ahmed, Shareef" userId="ce7c6025-ca9f-4b65-b3ee-82447e2e582a" providerId="ADAL" clId="{B8310365-5525-40F2-8280-EE0F45C0F0E9}" dt="2023-10-25T05:37:53.510" v="2656" actId="20577"/>
          <ac:spMkLst>
            <pc:docMk/>
            <pc:sldMk cId="2314308642" sldId="528"/>
            <ac:spMk id="103" creationId="{DCBEB899-1B4E-DCAC-566D-A172468A6421}"/>
          </ac:spMkLst>
        </pc:spChg>
        <pc:spChg chg="add mod">
          <ac:chgData name="Ahmed, Shareef" userId="ce7c6025-ca9f-4b65-b3ee-82447e2e582a" providerId="ADAL" clId="{B8310365-5525-40F2-8280-EE0F45C0F0E9}" dt="2023-10-25T05:45:52.179" v="2665" actId="20577"/>
          <ac:spMkLst>
            <pc:docMk/>
            <pc:sldMk cId="2314308642" sldId="528"/>
            <ac:spMk id="104" creationId="{62A612AF-F610-41B6-BD23-0C6E9751D437}"/>
          </ac:spMkLst>
        </pc:spChg>
        <pc:spChg chg="add mod">
          <ac:chgData name="Ahmed, Shareef" userId="ce7c6025-ca9f-4b65-b3ee-82447e2e582a" providerId="ADAL" clId="{B8310365-5525-40F2-8280-EE0F45C0F0E9}" dt="2023-10-25T05:45:58.041" v="2670" actId="20577"/>
          <ac:spMkLst>
            <pc:docMk/>
            <pc:sldMk cId="2314308642" sldId="528"/>
            <ac:spMk id="105" creationId="{99671280-8033-CC35-0CDC-5B0BBA3C0602}"/>
          </ac:spMkLst>
        </pc:spChg>
        <pc:spChg chg="add mod">
          <ac:chgData name="Ahmed, Shareef" userId="ce7c6025-ca9f-4b65-b3ee-82447e2e582a" providerId="ADAL" clId="{B8310365-5525-40F2-8280-EE0F45C0F0E9}" dt="2023-10-25T05:46:08.761" v="2676" actId="20577"/>
          <ac:spMkLst>
            <pc:docMk/>
            <pc:sldMk cId="2314308642" sldId="528"/>
            <ac:spMk id="106" creationId="{52805526-9BD4-EB20-46B8-548417337CA8}"/>
          </ac:spMkLst>
        </pc:spChg>
        <pc:spChg chg="add mod">
          <ac:chgData name="Ahmed, Shareef" userId="ce7c6025-ca9f-4b65-b3ee-82447e2e582a" providerId="ADAL" clId="{B8310365-5525-40F2-8280-EE0F45C0F0E9}" dt="2023-10-25T05:46:16.834" v="2682" actId="20577"/>
          <ac:spMkLst>
            <pc:docMk/>
            <pc:sldMk cId="2314308642" sldId="528"/>
            <ac:spMk id="107" creationId="{48F0DA17-BD80-4655-B105-466A41F09D23}"/>
          </ac:spMkLst>
        </pc:spChg>
        <pc:cxnChg chg="mod">
          <ac:chgData name="Ahmed, Shareef" userId="ce7c6025-ca9f-4b65-b3ee-82447e2e582a" providerId="ADAL" clId="{B8310365-5525-40F2-8280-EE0F45C0F0E9}" dt="2023-10-25T05:35:20.509" v="2631" actId="1076"/>
          <ac:cxnSpMkLst>
            <pc:docMk/>
            <pc:sldMk cId="2314308642" sldId="528"/>
            <ac:cxnSpMk id="25" creationId="{546A517B-0533-B0CC-1497-5051B292074B}"/>
          </ac:cxnSpMkLst>
        </pc:cxnChg>
        <pc:cxnChg chg="mod">
          <ac:chgData name="Ahmed, Shareef" userId="ce7c6025-ca9f-4b65-b3ee-82447e2e582a" providerId="ADAL" clId="{B8310365-5525-40F2-8280-EE0F45C0F0E9}" dt="2023-10-25T05:35:20.509" v="2631" actId="1076"/>
          <ac:cxnSpMkLst>
            <pc:docMk/>
            <pc:sldMk cId="2314308642" sldId="528"/>
            <ac:cxnSpMk id="26" creationId="{93D4F1A7-5310-6862-8CEB-8A330B6848AE}"/>
          </ac:cxnSpMkLst>
        </pc:cxnChg>
        <pc:cxnChg chg="del mod">
          <ac:chgData name="Ahmed, Shareef" userId="ce7c6025-ca9f-4b65-b3ee-82447e2e582a" providerId="ADAL" clId="{B8310365-5525-40F2-8280-EE0F45C0F0E9}" dt="2023-10-25T05:18:11.305" v="2571" actId="478"/>
          <ac:cxnSpMkLst>
            <pc:docMk/>
            <pc:sldMk cId="2314308642" sldId="528"/>
            <ac:cxnSpMk id="29" creationId="{078CFA2F-14F6-B697-3E17-06AF8D3D0EB4}"/>
          </ac:cxnSpMkLst>
        </pc:cxnChg>
        <pc:cxnChg chg="del mod">
          <ac:chgData name="Ahmed, Shareef" userId="ce7c6025-ca9f-4b65-b3ee-82447e2e582a" providerId="ADAL" clId="{B8310365-5525-40F2-8280-EE0F45C0F0E9}" dt="2023-10-25T05:18:12.510" v="2572" actId="478"/>
          <ac:cxnSpMkLst>
            <pc:docMk/>
            <pc:sldMk cId="2314308642" sldId="528"/>
            <ac:cxnSpMk id="32" creationId="{D95A1930-5380-83F2-424B-613ADDCE8A98}"/>
          </ac:cxnSpMkLst>
        </pc:cxnChg>
        <pc:cxnChg chg="del mod">
          <ac:chgData name="Ahmed, Shareef" userId="ce7c6025-ca9f-4b65-b3ee-82447e2e582a" providerId="ADAL" clId="{B8310365-5525-40F2-8280-EE0F45C0F0E9}" dt="2023-10-25T05:18:14.115" v="2573" actId="478"/>
          <ac:cxnSpMkLst>
            <pc:docMk/>
            <pc:sldMk cId="2314308642" sldId="528"/>
            <ac:cxnSpMk id="35" creationId="{B0AA2EA0-2443-974F-E076-180F32FA3151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38" creationId="{4B3EFBC3-6CC6-EC23-C053-6929C23C08FD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1" creationId="{7757DB6F-020D-B2B9-A633-B7DAF08671D4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6" creationId="{BBD955BC-3005-A5DE-FD4C-C6073CDC19DE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9" creationId="{E62A8083-1F29-B10C-954E-733ED05C1DEB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52" creationId="{A068781A-3504-8121-0FA1-87C1CB156F21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56" creationId="{6CE2C3FB-24DA-0EE5-08DE-62E223965590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60" creationId="{4D12B053-F4CA-6F73-BD34-BFD98D1725BB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63" creationId="{0A0FCA2D-4CE7-BF26-8116-CBC0605E0DB4}"/>
          </ac:cxnSpMkLst>
        </pc:cxnChg>
        <pc:cxnChg chg="del mod">
          <ac:chgData name="Ahmed, Shareef" userId="ce7c6025-ca9f-4b65-b3ee-82447e2e582a" providerId="ADAL" clId="{B8310365-5525-40F2-8280-EE0F45C0F0E9}" dt="2023-10-25T05:19:05.465" v="2590" actId="478"/>
          <ac:cxnSpMkLst>
            <pc:docMk/>
            <pc:sldMk cId="2314308642" sldId="528"/>
            <ac:cxnSpMk id="66" creationId="{EFA73ECF-9EA5-52AB-BF04-16C32E85F7C1}"/>
          </ac:cxnSpMkLst>
        </pc:cxnChg>
        <pc:cxnChg chg="del mod">
          <ac:chgData name="Ahmed, Shareef" userId="ce7c6025-ca9f-4b65-b3ee-82447e2e582a" providerId="ADAL" clId="{B8310365-5525-40F2-8280-EE0F45C0F0E9}" dt="2023-10-25T05:19:07.410" v="2591" actId="478"/>
          <ac:cxnSpMkLst>
            <pc:docMk/>
            <pc:sldMk cId="2314308642" sldId="528"/>
            <ac:cxnSpMk id="69" creationId="{00ED2170-E376-9F10-969B-F421F5036059}"/>
          </ac:cxnSpMkLst>
        </pc:cxnChg>
      </pc:sldChg>
      <pc:sldChg chg="modSp mod modAnim">
        <pc:chgData name="Ahmed, Shareef" userId="ce7c6025-ca9f-4b65-b3ee-82447e2e582a" providerId="ADAL" clId="{B8310365-5525-40F2-8280-EE0F45C0F0E9}" dt="2023-10-30T21:42:46.474" v="8479" actId="11"/>
        <pc:sldMkLst>
          <pc:docMk/>
          <pc:sldMk cId="2651699588" sldId="530"/>
        </pc:sldMkLst>
        <pc:spChg chg="mod">
          <ac:chgData name="Ahmed, Shareef" userId="ce7c6025-ca9f-4b65-b3ee-82447e2e582a" providerId="ADAL" clId="{B8310365-5525-40F2-8280-EE0F45C0F0E9}" dt="2023-10-30T21:42:46.474" v="8479" actId="11"/>
          <ac:spMkLst>
            <pc:docMk/>
            <pc:sldMk cId="2651699588" sldId="530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30T01:26:00.969" v="7214" actId="1076"/>
          <ac:spMkLst>
            <pc:docMk/>
            <pc:sldMk cId="2651699588" sldId="530"/>
            <ac:spMk id="12" creationId="{0C9E5C39-9625-BAB0-C9CE-74AC6184A4CA}"/>
          </ac:spMkLst>
        </pc:spChg>
        <pc:spChg chg="mod">
          <ac:chgData name="Ahmed, Shareef" userId="ce7c6025-ca9f-4b65-b3ee-82447e2e582a" providerId="ADAL" clId="{B8310365-5525-40F2-8280-EE0F45C0F0E9}" dt="2023-10-30T21:42:30.422" v="8477" actId="1076"/>
          <ac:spMkLst>
            <pc:docMk/>
            <pc:sldMk cId="2651699588" sldId="530"/>
            <ac:spMk id="14" creationId="{0E317261-6A75-B6A1-3C85-20D123F066F2}"/>
          </ac:spMkLst>
        </pc:spChg>
        <pc:picChg chg="mod ord">
          <ac:chgData name="Ahmed, Shareef" userId="ce7c6025-ca9f-4b65-b3ee-82447e2e582a" providerId="ADAL" clId="{B8310365-5525-40F2-8280-EE0F45C0F0E9}" dt="2023-10-30T21:42:18.316" v="8476" actId="1076"/>
          <ac:picMkLst>
            <pc:docMk/>
            <pc:sldMk cId="2651699588" sldId="530"/>
            <ac:picMk id="9" creationId="{B6EA8527-D582-A36E-3E9F-62086DDC9279}"/>
          </ac:picMkLst>
        </pc:picChg>
      </pc:sldChg>
      <pc:sldChg chg="addSp delSp modSp mod modAnim">
        <pc:chgData name="Ahmed, Shareef" userId="ce7c6025-ca9f-4b65-b3ee-82447e2e582a" providerId="ADAL" clId="{B8310365-5525-40F2-8280-EE0F45C0F0E9}" dt="2023-10-30T21:43:29.490" v="8488" actId="1076"/>
        <pc:sldMkLst>
          <pc:docMk/>
          <pc:sldMk cId="1921495747" sldId="531"/>
        </pc:sldMkLst>
        <pc:spChg chg="add del mod">
          <ac:chgData name="Ahmed, Shareef" userId="ce7c6025-ca9f-4b65-b3ee-82447e2e582a" providerId="ADAL" clId="{B8310365-5525-40F2-8280-EE0F45C0F0E9}" dt="2023-10-30T21:43:07.603" v="8483" actId="478"/>
          <ac:spMkLst>
            <pc:docMk/>
            <pc:sldMk cId="1921495747" sldId="531"/>
            <ac:spMk id="3" creationId="{6AA8C5D4-EB66-85C0-7E41-D3D013C0EA73}"/>
          </ac:spMkLst>
        </pc:spChg>
        <pc:spChg chg="del">
          <ac:chgData name="Ahmed, Shareef" userId="ce7c6025-ca9f-4b65-b3ee-82447e2e582a" providerId="ADAL" clId="{B8310365-5525-40F2-8280-EE0F45C0F0E9}" dt="2023-10-30T21:43:00.608" v="8480" actId="478"/>
          <ac:spMkLst>
            <pc:docMk/>
            <pc:sldMk cId="1921495747" sldId="531"/>
            <ac:spMk id="10" creationId="{C6EA284B-098E-3634-EEDB-C1F4425D6556}"/>
          </ac:spMkLst>
        </pc:spChg>
        <pc:picChg chg="add mod">
          <ac:chgData name="Ahmed, Shareef" userId="ce7c6025-ca9f-4b65-b3ee-82447e2e582a" providerId="ADAL" clId="{B8310365-5525-40F2-8280-EE0F45C0F0E9}" dt="2023-10-30T21:43:29.490" v="8488" actId="1076"/>
          <ac:picMkLst>
            <pc:docMk/>
            <pc:sldMk cId="1921495747" sldId="531"/>
            <ac:picMk id="6" creationId="{F9472320-0536-DCDF-99D4-E36C43238AA1}"/>
          </ac:picMkLst>
        </pc:picChg>
      </pc:sldChg>
      <pc:sldChg chg="modSp mod">
        <pc:chgData name="Ahmed, Shareef" userId="ce7c6025-ca9f-4b65-b3ee-82447e2e582a" providerId="ADAL" clId="{B8310365-5525-40F2-8280-EE0F45C0F0E9}" dt="2023-10-30T01:19:45.640" v="7130" actId="14100"/>
        <pc:sldMkLst>
          <pc:docMk/>
          <pc:sldMk cId="1430995032" sldId="532"/>
        </pc:sldMkLst>
        <pc:spChg chg="mod">
          <ac:chgData name="Ahmed, Shareef" userId="ce7c6025-ca9f-4b65-b3ee-82447e2e582a" providerId="ADAL" clId="{B8310365-5525-40F2-8280-EE0F45C0F0E9}" dt="2023-10-30T01:19:45.640" v="7130" actId="14100"/>
          <ac:spMkLst>
            <pc:docMk/>
            <pc:sldMk cId="1430995032" sldId="532"/>
            <ac:spMk id="3" creationId="{F449BAD7-76ED-70A3-B300-ED5A71C1EA25}"/>
          </ac:spMkLst>
        </pc:spChg>
      </pc:sldChg>
      <pc:sldChg chg="modSp mod">
        <pc:chgData name="Ahmed, Shareef" userId="ce7c6025-ca9f-4b65-b3ee-82447e2e582a" providerId="ADAL" clId="{B8310365-5525-40F2-8280-EE0F45C0F0E9}" dt="2023-10-30T01:36:03.943" v="7278" actId="14100"/>
        <pc:sldMkLst>
          <pc:docMk/>
          <pc:sldMk cId="2387353200" sldId="533"/>
        </pc:sldMkLst>
        <pc:spChg chg="mod">
          <ac:chgData name="Ahmed, Shareef" userId="ce7c6025-ca9f-4b65-b3ee-82447e2e582a" providerId="ADAL" clId="{B8310365-5525-40F2-8280-EE0F45C0F0E9}" dt="2023-10-30T01:35:56.767" v="7276" actId="1076"/>
          <ac:spMkLst>
            <pc:docMk/>
            <pc:sldMk cId="2387353200" sldId="533"/>
            <ac:spMk id="3" creationId="{CB5E54AF-8211-19E5-3B57-6C0CB158DABA}"/>
          </ac:spMkLst>
        </pc:spChg>
        <pc:spChg chg="mod">
          <ac:chgData name="Ahmed, Shareef" userId="ce7c6025-ca9f-4b65-b3ee-82447e2e582a" providerId="ADAL" clId="{B8310365-5525-40F2-8280-EE0F45C0F0E9}" dt="2023-10-30T01:36:03.943" v="7278" actId="14100"/>
          <ac:spMkLst>
            <pc:docMk/>
            <pc:sldMk cId="2387353200" sldId="533"/>
            <ac:spMk id="6" creationId="{0E40D46F-6FF9-CF5F-72B6-267EF03EF3A5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8" creationId="{F1074A83-D94F-B2A9-C67A-3EFCACB9B586}"/>
          </ac:spMkLst>
        </pc:spChg>
        <pc:spChg chg="mod">
          <ac:chgData name="Ahmed, Shareef" userId="ce7c6025-ca9f-4b65-b3ee-82447e2e582a" providerId="ADAL" clId="{B8310365-5525-40F2-8280-EE0F45C0F0E9}" dt="2023-10-30T01:35:51.062" v="7275" actId="1076"/>
          <ac:spMkLst>
            <pc:docMk/>
            <pc:sldMk cId="2387353200" sldId="533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30T01:34:15.354" v="7260" actId="1076"/>
          <ac:spMkLst>
            <pc:docMk/>
            <pc:sldMk cId="2387353200" sldId="533"/>
            <ac:spMk id="13" creationId="{1DB43050-9341-20B6-E96F-7C0BEB26A191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17" creationId="{86B86685-DBA2-1CF1-2304-4923E989464F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18" creationId="{1306FFD6-6E51-6A02-B038-F4C90DCAB903}"/>
          </ac:spMkLst>
        </pc:spChg>
        <pc:cxnChg chg="mod">
          <ac:chgData name="Ahmed, Shareef" userId="ce7c6025-ca9f-4b65-b3ee-82447e2e582a" providerId="ADAL" clId="{B8310365-5525-40F2-8280-EE0F45C0F0E9}" dt="2023-10-30T01:34:15.354" v="7260" actId="1076"/>
          <ac:cxnSpMkLst>
            <pc:docMk/>
            <pc:sldMk cId="2387353200" sldId="533"/>
            <ac:cxnSpMk id="20" creationId="{CA781623-BDB9-1E05-2954-6FE0BF817982}"/>
          </ac:cxnSpMkLst>
        </pc:cxnChg>
        <pc:cxnChg chg="mod">
          <ac:chgData name="Ahmed, Shareef" userId="ce7c6025-ca9f-4b65-b3ee-82447e2e582a" providerId="ADAL" clId="{B8310365-5525-40F2-8280-EE0F45C0F0E9}" dt="2023-10-30T01:34:06.087" v="7259" actId="1076"/>
          <ac:cxnSpMkLst>
            <pc:docMk/>
            <pc:sldMk cId="2387353200" sldId="533"/>
            <ac:cxnSpMk id="21" creationId="{56A33A3D-EA5A-9C3D-0D16-61A303E62B1B}"/>
          </ac:cxnSpMkLst>
        </pc:cxnChg>
      </pc:sldChg>
      <pc:sldChg chg="addSp delSp modSp mod modAnim">
        <pc:chgData name="Ahmed, Shareef" userId="ce7c6025-ca9f-4b65-b3ee-82447e2e582a" providerId="ADAL" clId="{B8310365-5525-40F2-8280-EE0F45C0F0E9}" dt="2023-10-30T01:37:35.813" v="7288"/>
        <pc:sldMkLst>
          <pc:docMk/>
          <pc:sldMk cId="1468694391" sldId="534"/>
        </pc:sldMkLst>
        <pc:spChg chg="add del mod">
          <ac:chgData name="Ahmed, Shareef" userId="ce7c6025-ca9f-4b65-b3ee-82447e2e582a" providerId="ADAL" clId="{B8310365-5525-40F2-8280-EE0F45C0F0E9}" dt="2023-10-30T01:37:19.421" v="7283" actId="21"/>
          <ac:spMkLst>
            <pc:docMk/>
            <pc:sldMk cId="1468694391" sldId="534"/>
            <ac:spMk id="6" creationId="{97A25D4B-22D4-AE96-D770-7BDE06594FAE}"/>
          </ac:spMkLst>
        </pc:spChg>
        <pc:spChg chg="del">
          <ac:chgData name="Ahmed, Shareef" userId="ce7c6025-ca9f-4b65-b3ee-82447e2e582a" providerId="ADAL" clId="{B8310365-5525-40F2-8280-EE0F45C0F0E9}" dt="2023-10-30T01:36:49.986" v="7279" actId="478"/>
          <ac:spMkLst>
            <pc:docMk/>
            <pc:sldMk cId="1468694391" sldId="534"/>
            <ac:spMk id="15" creationId="{FE54F31E-D622-DAF5-708A-459E1E472795}"/>
          </ac:spMkLst>
        </pc:spChg>
        <pc:picChg chg="add mod">
          <ac:chgData name="Ahmed, Shareef" userId="ce7c6025-ca9f-4b65-b3ee-82447e2e582a" providerId="ADAL" clId="{B8310365-5525-40F2-8280-EE0F45C0F0E9}" dt="2023-10-30T01:37:29.244" v="7287" actId="14100"/>
          <ac:picMkLst>
            <pc:docMk/>
            <pc:sldMk cId="1468694391" sldId="534"/>
            <ac:picMk id="10" creationId="{EC7583CA-BC9C-CE5C-F537-BB1C8674CE04}"/>
          </ac:picMkLst>
        </pc:picChg>
      </pc:sldChg>
      <pc:sldChg chg="modSp mod modAnim">
        <pc:chgData name="Ahmed, Shareef" userId="ce7c6025-ca9f-4b65-b3ee-82447e2e582a" providerId="ADAL" clId="{B8310365-5525-40F2-8280-EE0F45C0F0E9}" dt="2023-10-30T01:43:31.042" v="7303" actId="114"/>
        <pc:sldMkLst>
          <pc:docMk/>
          <pc:sldMk cId="3623887314" sldId="536"/>
        </pc:sldMkLst>
        <pc:spChg chg="mod">
          <ac:chgData name="Ahmed, Shareef" userId="ce7c6025-ca9f-4b65-b3ee-82447e2e582a" providerId="ADAL" clId="{B8310365-5525-40F2-8280-EE0F45C0F0E9}" dt="2023-10-30T01:43:31.042" v="7303" actId="114"/>
          <ac:spMkLst>
            <pc:docMk/>
            <pc:sldMk cId="3623887314" sldId="536"/>
            <ac:spMk id="3" creationId="{0ECC214D-D07B-951C-F07A-EACF5364EE01}"/>
          </ac:spMkLst>
        </pc:spChg>
        <pc:spChg chg="mod">
          <ac:chgData name="Ahmed, Shareef" userId="ce7c6025-ca9f-4b65-b3ee-82447e2e582a" providerId="ADAL" clId="{B8310365-5525-40F2-8280-EE0F45C0F0E9}" dt="2023-10-30T01:43:14.722" v="7301" actId="12788"/>
          <ac:spMkLst>
            <pc:docMk/>
            <pc:sldMk cId="3623887314" sldId="536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29T16:21:41.763" v="2701" actId="20577"/>
          <ac:spMkLst>
            <pc:docMk/>
            <pc:sldMk cId="3623887314" sldId="536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13:17.119" v="7070" actId="20577"/>
        <pc:sldMkLst>
          <pc:docMk/>
          <pc:sldMk cId="960531451" sldId="537"/>
        </pc:sldMkLst>
        <pc:spChg chg="mod">
          <ac:chgData name="Ahmed, Shareef" userId="ce7c6025-ca9f-4b65-b3ee-82447e2e582a" providerId="ADAL" clId="{B8310365-5525-40F2-8280-EE0F45C0F0E9}" dt="2023-10-30T01:13:17.119" v="7070" actId="20577"/>
          <ac:spMkLst>
            <pc:docMk/>
            <pc:sldMk cId="960531451" sldId="537"/>
            <ac:spMk id="2" creationId="{3B82C681-E4F0-A0DE-E1BD-435A7BE1293A}"/>
          </ac:spMkLst>
        </pc:spChg>
      </pc:sldChg>
      <pc:sldChg chg="modSp mod">
        <pc:chgData name="Ahmed, Shareef" userId="ce7c6025-ca9f-4b65-b3ee-82447e2e582a" providerId="ADAL" clId="{B8310365-5525-40F2-8280-EE0F45C0F0E9}" dt="2023-10-30T01:44:12.952" v="7327" actId="207"/>
        <pc:sldMkLst>
          <pc:docMk/>
          <pc:sldMk cId="3260976542" sldId="538"/>
        </pc:sldMkLst>
        <pc:spChg chg="mod">
          <ac:chgData name="Ahmed, Shareef" userId="ce7c6025-ca9f-4b65-b3ee-82447e2e582a" providerId="ADAL" clId="{B8310365-5525-40F2-8280-EE0F45C0F0E9}" dt="2023-10-30T01:44:12.952" v="7327" actId="207"/>
          <ac:spMkLst>
            <pc:docMk/>
            <pc:sldMk cId="3260976542" sldId="538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44:40.362" v="7330" actId="255"/>
        <pc:sldMkLst>
          <pc:docMk/>
          <pc:sldMk cId="397193639" sldId="539"/>
        </pc:sldMkLst>
        <pc:spChg chg="mod">
          <ac:chgData name="Ahmed, Shareef" userId="ce7c6025-ca9f-4b65-b3ee-82447e2e582a" providerId="ADAL" clId="{B8310365-5525-40F2-8280-EE0F45C0F0E9}" dt="2023-10-30T01:44:40.362" v="7330" actId="255"/>
          <ac:spMkLst>
            <pc:docMk/>
            <pc:sldMk cId="397193639" sldId="539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46:28.912" v="7376" actId="27636"/>
        <pc:sldMkLst>
          <pc:docMk/>
          <pc:sldMk cId="4088825757" sldId="540"/>
        </pc:sldMkLst>
        <pc:spChg chg="mod">
          <ac:chgData name="Ahmed, Shareef" userId="ce7c6025-ca9f-4b65-b3ee-82447e2e582a" providerId="ADAL" clId="{B8310365-5525-40F2-8280-EE0F45C0F0E9}" dt="2023-10-30T01:46:28.912" v="7376" actId="27636"/>
          <ac:spMkLst>
            <pc:docMk/>
            <pc:sldMk cId="4088825757" sldId="540"/>
            <ac:spMk id="11" creationId="{E14338F2-BB12-BC82-789B-0D1FB9848157}"/>
          </ac:spMkLst>
        </pc:spChg>
      </pc:sldChg>
      <pc:sldChg chg="ord">
        <pc:chgData name="Ahmed, Shareef" userId="ce7c6025-ca9f-4b65-b3ee-82447e2e582a" providerId="ADAL" clId="{B8310365-5525-40F2-8280-EE0F45C0F0E9}" dt="2023-10-29T18:42:22.510" v="2716"/>
        <pc:sldMkLst>
          <pc:docMk/>
          <pc:sldMk cId="2839087969" sldId="541"/>
        </pc:sldMkLst>
      </pc:sldChg>
      <pc:sldChg chg="addSp delSp modSp add mod">
        <pc:chgData name="Ahmed, Shareef" userId="ce7c6025-ca9f-4b65-b3ee-82447e2e582a" providerId="ADAL" clId="{B8310365-5525-40F2-8280-EE0F45C0F0E9}" dt="2023-10-30T04:11:41.203" v="7686" actId="20577"/>
        <pc:sldMkLst>
          <pc:docMk/>
          <pc:sldMk cId="3298707258" sldId="542"/>
        </pc:sldMkLst>
        <pc:spChg chg="mod">
          <ac:chgData name="Ahmed, Shareef" userId="ce7c6025-ca9f-4b65-b3ee-82447e2e582a" providerId="ADAL" clId="{B8310365-5525-40F2-8280-EE0F45C0F0E9}" dt="2023-10-29T19:56:56.481" v="2996" actId="20577"/>
          <ac:spMkLst>
            <pc:docMk/>
            <pc:sldMk cId="3298707258" sldId="542"/>
            <ac:spMk id="2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4:11:41.203" v="7686" actId="20577"/>
          <ac:spMkLst>
            <pc:docMk/>
            <pc:sldMk cId="3298707258" sldId="542"/>
            <ac:spMk id="3" creationId="{ED89E0A2-E008-D05C-3659-A5D1DE23512B}"/>
          </ac:spMkLst>
        </pc:spChg>
        <pc:spChg chg="del">
          <ac:chgData name="Ahmed, Shareef" userId="ce7c6025-ca9f-4b65-b3ee-82447e2e582a" providerId="ADAL" clId="{B8310365-5525-40F2-8280-EE0F45C0F0E9}" dt="2023-10-29T19:31:25.259" v="2751" actId="478"/>
          <ac:spMkLst>
            <pc:docMk/>
            <pc:sldMk cId="3298707258" sldId="542"/>
            <ac:spMk id="6" creationId="{F2743139-22FD-82E3-4A75-A524A95E1DCA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" creationId="{08B17017-BEC7-92B3-4EEF-9F8A5B4EC1AF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9" creationId="{B0FFDB3F-32BA-18B8-14F4-519DE6752904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0" creationId="{2F8B2104-627F-6ECA-8DFC-D5513BC7FFF6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1" creationId="{CE3A8AB9-19CB-B009-3E20-4EDE4D398875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2" creationId="{085F4D00-302C-AD99-CF70-218CFFBAEEF8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4" creationId="{C3E906CF-28DC-F939-A3BD-1AC7365FA7E1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5" creationId="{8F790BBB-16E0-6979-905F-2EC85CC867C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6" creationId="{86D09D76-E12C-7106-58BD-3F3D6343969E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7" creationId="{4E53E780-AFBF-3FFC-61A1-20F54D20C6E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8" creationId="{1D55AFA1-FE0E-D163-8170-42A02D85CEC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9" creationId="{9FD106AB-5052-4B44-882F-9F2D5C3DAFF2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0" creationId="{9E71A3F1-3AF1-423D-6635-9FFF75C417E9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1" creationId="{188900E2-B71C-0317-985E-2910CF4AB153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2" creationId="{089F6672-EC55-A964-4A81-4674BE7FBA7A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3" creationId="{B6275C85-FB73-ACD6-7E78-98A74E912697}"/>
          </ac:spMkLst>
        </pc:spChg>
        <pc:spChg chg="add mod">
          <ac:chgData name="Ahmed, Shareef" userId="ce7c6025-ca9f-4b65-b3ee-82447e2e582a" providerId="ADAL" clId="{B8310365-5525-40F2-8280-EE0F45C0F0E9}" dt="2023-10-29T19:52:17.486" v="2952" actId="1076"/>
          <ac:spMkLst>
            <pc:docMk/>
            <pc:sldMk cId="3298707258" sldId="542"/>
            <ac:spMk id="24" creationId="{5E08CFBB-934D-8F82-1D08-D2321A55A0D3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4" creationId="{F082CA14-7232-5F5E-AB3F-D7C47A50D9AE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5" creationId="{5F2BA2B7-725B-6318-F0EB-1F674D61E43C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6" creationId="{C8EDFEE0-376C-C320-F61B-7A5B17E759AF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7" creationId="{D68ABDA8-3AE2-0D32-DD1C-DD4D510D2B9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8" creationId="{51368AB1-756E-68FA-0A2C-001E0AD7C05D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9" creationId="{D58752DC-CCB9-D016-CEF1-BC0BA8E493C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0" creationId="{94CC8934-D6A2-3242-B7B6-D89C349A0E6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1" creationId="{A78C7643-6A35-E5A8-A803-4E2CB704CAC5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2" creationId="{2F0A3AE1-4828-AD42-EE39-9F4BA2A077F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3" creationId="{000D40B1-ED6C-ED1B-B552-38980444653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4" creationId="{B9FA5889-6319-5A3E-C478-0414743CB36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5" creationId="{57DB3C55-F7D1-5AA1-2727-A52F7E1BA288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6" creationId="{886E61D2-7177-8784-0072-EFF60B8C7A1C}"/>
          </ac:spMkLst>
        </pc:spChg>
        <pc:cxnChg chg="add mod">
          <ac:chgData name="Ahmed, Shareef" userId="ce7c6025-ca9f-4b65-b3ee-82447e2e582a" providerId="ADAL" clId="{B8310365-5525-40F2-8280-EE0F45C0F0E9}" dt="2023-10-29T19:52:17.486" v="2952" actId="1076"/>
          <ac:cxnSpMkLst>
            <pc:docMk/>
            <pc:sldMk cId="3298707258" sldId="542"/>
            <ac:cxnSpMk id="13" creationId="{B40AA9F6-9693-CC9A-55A6-8967B49031F9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5" creationId="{546A517B-0533-B0CC-1497-5051B292074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6" creationId="{93D4F1A7-5310-6862-8CEB-8A330B6848AE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9" creationId="{078CFA2F-14F6-B697-3E17-06AF8D3D0EB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2" creationId="{D95A1930-5380-83F2-424B-613ADDCE8A98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5" creationId="{B0AA2EA0-2443-974F-E076-180F32FA315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8" creationId="{4B3EFBC3-6CC6-EC23-C053-6929C23C08FD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1" creationId="{7757DB6F-020D-B2B9-A633-B7DAF08671D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6" creationId="{BBD955BC-3005-A5DE-FD4C-C6073CDC19DE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9" creationId="{E62A8083-1F29-B10C-954E-733ED05C1DE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52" creationId="{A068781A-3504-8121-0FA1-87C1CB156F2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56" creationId="{6CE2C3FB-24DA-0EE5-08DE-62E223965590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0" creationId="{4D12B053-F4CA-6F73-BD34-BFD98D1725B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3" creationId="{0A0FCA2D-4CE7-BF26-8116-CBC0605E0DB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6" creationId="{EFA73ECF-9EA5-52AB-BF04-16C32E85F7C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9" creationId="{00ED2170-E376-9F10-969B-F421F5036059}"/>
          </ac:cxnSpMkLst>
        </pc:cxnChg>
      </pc:sldChg>
      <pc:sldChg chg="addSp delSp modSp add mod modAnim">
        <pc:chgData name="Ahmed, Shareef" userId="ce7c6025-ca9f-4b65-b3ee-82447e2e582a" providerId="ADAL" clId="{B8310365-5525-40F2-8280-EE0F45C0F0E9}" dt="2023-10-30T03:27:43.379" v="7601" actId="113"/>
        <pc:sldMkLst>
          <pc:docMk/>
          <pc:sldMk cId="1703975785" sldId="543"/>
        </pc:sldMkLst>
        <pc:spChg chg="mod">
          <ac:chgData name="Ahmed, Shareef" userId="ce7c6025-ca9f-4b65-b3ee-82447e2e582a" providerId="ADAL" clId="{B8310365-5525-40F2-8280-EE0F45C0F0E9}" dt="2023-10-29T19:57:06.640" v="3008" actId="20577"/>
          <ac:spMkLst>
            <pc:docMk/>
            <pc:sldMk cId="1703975785" sldId="543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03:27:43.379" v="7601" actId="113"/>
          <ac:spMkLst>
            <pc:docMk/>
            <pc:sldMk cId="1703975785" sldId="543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03:22:34.904" v="7600" actId="1076"/>
          <ac:spMkLst>
            <pc:docMk/>
            <pc:sldMk cId="1703975785" sldId="543"/>
            <ac:spMk id="9" creationId="{BCEB2622-7EBD-0BA2-87B1-2F5DE09C2763}"/>
          </ac:spMkLst>
        </pc:spChg>
        <pc:spChg chg="add mod">
          <ac:chgData name="Ahmed, Shareef" userId="ce7c6025-ca9f-4b65-b3ee-82447e2e582a" providerId="ADAL" clId="{B8310365-5525-40F2-8280-EE0F45C0F0E9}" dt="2023-10-30T03:22:26.244" v="7597" actId="1076"/>
          <ac:spMkLst>
            <pc:docMk/>
            <pc:sldMk cId="1703975785" sldId="543"/>
            <ac:spMk id="10" creationId="{C88568F5-8326-61A1-7802-FB8A8CAFD4DE}"/>
          </ac:spMkLst>
        </pc:spChg>
        <pc:spChg chg="del">
          <ac:chgData name="Ahmed, Shareef" userId="ce7c6025-ca9f-4b65-b3ee-82447e2e582a" providerId="ADAL" clId="{B8310365-5525-40F2-8280-EE0F45C0F0E9}" dt="2023-10-29T20:07:02.884" v="3219" actId="478"/>
          <ac:spMkLst>
            <pc:docMk/>
            <pc:sldMk cId="1703975785" sldId="543"/>
            <ac:spMk id="24" creationId="{5E08CFBB-934D-8F82-1D08-D2321A55A0D3}"/>
          </ac:spMkLst>
        </pc:spChg>
        <pc:graphicFrameChg chg="add del mod modGraphic">
          <ac:chgData name="Ahmed, Shareef" userId="ce7c6025-ca9f-4b65-b3ee-82447e2e582a" providerId="ADAL" clId="{B8310365-5525-40F2-8280-EE0F45C0F0E9}" dt="2023-10-29T21:00:01.381" v="4046" actId="478"/>
          <ac:graphicFrameMkLst>
            <pc:docMk/>
            <pc:sldMk cId="1703975785" sldId="543"/>
            <ac:graphicFrameMk id="6" creationId="{F1B71C93-5C9D-3EF9-46B0-8DCD6486DE83}"/>
          </ac:graphicFrameMkLst>
        </pc:graphicFrameChg>
        <pc:graphicFrameChg chg="add del mod modGraphic">
          <ac:chgData name="Ahmed, Shareef" userId="ce7c6025-ca9f-4b65-b3ee-82447e2e582a" providerId="ADAL" clId="{B8310365-5525-40F2-8280-EE0F45C0F0E9}" dt="2023-10-29T20:59:53.346" v="4045" actId="478"/>
          <ac:graphicFrameMkLst>
            <pc:docMk/>
            <pc:sldMk cId="1703975785" sldId="543"/>
            <ac:graphicFrameMk id="7" creationId="{77111FDA-251D-05D6-D2FB-E15F91D649D5}"/>
          </ac:graphicFrameMkLst>
        </pc:graphicFrameChg>
        <pc:graphicFrameChg chg="add mod">
          <ac:chgData name="Ahmed, Shareef" userId="ce7c6025-ca9f-4b65-b3ee-82447e2e582a" providerId="ADAL" clId="{B8310365-5525-40F2-8280-EE0F45C0F0E9}" dt="2023-10-29T21:00:09.949" v="4049" actId="12788"/>
          <ac:graphicFrameMkLst>
            <pc:docMk/>
            <pc:sldMk cId="1703975785" sldId="543"/>
            <ac:graphicFrameMk id="8" creationId="{9C11E9DA-85C2-08B6-A7C6-FC5CEB5D0E90}"/>
          </ac:graphicFrameMkLst>
        </pc:graphicFrameChg>
        <pc:cxnChg chg="del">
          <ac:chgData name="Ahmed, Shareef" userId="ce7c6025-ca9f-4b65-b3ee-82447e2e582a" providerId="ADAL" clId="{B8310365-5525-40F2-8280-EE0F45C0F0E9}" dt="2023-10-29T20:05:54.399" v="3146" actId="478"/>
          <ac:cxnSpMkLst>
            <pc:docMk/>
            <pc:sldMk cId="1703975785" sldId="543"/>
            <ac:cxnSpMk id="13" creationId="{B40AA9F6-9693-CC9A-55A6-8967B49031F9}"/>
          </ac:cxnSpMkLst>
        </pc:cxnChg>
      </pc:sldChg>
      <pc:sldChg chg="addSp delSp modSp add mod ord">
        <pc:chgData name="Ahmed, Shareef" userId="ce7c6025-ca9f-4b65-b3ee-82447e2e582a" providerId="ADAL" clId="{B8310365-5525-40F2-8280-EE0F45C0F0E9}" dt="2023-10-30T15:44:29.087" v="8401" actId="14100"/>
        <pc:sldMkLst>
          <pc:docMk/>
          <pc:sldMk cId="90057359" sldId="544"/>
        </pc:sldMkLst>
        <pc:spChg chg="del">
          <ac:chgData name="Ahmed, Shareef" userId="ce7c6025-ca9f-4b65-b3ee-82447e2e582a" providerId="ADAL" clId="{B8310365-5525-40F2-8280-EE0F45C0F0E9}" dt="2023-10-29T20:52:45.903" v="3704" actId="478"/>
          <ac:spMkLst>
            <pc:docMk/>
            <pc:sldMk cId="90057359" sldId="544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15:44:16.387" v="8398" actId="12788"/>
          <ac:spMkLst>
            <pc:docMk/>
            <pc:sldMk cId="90057359" sldId="544"/>
            <ac:spMk id="8" creationId="{758BB2FD-8626-F1B1-6CBC-6CBC130E468B}"/>
          </ac:spMkLst>
        </pc:spChg>
        <pc:spChg chg="add del mod">
          <ac:chgData name="Ahmed, Shareef" userId="ce7c6025-ca9f-4b65-b3ee-82447e2e582a" providerId="ADAL" clId="{B8310365-5525-40F2-8280-EE0F45C0F0E9}" dt="2023-10-30T02:07:11.885" v="7491" actId="478"/>
          <ac:spMkLst>
            <pc:docMk/>
            <pc:sldMk cId="90057359" sldId="544"/>
            <ac:spMk id="13" creationId="{F5CAC81D-7006-C52F-0E6C-B0FDA0DAE47C}"/>
          </ac:spMkLst>
        </pc:spChg>
        <pc:spChg chg="add mod">
          <ac:chgData name="Ahmed, Shareef" userId="ce7c6025-ca9f-4b65-b3ee-82447e2e582a" providerId="ADAL" clId="{B8310365-5525-40F2-8280-EE0F45C0F0E9}" dt="2023-10-30T15:42:09.892" v="8351" actId="2710"/>
          <ac:spMkLst>
            <pc:docMk/>
            <pc:sldMk cId="90057359" sldId="544"/>
            <ac:spMk id="14" creationId="{CCBBF00D-ED42-3698-FB72-496F984E15A1}"/>
          </ac:spMkLst>
        </pc:spChg>
        <pc:spChg chg="add mod">
          <ac:chgData name="Ahmed, Shareef" userId="ce7c6025-ca9f-4b65-b3ee-82447e2e582a" providerId="ADAL" clId="{B8310365-5525-40F2-8280-EE0F45C0F0E9}" dt="2023-10-30T15:44:29.087" v="8401" actId="14100"/>
          <ac:spMkLst>
            <pc:docMk/>
            <pc:sldMk cId="90057359" sldId="544"/>
            <ac:spMk id="16" creationId="{6325E849-0585-CC11-47A4-7DBC8CAE9ADF}"/>
          </ac:spMkLst>
        </pc:spChg>
        <pc:graphicFrameChg chg="mod">
          <ac:chgData name="Ahmed, Shareef" userId="ce7c6025-ca9f-4b65-b3ee-82447e2e582a" providerId="ADAL" clId="{B8310365-5525-40F2-8280-EE0F45C0F0E9}" dt="2023-10-30T02:10:46.955" v="7500" actId="12788"/>
          <ac:graphicFrameMkLst>
            <pc:docMk/>
            <pc:sldMk cId="90057359" sldId="544"/>
            <ac:graphicFrameMk id="6" creationId="{F1B71C93-5C9D-3EF9-46B0-8DCD6486DE83}"/>
          </ac:graphicFrameMkLst>
        </pc:graphicFrameChg>
        <pc:graphicFrameChg chg="del mod">
          <ac:chgData name="Ahmed, Shareef" userId="ce7c6025-ca9f-4b65-b3ee-82447e2e582a" providerId="ADAL" clId="{B8310365-5525-40F2-8280-EE0F45C0F0E9}" dt="2023-10-29T20:56:25.304" v="3904" actId="478"/>
          <ac:graphicFrameMkLst>
            <pc:docMk/>
            <pc:sldMk cId="90057359" sldId="544"/>
            <ac:graphicFrameMk id="7" creationId="{77111FDA-251D-05D6-D2FB-E15F91D649D5}"/>
          </ac:graphicFrameMkLst>
        </pc:graphicFrameChg>
        <pc:cxnChg chg="add mod">
          <ac:chgData name="Ahmed, Shareef" userId="ce7c6025-ca9f-4b65-b3ee-82447e2e582a" providerId="ADAL" clId="{B8310365-5525-40F2-8280-EE0F45C0F0E9}" dt="2023-10-30T02:10:53.649" v="7501" actId="14100"/>
          <ac:cxnSpMkLst>
            <pc:docMk/>
            <pc:sldMk cId="90057359" sldId="544"/>
            <ac:cxnSpMk id="10" creationId="{A64FF084-0CDB-7FB0-8676-3635F5919ADC}"/>
          </ac:cxnSpMkLst>
        </pc:cxnChg>
      </pc:sldChg>
      <pc:sldChg chg="add del">
        <pc:chgData name="Ahmed, Shareef" userId="ce7c6025-ca9f-4b65-b3ee-82447e2e582a" providerId="ADAL" clId="{B8310365-5525-40F2-8280-EE0F45C0F0E9}" dt="2023-10-29T20:01:52.969" v="3112"/>
        <pc:sldMkLst>
          <pc:docMk/>
          <pc:sldMk cId="3659905158" sldId="544"/>
        </pc:sldMkLst>
      </pc:sldChg>
      <pc:sldChg chg="addSp delSp modSp add mod">
        <pc:chgData name="Ahmed, Shareef" userId="ce7c6025-ca9f-4b65-b3ee-82447e2e582a" providerId="ADAL" clId="{B8310365-5525-40F2-8280-EE0F45C0F0E9}" dt="2023-10-30T15:44:35.269" v="8403"/>
        <pc:sldMkLst>
          <pc:docMk/>
          <pc:sldMk cId="1343743822" sldId="545"/>
        </pc:sldMkLst>
        <pc:spChg chg="add del mod">
          <ac:chgData name="Ahmed, Shareef" userId="ce7c6025-ca9f-4b65-b3ee-82447e2e582a" providerId="ADAL" clId="{B8310365-5525-40F2-8280-EE0F45C0F0E9}" dt="2023-10-30T02:07:07.095" v="7489" actId="478"/>
          <ac:spMkLst>
            <pc:docMk/>
            <pc:sldMk cId="1343743822" sldId="545"/>
            <ac:spMk id="3" creationId="{3BF7F5A1-68CB-6482-FAD0-CF72429FC163}"/>
          </ac:spMkLst>
        </pc:spChg>
        <pc:spChg chg="add mod">
          <ac:chgData name="Ahmed, Shareef" userId="ce7c6025-ca9f-4b65-b3ee-82447e2e582a" providerId="ADAL" clId="{B8310365-5525-40F2-8280-EE0F45C0F0E9}" dt="2023-10-30T15:42:17.915" v="8352" actId="2710"/>
          <ac:spMkLst>
            <pc:docMk/>
            <pc:sldMk cId="1343743822" sldId="545"/>
            <ac:spMk id="7" creationId="{2F1AF994-F07A-6A71-24C1-15EE7BF625D6}"/>
          </ac:spMkLst>
        </pc:spChg>
        <pc:spChg chg="mod">
          <ac:chgData name="Ahmed, Shareef" userId="ce7c6025-ca9f-4b65-b3ee-82447e2e582a" providerId="ADAL" clId="{B8310365-5525-40F2-8280-EE0F45C0F0E9}" dt="2023-10-30T15:42:27.531" v="8353" actId="207"/>
          <ac:spMkLst>
            <pc:docMk/>
            <pc:sldMk cId="1343743822" sldId="545"/>
            <ac:spMk id="8" creationId="{758BB2FD-8626-F1B1-6CBC-6CBC130E468B}"/>
          </ac:spMkLst>
        </pc:spChg>
        <pc:spChg chg="add mod">
          <ac:chgData name="Ahmed, Shareef" userId="ce7c6025-ca9f-4b65-b3ee-82447e2e582a" providerId="ADAL" clId="{B8310365-5525-40F2-8280-EE0F45C0F0E9}" dt="2023-10-30T15:44:35.269" v="8403"/>
          <ac:spMkLst>
            <pc:docMk/>
            <pc:sldMk cId="1343743822" sldId="545"/>
            <ac:spMk id="9" creationId="{FA69D791-085F-939C-E15B-7442081D7E78}"/>
          </ac:spMkLst>
        </pc:spChg>
        <pc:spChg chg="del">
          <ac:chgData name="Ahmed, Shareef" userId="ce7c6025-ca9f-4b65-b3ee-82447e2e582a" providerId="ADAL" clId="{B8310365-5525-40F2-8280-EE0F45C0F0E9}" dt="2023-10-29T23:57:46.811" v="5478" actId="478"/>
          <ac:spMkLst>
            <pc:docMk/>
            <pc:sldMk cId="1343743822" sldId="545"/>
            <ac:spMk id="13" creationId="{F5CAC81D-7006-C52F-0E6C-B0FDA0DAE47C}"/>
          </ac:spMkLst>
        </pc:spChg>
        <pc:graphicFrameChg chg="mod modGraphic">
          <ac:chgData name="Ahmed, Shareef" userId="ce7c6025-ca9f-4b65-b3ee-82447e2e582a" providerId="ADAL" clId="{B8310365-5525-40F2-8280-EE0F45C0F0E9}" dt="2023-10-30T02:11:06.133" v="7503" actId="12788"/>
          <ac:graphicFrameMkLst>
            <pc:docMk/>
            <pc:sldMk cId="1343743822" sldId="545"/>
            <ac:graphicFrameMk id="6" creationId="{F1B71C93-5C9D-3EF9-46B0-8DCD6486DE83}"/>
          </ac:graphicFrameMkLst>
        </pc:graphicFrameChg>
        <pc:cxnChg chg="del">
          <ac:chgData name="Ahmed, Shareef" userId="ce7c6025-ca9f-4b65-b3ee-82447e2e582a" providerId="ADAL" clId="{B8310365-5525-40F2-8280-EE0F45C0F0E9}" dt="2023-10-29T20:57:53.867" v="3992" actId="478"/>
          <ac:cxnSpMkLst>
            <pc:docMk/>
            <pc:sldMk cId="1343743822" sldId="545"/>
            <ac:cxnSpMk id="10" creationId="{A64FF084-0CDB-7FB0-8676-3635F5919ADC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44:41.084" v="8406"/>
        <pc:sldMkLst>
          <pc:docMk/>
          <pc:sldMk cId="4275448066" sldId="546"/>
        </pc:sldMkLst>
        <pc:spChg chg="add mod">
          <ac:chgData name="Ahmed, Shareef" userId="ce7c6025-ca9f-4b65-b3ee-82447e2e582a" providerId="ADAL" clId="{B8310365-5525-40F2-8280-EE0F45C0F0E9}" dt="2023-10-30T15:43:13.041" v="8355" actId="2710"/>
          <ac:spMkLst>
            <pc:docMk/>
            <pc:sldMk cId="4275448066" sldId="546"/>
            <ac:spMk id="3" creationId="{68B40D17-796A-9FBB-8F95-FD9CAE7BC767}"/>
          </ac:spMkLst>
        </pc:spChg>
        <pc:spChg chg="add mod">
          <ac:chgData name="Ahmed, Shareef" userId="ce7c6025-ca9f-4b65-b3ee-82447e2e582a" providerId="ADAL" clId="{B8310365-5525-40F2-8280-EE0F45C0F0E9}" dt="2023-10-30T15:44:37.432" v="8404"/>
          <ac:spMkLst>
            <pc:docMk/>
            <pc:sldMk cId="4275448066" sldId="546"/>
            <ac:spMk id="7" creationId="{E5CD0685-67F4-4C1B-1334-1220626A9234}"/>
          </ac:spMkLst>
        </pc:spChg>
        <pc:spChg chg="mod">
          <ac:chgData name="Ahmed, Shareef" userId="ce7c6025-ca9f-4b65-b3ee-82447e2e582a" providerId="ADAL" clId="{B8310365-5525-40F2-8280-EE0F45C0F0E9}" dt="2023-10-30T15:42:33.456" v="8354" actId="207"/>
          <ac:spMkLst>
            <pc:docMk/>
            <pc:sldMk cId="4275448066" sldId="546"/>
            <ac:spMk id="8" creationId="{758BB2FD-8626-F1B1-6CBC-6CBC130E468B}"/>
          </ac:spMkLst>
        </pc:spChg>
        <pc:spChg chg="add del mod">
          <ac:chgData name="Ahmed, Shareef" userId="ce7c6025-ca9f-4b65-b3ee-82447e2e582a" providerId="ADAL" clId="{B8310365-5525-40F2-8280-EE0F45C0F0E9}" dt="2023-10-30T15:44:41.084" v="8406"/>
          <ac:spMkLst>
            <pc:docMk/>
            <pc:sldMk cId="4275448066" sldId="546"/>
            <ac:spMk id="9" creationId="{72318B8C-A8E8-B416-2161-1BF595E27845}"/>
          </ac:spMkLst>
        </pc:spChg>
        <pc:spChg chg="del">
          <ac:chgData name="Ahmed, Shareef" userId="ce7c6025-ca9f-4b65-b3ee-82447e2e582a" providerId="ADAL" clId="{B8310365-5525-40F2-8280-EE0F45C0F0E9}" dt="2023-10-29T23:57:49.610" v="5480" actId="478"/>
          <ac:spMkLst>
            <pc:docMk/>
            <pc:sldMk cId="4275448066" sldId="546"/>
            <ac:spMk id="13" creationId="{F5CAC81D-7006-C52F-0E6C-B0FDA0DAE47C}"/>
          </ac:spMkLst>
        </pc:spChg>
        <pc:graphicFrameChg chg="mod modGraphic">
          <ac:chgData name="Ahmed, Shareef" userId="ce7c6025-ca9f-4b65-b3ee-82447e2e582a" providerId="ADAL" clId="{B8310365-5525-40F2-8280-EE0F45C0F0E9}" dt="2023-10-30T02:11:11.934" v="7504" actId="12788"/>
          <ac:graphicFrameMkLst>
            <pc:docMk/>
            <pc:sldMk cId="4275448066" sldId="546"/>
            <ac:graphicFrameMk id="6" creationId="{F1B71C93-5C9D-3EF9-46B0-8DCD6486DE83}"/>
          </ac:graphicFrameMkLst>
        </pc:graphicFrameChg>
      </pc:sldChg>
      <pc:sldChg chg="addSp delSp modSp add mod modAnim">
        <pc:chgData name="Ahmed, Shareef" userId="ce7c6025-ca9f-4b65-b3ee-82447e2e582a" providerId="ADAL" clId="{B8310365-5525-40F2-8280-EE0F45C0F0E9}" dt="2023-10-30T14:44:54.564" v="7825" actId="113"/>
        <pc:sldMkLst>
          <pc:docMk/>
          <pc:sldMk cId="4045624210" sldId="547"/>
        </pc:sldMkLst>
        <pc:spChg chg="mod">
          <ac:chgData name="Ahmed, Shareef" userId="ce7c6025-ca9f-4b65-b3ee-82447e2e582a" providerId="ADAL" clId="{B8310365-5525-40F2-8280-EE0F45C0F0E9}" dt="2023-10-29T23:35:15.481" v="5161" actId="20577"/>
          <ac:spMkLst>
            <pc:docMk/>
            <pc:sldMk cId="4045624210" sldId="547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B8310365-5525-40F2-8280-EE0F45C0F0E9}" dt="2023-10-29T23:35:27.960" v="5162" actId="478"/>
          <ac:spMkLst>
            <pc:docMk/>
            <pc:sldMk cId="4045624210" sldId="547"/>
            <ac:spMk id="3" creationId="{AA39130F-C640-363D-791D-741A3ADC650A}"/>
          </ac:spMkLst>
        </pc:spChg>
        <pc:spChg chg="add mod">
          <ac:chgData name="Ahmed, Shareef" userId="ce7c6025-ca9f-4b65-b3ee-82447e2e582a" providerId="ADAL" clId="{B8310365-5525-40F2-8280-EE0F45C0F0E9}" dt="2023-10-30T14:44:54.564" v="7825" actId="113"/>
          <ac:spMkLst>
            <pc:docMk/>
            <pc:sldMk cId="4045624210" sldId="547"/>
            <ac:spMk id="6" creationId="{F98A2B39-442C-EA9B-8DBF-D512CFF813CC}"/>
          </ac:spMkLst>
        </pc:spChg>
        <pc:spChg chg="del mod">
          <ac:chgData name="Ahmed, Shareef" userId="ce7c6025-ca9f-4b65-b3ee-82447e2e582a" providerId="ADAL" clId="{B8310365-5525-40F2-8280-EE0F45C0F0E9}" dt="2023-10-29T23:35:31.408" v="5163" actId="478"/>
          <ac:spMkLst>
            <pc:docMk/>
            <pc:sldMk cId="4045624210" sldId="547"/>
            <ac:spMk id="7" creationId="{BB543A68-9775-3C41-1B6F-C3DC1FE6F45D}"/>
          </ac:spMkLst>
        </pc:spChg>
        <pc:spChg chg="add mod">
          <ac:chgData name="Ahmed, Shareef" userId="ce7c6025-ca9f-4b65-b3ee-82447e2e582a" providerId="ADAL" clId="{B8310365-5525-40F2-8280-EE0F45C0F0E9}" dt="2023-10-30T00:03:02.259" v="5944" actId="207"/>
          <ac:spMkLst>
            <pc:docMk/>
            <pc:sldMk cId="4045624210" sldId="547"/>
            <ac:spMk id="8" creationId="{890FAFBE-8FE1-3F7B-6356-47842BCF598A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4" creationId="{D4714F47-2B7F-1499-9298-1990A659FDE7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5" creationId="{47D1CF41-5788-005F-061D-EDB07B38CA25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6" creationId="{5E08CAE1-1477-349A-2B95-0752FE5A9A9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7" creationId="{438FB3CE-53F5-51E7-D47D-82E9440C723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8" creationId="{75FE47AF-9E8D-7646-A576-5C9AA433448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9" creationId="{54C6A959-BF3A-AB3E-AFBC-44CC3B4A81D9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0" creationId="{F50F46E4-BC6D-BBA7-1B61-65873301001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1" creationId="{9D133D3E-7E9C-E24D-4E59-F9885EACDBD9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2" creationId="{00669307-2239-5A59-E0C7-2793A000344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3" creationId="{3C609A93-A615-9F42-158F-4DCF7E8BC80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4" creationId="{EFC9984F-901E-5156-639A-0EB5BAF8A98E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5" creationId="{D47FD82C-1F77-4EFF-1197-CA2792F61BCA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6" creationId="{AAA703ED-0FF7-8BB2-2B00-D86E84DE4F64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7" creationId="{CCB5E094-7037-1A18-D2ED-189F88290DB2}"/>
          </ac:spMkLst>
        </pc:spChg>
        <pc:graphicFrameChg chg="add del mod modGraphic">
          <ac:chgData name="Ahmed, Shareef" userId="ce7c6025-ca9f-4b65-b3ee-82447e2e582a" providerId="ADAL" clId="{B8310365-5525-40F2-8280-EE0F45C0F0E9}" dt="2023-10-30T00:24:07.756" v="6159" actId="478"/>
          <ac:graphicFrameMkLst>
            <pc:docMk/>
            <pc:sldMk cId="4045624210" sldId="547"/>
            <ac:graphicFrameMk id="9" creationId="{EC6955BB-52F5-4012-3D0A-58B98C19CD88}"/>
          </ac:graphicFrameMkLst>
        </pc:graphicFrameChg>
        <pc:cxnChg chg="add del mod">
          <ac:chgData name="Ahmed, Shareef" userId="ce7c6025-ca9f-4b65-b3ee-82447e2e582a" providerId="ADAL" clId="{B8310365-5525-40F2-8280-EE0F45C0F0E9}" dt="2023-10-30T00:24:07.756" v="6159" actId="478"/>
          <ac:cxnSpMkLst>
            <pc:docMk/>
            <pc:sldMk cId="4045624210" sldId="547"/>
            <ac:cxnSpMk id="11" creationId="{8EC5A1B1-BC82-69C7-8846-FBC90B4E33AE}"/>
          </ac:cxnSpMkLst>
        </pc:cxnChg>
        <pc:cxnChg chg="add del mod">
          <ac:chgData name="Ahmed, Shareef" userId="ce7c6025-ca9f-4b65-b3ee-82447e2e582a" providerId="ADAL" clId="{B8310365-5525-40F2-8280-EE0F45C0F0E9}" dt="2023-10-30T00:24:07.756" v="6159" actId="478"/>
          <ac:cxnSpMkLst>
            <pc:docMk/>
            <pc:sldMk cId="4045624210" sldId="547"/>
            <ac:cxnSpMk id="12" creationId="{C2E64B95-B85C-02E6-FE7F-4282FE599CCE}"/>
          </ac:cxnSpMkLst>
        </pc:cxnChg>
      </pc:sldChg>
      <pc:sldChg chg="addSp delSp modSp add mod ord modAnim">
        <pc:chgData name="Ahmed, Shareef" userId="ce7c6025-ca9f-4b65-b3ee-82447e2e582a" providerId="ADAL" clId="{B8310365-5525-40F2-8280-EE0F45C0F0E9}" dt="2023-10-30T01:50:33.558" v="7387" actId="20577"/>
        <pc:sldMkLst>
          <pc:docMk/>
          <pc:sldMk cId="901161705" sldId="548"/>
        </pc:sldMkLst>
        <pc:spChg chg="mod">
          <ac:chgData name="Ahmed, Shareef" userId="ce7c6025-ca9f-4b65-b3ee-82447e2e582a" providerId="ADAL" clId="{B8310365-5525-40F2-8280-EE0F45C0F0E9}" dt="2023-10-29T21:25:47.772" v="4447" actId="20577"/>
          <ac:spMkLst>
            <pc:docMk/>
            <pc:sldMk cId="901161705" sldId="548"/>
            <ac:spMk id="2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1:50:33.558" v="7387" actId="20577"/>
          <ac:spMkLst>
            <pc:docMk/>
            <pc:sldMk cId="901161705" sldId="548"/>
            <ac:spMk id="3" creationId="{E8A20AF5-BC9B-F8A6-AF5E-0B72CD279D2F}"/>
          </ac:spMkLst>
        </pc:spChg>
        <pc:spChg chg="add del mod">
          <ac:chgData name="Ahmed, Shareef" userId="ce7c6025-ca9f-4b65-b3ee-82447e2e582a" providerId="ADAL" clId="{B8310365-5525-40F2-8280-EE0F45C0F0E9}" dt="2023-10-30T01:49:18.615" v="7379" actId="207"/>
          <ac:spMkLst>
            <pc:docMk/>
            <pc:sldMk cId="901161705" sldId="548"/>
            <ac:spMk id="9" creationId="{EB354F34-A414-2D5B-ABB0-95F38631EC6D}"/>
          </ac:spMkLst>
        </pc:spChg>
        <pc:graphicFrameChg chg="del modGraphic">
          <ac:chgData name="Ahmed, Shareef" userId="ce7c6025-ca9f-4b65-b3ee-82447e2e582a" providerId="ADAL" clId="{B8310365-5525-40F2-8280-EE0F45C0F0E9}" dt="2023-10-29T21:23:39.884" v="4265" actId="478"/>
          <ac:graphicFrameMkLst>
            <pc:docMk/>
            <pc:sldMk cId="901161705" sldId="548"/>
            <ac:graphicFrameMk id="6" creationId="{44544C60-14F3-F36F-01FE-F9E24571F871}"/>
          </ac:graphicFrameMkLst>
        </pc:graphicFrameChg>
      </pc:sldChg>
      <pc:sldChg chg="addSp delSp modSp add mod delAnim">
        <pc:chgData name="Ahmed, Shareef" userId="ce7c6025-ca9f-4b65-b3ee-82447e2e582a" providerId="ADAL" clId="{B8310365-5525-40F2-8280-EE0F45C0F0E9}" dt="2023-10-30T04:18:33.011" v="7690"/>
        <pc:sldMkLst>
          <pc:docMk/>
          <pc:sldMk cId="1780218498" sldId="549"/>
        </pc:sldMkLst>
        <pc:spChg chg="mod">
          <ac:chgData name="Ahmed, Shareef" userId="ce7c6025-ca9f-4b65-b3ee-82447e2e582a" providerId="ADAL" clId="{B8310365-5525-40F2-8280-EE0F45C0F0E9}" dt="2023-10-29T21:41:52.065" v="4675" actId="20577"/>
          <ac:spMkLst>
            <pc:docMk/>
            <pc:sldMk cId="1780218498" sldId="549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9T21:42:01.826" v="4676" actId="478"/>
          <ac:spMkLst>
            <pc:docMk/>
            <pc:sldMk cId="1780218498" sldId="549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04:18:33.011" v="7690"/>
          <ac:spMkLst>
            <pc:docMk/>
            <pc:sldMk cId="1780218498" sldId="549"/>
            <ac:spMk id="6" creationId="{66F1E81B-029B-2495-5BCB-07BB464E5872}"/>
          </ac:spMkLst>
        </pc:spChg>
        <pc:spChg chg="add mod">
          <ac:chgData name="Ahmed, Shareef" userId="ce7c6025-ca9f-4b65-b3ee-82447e2e582a" providerId="ADAL" clId="{B8310365-5525-40F2-8280-EE0F45C0F0E9}" dt="2023-10-29T23:15:14.961" v="4992" actId="14100"/>
          <ac:spMkLst>
            <pc:docMk/>
            <pc:sldMk cId="1780218498" sldId="549"/>
            <ac:spMk id="7" creationId="{310193E9-3DFC-CE7F-7B1D-64C7F981A9BB}"/>
          </ac:spMkLst>
        </pc:spChg>
        <pc:spChg chg="del">
          <ac:chgData name="Ahmed, Shareef" userId="ce7c6025-ca9f-4b65-b3ee-82447e2e582a" providerId="ADAL" clId="{B8310365-5525-40F2-8280-EE0F45C0F0E9}" dt="2023-10-29T21:42:01.826" v="4676" actId="478"/>
          <ac:spMkLst>
            <pc:docMk/>
            <pc:sldMk cId="1780218498" sldId="549"/>
            <ac:spMk id="9" creationId="{BCEB2622-7EBD-0BA2-87B1-2F5DE09C2763}"/>
          </ac:spMkLst>
        </pc:spChg>
        <pc:spChg chg="del">
          <ac:chgData name="Ahmed, Shareef" userId="ce7c6025-ca9f-4b65-b3ee-82447e2e582a" providerId="ADAL" clId="{B8310365-5525-40F2-8280-EE0F45C0F0E9}" dt="2023-10-29T21:42:04.394" v="4677" actId="478"/>
          <ac:spMkLst>
            <pc:docMk/>
            <pc:sldMk cId="1780218498" sldId="549"/>
            <ac:spMk id="10" creationId="{C88568F5-8326-61A1-7802-FB8A8CAFD4DE}"/>
          </ac:spMkLst>
        </pc:spChg>
        <pc:spChg chg="add mod">
          <ac:chgData name="Ahmed, Shareef" userId="ce7c6025-ca9f-4b65-b3ee-82447e2e582a" providerId="ADAL" clId="{B8310365-5525-40F2-8280-EE0F45C0F0E9}" dt="2023-10-29T23:15:25.532" v="4995" actId="14100"/>
          <ac:spMkLst>
            <pc:docMk/>
            <pc:sldMk cId="1780218498" sldId="549"/>
            <ac:spMk id="11" creationId="{507F7A45-1E1E-D9C7-1DC6-7EB99D2A1E68}"/>
          </ac:spMkLst>
        </pc:spChg>
        <pc:spChg chg="add mod">
          <ac:chgData name="Ahmed, Shareef" userId="ce7c6025-ca9f-4b65-b3ee-82447e2e582a" providerId="ADAL" clId="{B8310365-5525-40F2-8280-EE0F45C0F0E9}" dt="2023-10-29T23:15:32.982" v="4997" actId="1076"/>
          <ac:spMkLst>
            <pc:docMk/>
            <pc:sldMk cId="1780218498" sldId="549"/>
            <ac:spMk id="12" creationId="{53C6A5BA-F7C2-19EB-6E2B-8240BC95342E}"/>
          </ac:spMkLst>
        </pc:spChg>
        <pc:spChg chg="add mod">
          <ac:chgData name="Ahmed, Shareef" userId="ce7c6025-ca9f-4b65-b3ee-82447e2e582a" providerId="ADAL" clId="{B8310365-5525-40F2-8280-EE0F45C0F0E9}" dt="2023-10-29T23:16:10.020" v="5002" actId="1076"/>
          <ac:spMkLst>
            <pc:docMk/>
            <pc:sldMk cId="1780218498" sldId="549"/>
            <ac:spMk id="13" creationId="{28166EE6-13EB-4453-98BC-110CD5070C23}"/>
          </ac:spMkLst>
        </pc:spChg>
        <pc:spChg chg="add mod">
          <ac:chgData name="Ahmed, Shareef" userId="ce7c6025-ca9f-4b65-b3ee-82447e2e582a" providerId="ADAL" clId="{B8310365-5525-40F2-8280-EE0F45C0F0E9}" dt="2023-10-29T23:16:16.343" v="5005" actId="20577"/>
          <ac:spMkLst>
            <pc:docMk/>
            <pc:sldMk cId="1780218498" sldId="549"/>
            <ac:spMk id="14" creationId="{7A9F3C52-BB03-4085-2B6C-757F97408C8E}"/>
          </ac:spMkLst>
        </pc:spChg>
        <pc:spChg chg="add mod">
          <ac:chgData name="Ahmed, Shareef" userId="ce7c6025-ca9f-4b65-b3ee-82447e2e582a" providerId="ADAL" clId="{B8310365-5525-40F2-8280-EE0F45C0F0E9}" dt="2023-10-29T23:16:26.528" v="5007" actId="1076"/>
          <ac:spMkLst>
            <pc:docMk/>
            <pc:sldMk cId="1780218498" sldId="549"/>
            <ac:spMk id="15" creationId="{15F29C49-8856-1799-9937-8B5961AF3A52}"/>
          </ac:spMkLst>
        </pc:spChg>
        <pc:graphicFrameChg chg="mod">
          <ac:chgData name="Ahmed, Shareef" userId="ce7c6025-ca9f-4b65-b3ee-82447e2e582a" providerId="ADAL" clId="{B8310365-5525-40F2-8280-EE0F45C0F0E9}" dt="2023-10-29T23:14:39.358" v="4988" actId="1076"/>
          <ac:graphicFrameMkLst>
            <pc:docMk/>
            <pc:sldMk cId="1780218498" sldId="549"/>
            <ac:graphicFrameMk id="8" creationId="{9C11E9DA-85C2-08B6-A7C6-FC5CEB5D0E90}"/>
          </ac:graphicFrameMkLst>
        </pc:graphicFrameChg>
      </pc:sldChg>
      <pc:sldChg chg="addSp delSp modSp add mod delAnim">
        <pc:chgData name="Ahmed, Shareef" userId="ce7c6025-ca9f-4b65-b3ee-82447e2e582a" providerId="ADAL" clId="{B8310365-5525-40F2-8280-EE0F45C0F0E9}" dt="2023-10-30T15:46:15.359" v="8416" actId="20577"/>
        <pc:sldMkLst>
          <pc:docMk/>
          <pc:sldMk cId="3072720920" sldId="550"/>
        </pc:sldMkLst>
        <pc:spChg chg="mod">
          <ac:chgData name="Ahmed, Shareef" userId="ce7c6025-ca9f-4b65-b3ee-82447e2e582a" providerId="ADAL" clId="{B8310365-5525-40F2-8280-EE0F45C0F0E9}" dt="2023-10-29T23:58:37.928" v="5484" actId="1076"/>
          <ac:spMkLst>
            <pc:docMk/>
            <pc:sldMk cId="3072720920" sldId="550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15:46:15.359" v="8416" actId="20577"/>
          <ac:spMkLst>
            <pc:docMk/>
            <pc:sldMk cId="3072720920" sldId="550"/>
            <ac:spMk id="6" creationId="{3E41DA93-3FDB-CE53-7EDC-4602F0CEC84F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9" creationId="{BCEB2622-7EBD-0BA2-87B1-2F5DE09C2763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10" creationId="{C88568F5-8326-61A1-7802-FB8A8CAFD4DE}"/>
          </ac:spMkLst>
        </pc:spChg>
        <pc:graphicFrameChg chg="del">
          <ac:chgData name="Ahmed, Shareef" userId="ce7c6025-ca9f-4b65-b3ee-82447e2e582a" providerId="ADAL" clId="{B8310365-5525-40F2-8280-EE0F45C0F0E9}" dt="2023-10-29T23:58:49.340" v="5486" actId="478"/>
          <ac:graphicFrameMkLst>
            <pc:docMk/>
            <pc:sldMk cId="3072720920" sldId="550"/>
            <ac:graphicFrameMk id="8" creationId="{9C11E9DA-85C2-08B6-A7C6-FC5CEB5D0E90}"/>
          </ac:graphicFrameMkLst>
        </pc:graphicFrameChg>
      </pc:sldChg>
      <pc:sldChg chg="addSp delSp modSp add mod">
        <pc:chgData name="Ahmed, Shareef" userId="ce7c6025-ca9f-4b65-b3ee-82447e2e582a" providerId="ADAL" clId="{B8310365-5525-40F2-8280-EE0F45C0F0E9}" dt="2023-10-30T18:03:24.112" v="8431" actId="12385"/>
        <pc:sldMkLst>
          <pc:docMk/>
          <pc:sldMk cId="4257069348" sldId="551"/>
        </pc:sldMkLst>
        <pc:spChg chg="del mod">
          <ac:chgData name="Ahmed, Shareef" userId="ce7c6025-ca9f-4b65-b3ee-82447e2e582a" providerId="ADAL" clId="{B8310365-5525-40F2-8280-EE0F45C0F0E9}" dt="2023-10-30T00:18:00.318" v="5980" actId="21"/>
          <ac:spMkLst>
            <pc:docMk/>
            <pc:sldMk cId="4257069348" sldId="551"/>
            <ac:spMk id="6" creationId="{F98A2B39-442C-EA9B-8DBF-D512CFF813CC}"/>
          </ac:spMkLst>
        </pc:spChg>
        <pc:spChg chg="mod">
          <ac:chgData name="Ahmed, Shareef" userId="ce7c6025-ca9f-4b65-b3ee-82447e2e582a" providerId="ADAL" clId="{B8310365-5525-40F2-8280-EE0F45C0F0E9}" dt="2023-10-30T15:13:10.401" v="7905" actId="20577"/>
          <ac:spMkLst>
            <pc:docMk/>
            <pc:sldMk cId="4257069348" sldId="551"/>
            <ac:spMk id="8" creationId="{890FAFBE-8FE1-3F7B-6356-47842BCF598A}"/>
          </ac:spMkLst>
        </pc:spChg>
        <pc:spChg chg="add del">
          <ac:chgData name="Ahmed, Shareef" userId="ce7c6025-ca9f-4b65-b3ee-82447e2e582a" providerId="ADAL" clId="{B8310365-5525-40F2-8280-EE0F45C0F0E9}" dt="2023-10-30T14:54:25.218" v="7847" actId="478"/>
          <ac:spMkLst>
            <pc:docMk/>
            <pc:sldMk cId="4257069348" sldId="551"/>
            <ac:spMk id="10" creationId="{4F7F085E-FA3F-2D8F-85B7-0BE9A33201A2}"/>
          </ac:spMkLst>
        </pc:spChg>
        <pc:spChg chg="add 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3" creationId="{8736C2BA-976F-3409-6C2F-40E6FFDC9EAF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4" creationId="{D4714F47-2B7F-1499-9298-1990A659FDE7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5" creationId="{47D1CF41-5788-005F-061D-EDB07B38CA25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6" creationId="{5E08CAE1-1477-349A-2B95-0752FE5A9A9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7" creationId="{438FB3CE-53F5-51E7-D47D-82E9440C723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8" creationId="{75FE47AF-9E8D-7646-A576-5C9AA433448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9" creationId="{54C6A959-BF3A-AB3E-AFBC-44CC3B4A81D9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0" creationId="{F50F46E4-BC6D-BBA7-1B61-65873301001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1" creationId="{9D133D3E-7E9C-E24D-4E59-F9885EACDBD9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2" creationId="{00669307-2239-5A59-E0C7-2793A000344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3" creationId="{3C609A93-A615-9F42-158F-4DCF7E8BC80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4" creationId="{EFC9984F-901E-5156-639A-0EB5BAF8A98E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5" creationId="{D47FD82C-1F77-4EFF-1197-CA2792F61BCA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6" creationId="{AAA703ED-0FF7-8BB2-2B00-D86E84DE4F64}"/>
          </ac:spMkLst>
        </pc:spChg>
        <pc:spChg chg="add mod ord">
          <ac:chgData name="Ahmed, Shareef" userId="ce7c6025-ca9f-4b65-b3ee-82447e2e582a" providerId="ADAL" clId="{B8310365-5525-40F2-8280-EE0F45C0F0E9}" dt="2023-10-30T15:13:33.275" v="7909" actId="207"/>
          <ac:spMkLst>
            <pc:docMk/>
            <pc:sldMk cId="4257069348" sldId="551"/>
            <ac:spMk id="30" creationId="{33E9061E-B352-99B3-1F97-341F2DCC0FEC}"/>
          </ac:spMkLst>
        </pc:spChg>
        <pc:spChg chg="add mod ord">
          <ac:chgData name="Ahmed, Shareef" userId="ce7c6025-ca9f-4b65-b3ee-82447e2e582a" providerId="ADAL" clId="{B8310365-5525-40F2-8280-EE0F45C0F0E9}" dt="2023-10-30T15:14:23.429" v="7935" actId="14100"/>
          <ac:spMkLst>
            <pc:docMk/>
            <pc:sldMk cId="4257069348" sldId="551"/>
            <ac:spMk id="33" creationId="{347E93B6-9DC8-5050-F7A3-83916B96B63D}"/>
          </ac:spMkLst>
        </pc:spChg>
        <pc:spChg chg="add mod">
          <ac:chgData name="Ahmed, Shareef" userId="ce7c6025-ca9f-4b65-b3ee-82447e2e582a" providerId="ADAL" clId="{B8310365-5525-40F2-8280-EE0F45C0F0E9}" dt="2023-10-30T15:15:04.403" v="7947" actId="20577"/>
          <ac:spMkLst>
            <pc:docMk/>
            <pc:sldMk cId="4257069348" sldId="551"/>
            <ac:spMk id="37" creationId="{F7553EE8-23CB-23A3-673F-0535A96162DD}"/>
          </ac:spMkLst>
        </pc:spChg>
        <pc:graphicFrameChg chg="add del mod modGraphic">
          <ac:chgData name="Ahmed, Shareef" userId="ce7c6025-ca9f-4b65-b3ee-82447e2e582a" providerId="ADAL" clId="{B8310365-5525-40F2-8280-EE0F45C0F0E9}" dt="2023-10-30T14:56:09.807" v="7860" actId="1076"/>
          <ac:graphicFrameMkLst>
            <pc:docMk/>
            <pc:sldMk cId="4257069348" sldId="551"/>
            <ac:graphicFrameMk id="7" creationId="{85A51D09-6E86-19A2-03B4-D131F01222FA}"/>
          </ac:graphicFrameMkLst>
        </pc:graphicFrameChg>
        <pc:graphicFrameChg chg="mod modGraphic">
          <ac:chgData name="Ahmed, Shareef" userId="ce7c6025-ca9f-4b65-b3ee-82447e2e582a" providerId="ADAL" clId="{B8310365-5525-40F2-8280-EE0F45C0F0E9}" dt="2023-10-30T18:03:24.112" v="8431" actId="12385"/>
          <ac:graphicFrameMkLst>
            <pc:docMk/>
            <pc:sldMk cId="4257069348" sldId="551"/>
            <ac:graphicFrameMk id="9" creationId="{EC6955BB-52F5-4012-3D0A-58B98C19CD88}"/>
          </ac:graphicFrameMkLst>
        </pc:graphicFrameChg>
        <pc:picChg chg="add mod">
          <ac:chgData name="Ahmed, Shareef" userId="ce7c6025-ca9f-4b65-b3ee-82447e2e582a" providerId="ADAL" clId="{B8310365-5525-40F2-8280-EE0F45C0F0E9}" dt="2023-10-30T00:18:10.608" v="5983" actId="1076"/>
          <ac:picMkLst>
            <pc:docMk/>
            <pc:sldMk cId="4257069348" sldId="551"/>
            <ac:picMk id="3" creationId="{12A7DFB4-3A84-CA2C-BF3C-677F5BE22306}"/>
          </ac:picMkLst>
        </pc:picChg>
        <pc:cxnChg chg="mod">
          <ac:chgData name="Ahmed, Shareef" userId="ce7c6025-ca9f-4b65-b3ee-82447e2e582a" providerId="ADAL" clId="{B8310365-5525-40F2-8280-EE0F45C0F0E9}" dt="2023-10-30T14:56:09.807" v="7860" actId="1076"/>
          <ac:cxnSpMkLst>
            <pc:docMk/>
            <pc:sldMk cId="4257069348" sldId="551"/>
            <ac:cxnSpMk id="11" creationId="{8EC5A1B1-BC82-69C7-8846-FBC90B4E33AE}"/>
          </ac:cxnSpMkLst>
        </pc:cxnChg>
        <pc:cxnChg chg="mod">
          <ac:chgData name="Ahmed, Shareef" userId="ce7c6025-ca9f-4b65-b3ee-82447e2e582a" providerId="ADAL" clId="{B8310365-5525-40F2-8280-EE0F45C0F0E9}" dt="2023-10-30T14:56:09.807" v="7860" actId="1076"/>
          <ac:cxnSpMkLst>
            <pc:docMk/>
            <pc:sldMk cId="4257069348" sldId="551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5:14:33.106" v="7937" actId="1582"/>
          <ac:cxnSpMkLst>
            <pc:docMk/>
            <pc:sldMk cId="4257069348" sldId="551"/>
            <ac:cxnSpMk id="32" creationId="{45A50789-D9B1-340B-20FA-8FFB4C8D4605}"/>
          </ac:cxnSpMkLst>
        </pc:cxnChg>
        <pc:cxnChg chg="add mod">
          <ac:chgData name="Ahmed, Shareef" userId="ce7c6025-ca9f-4b65-b3ee-82447e2e582a" providerId="ADAL" clId="{B8310365-5525-40F2-8280-EE0F45C0F0E9}" dt="2023-10-30T15:15:20.496" v="7950" actId="14100"/>
          <ac:cxnSpMkLst>
            <pc:docMk/>
            <pc:sldMk cId="4257069348" sldId="551"/>
            <ac:cxnSpMk id="38" creationId="{900F48FF-8897-CAA5-A7FA-589ED3345EFD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48:33.188" v="8421" actId="1076"/>
        <pc:sldMkLst>
          <pc:docMk/>
          <pc:sldMk cId="2538358197" sldId="552"/>
        </pc:sldMkLst>
        <pc:spChg chg="add 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3" creationId="{404BDBB2-2EF3-0540-5D35-0C873F53DB00}"/>
          </ac:spMkLst>
        </pc:spChg>
        <pc:spChg chg="mod">
          <ac:chgData name="Ahmed, Shareef" userId="ce7c6025-ca9f-4b65-b3ee-82447e2e582a" providerId="ADAL" clId="{B8310365-5525-40F2-8280-EE0F45C0F0E9}" dt="2023-10-30T15:48:33.188" v="8421" actId="1076"/>
          <ac:spMkLst>
            <pc:docMk/>
            <pc:sldMk cId="2538358197" sldId="552"/>
            <ac:spMk id="8" creationId="{890FAFBE-8FE1-3F7B-6356-47842BCF598A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5" creationId="{D47FD82C-1F77-4EFF-1197-CA2792F61BCA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14:56:52.923" v="7866" actId="478"/>
          <ac:spMkLst>
            <pc:docMk/>
            <pc:sldMk cId="2538358197" sldId="552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5" creationId="{B11B5265-8B70-4AA1-2672-57E52915D635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6" creationId="{FE1A90C9-0CD4-7E8F-0BD2-2FD347ED012A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7" creationId="{46F7595F-04BE-6393-5DEB-1413472F2A9F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8" creationId="{D37B06E3-5DB4-1C6B-A897-C9F751343EAE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9" creationId="{7F3CAF65-38F1-3799-4C00-B0175E1B831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0" creationId="{B336D575-0ECB-D476-0077-7B5CA2B5E317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1" creationId="{F5233A15-3560-A858-2526-B01E98E3FE5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2" creationId="{ED39E94E-3F57-3D76-1A2F-3C97E5E0AA16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3" creationId="{D9BB3346-6D49-0084-A5D8-337565977C0C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4" creationId="{B594D454-2011-84CC-67EC-21BEA349F806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5" creationId="{7E888BBF-DA1F-BD98-878F-DA7EC7E27E81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6" creationId="{F65C0AC3-2424-F309-C301-A26F53993A0E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7" creationId="{8D4F2721-2E06-4962-4532-D70AA95484D1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9" creationId="{6743EDF9-234F-4BEC-40A8-4597D202C435}"/>
          </ac:spMkLst>
        </pc:spChg>
        <pc:spChg chg="add mod">
          <ac:chgData name="Ahmed, Shareef" userId="ce7c6025-ca9f-4b65-b3ee-82447e2e582a" providerId="ADAL" clId="{B8310365-5525-40F2-8280-EE0F45C0F0E9}" dt="2023-10-30T15:15:29.828" v="7952"/>
          <ac:spMkLst>
            <pc:docMk/>
            <pc:sldMk cId="2538358197" sldId="552"/>
            <ac:spMk id="50" creationId="{43079CB9-F462-0EF8-169C-CE4FD8BF9952}"/>
          </ac:spMkLst>
        </pc:spChg>
        <pc:spChg chg="add mod">
          <ac:chgData name="Ahmed, Shareef" userId="ce7c6025-ca9f-4b65-b3ee-82447e2e582a" providerId="ADAL" clId="{B8310365-5525-40F2-8280-EE0F45C0F0E9}" dt="2023-10-30T15:20:19.911" v="8092" actId="1076"/>
          <ac:spMkLst>
            <pc:docMk/>
            <pc:sldMk cId="2538358197" sldId="552"/>
            <ac:spMk id="52" creationId="{EE40B2CA-4FE1-C83A-B688-19D30D384B6E}"/>
          </ac:spMkLst>
        </pc:spChg>
        <pc:graphicFrameChg chg="del">
          <ac:chgData name="Ahmed, Shareef" userId="ce7c6025-ca9f-4b65-b3ee-82447e2e582a" providerId="ADAL" clId="{B8310365-5525-40F2-8280-EE0F45C0F0E9}" dt="2023-10-30T14:56:51.132" v="7865" actId="478"/>
          <ac:graphicFrameMkLst>
            <pc:docMk/>
            <pc:sldMk cId="2538358197" sldId="552"/>
            <ac:graphicFrameMk id="9" creationId="{EC6955BB-52F5-4012-3D0A-58B98C19CD88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51.963" v="7891" actId="1076"/>
          <ac:graphicFrameMkLst>
            <pc:docMk/>
            <pc:sldMk cId="2538358197" sldId="552"/>
            <ac:graphicFrameMk id="32" creationId="{C28AF7BA-149A-D5A2-1447-AD06C26F3EFA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14:56:53.427" v="7867"/>
          <ac:graphicFrameMkLst>
            <pc:docMk/>
            <pc:sldMk cId="2538358197" sldId="552"/>
            <ac:graphicFrameMk id="48" creationId="{35587206-045D-7966-F42C-99F9333E1396}"/>
          </ac:graphicFrameMkLst>
        </pc:graphicFrameChg>
        <pc:cxnChg chg="add del mod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0" creationId="{7E19DBF6-D561-F559-14F2-D97A940170A7}"/>
          </ac:cxnSpMkLst>
        </pc:cxnChg>
        <pc:cxnChg chg="del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2" creationId="{C2E64B95-B85C-02E6-FE7F-4282FE599CCE}"/>
          </ac:cxnSpMkLst>
        </pc:cxnChg>
        <pc:cxnChg chg="add del mod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28" creationId="{359EF142-811E-2B33-0E54-F4D7055CB405}"/>
          </ac:cxnSpMkLst>
        </pc:cxnChg>
        <pc:cxnChg chg="add mod">
          <ac:chgData name="Ahmed, Shareef" userId="ce7c6025-ca9f-4b65-b3ee-82447e2e582a" providerId="ADAL" clId="{B8310365-5525-40F2-8280-EE0F45C0F0E9}" dt="2023-10-30T14:56:53.427" v="7867"/>
          <ac:cxnSpMkLst>
            <pc:docMk/>
            <pc:sldMk cId="2538358197" sldId="552"/>
            <ac:cxnSpMk id="33" creationId="{8FF3AE10-0A59-17BC-5504-242C110D55D9}"/>
          </ac:cxnSpMkLst>
        </pc:cxnChg>
        <pc:cxnChg chg="add mod">
          <ac:chgData name="Ahmed, Shareef" userId="ce7c6025-ca9f-4b65-b3ee-82447e2e582a" providerId="ADAL" clId="{B8310365-5525-40F2-8280-EE0F45C0F0E9}" dt="2023-10-30T14:56:53.427" v="7867"/>
          <ac:cxnSpMkLst>
            <pc:docMk/>
            <pc:sldMk cId="2538358197" sldId="552"/>
            <ac:cxnSpMk id="34" creationId="{7597D736-B5BC-BAB1-5DBB-7BAE3F5105D8}"/>
          </ac:cxnSpMkLst>
        </pc:cxnChg>
        <pc:cxnChg chg="add mod">
          <ac:chgData name="Ahmed, Shareef" userId="ce7c6025-ca9f-4b65-b3ee-82447e2e582a" providerId="ADAL" clId="{B8310365-5525-40F2-8280-EE0F45C0F0E9}" dt="2023-10-30T15:15:29.828" v="7952"/>
          <ac:cxnSpMkLst>
            <pc:docMk/>
            <pc:sldMk cId="2538358197" sldId="552"/>
            <ac:cxnSpMk id="51" creationId="{21FE0CE9-82C9-0D26-C01E-DB7BBE637886}"/>
          </ac:cxnSpMkLst>
        </pc:cxnChg>
        <pc:cxnChg chg="add del">
          <ac:chgData name="Ahmed, Shareef" userId="ce7c6025-ca9f-4b65-b3ee-82447e2e582a" providerId="ADAL" clId="{B8310365-5525-40F2-8280-EE0F45C0F0E9}" dt="2023-10-30T15:18:52.984" v="8071" actId="11529"/>
          <ac:cxnSpMkLst>
            <pc:docMk/>
            <pc:sldMk cId="2538358197" sldId="552"/>
            <ac:cxnSpMk id="54" creationId="{288B9F03-53A3-6B48-CD4C-6EAD2DA5FC06}"/>
          </ac:cxnSpMkLst>
        </pc:cxnChg>
        <pc:cxnChg chg="add mod">
          <ac:chgData name="Ahmed, Shareef" userId="ce7c6025-ca9f-4b65-b3ee-82447e2e582a" providerId="ADAL" clId="{B8310365-5525-40F2-8280-EE0F45C0F0E9}" dt="2023-10-30T15:20:23.277" v="8093" actId="1076"/>
          <ac:cxnSpMkLst>
            <pc:docMk/>
            <pc:sldMk cId="2538358197" sldId="552"/>
            <ac:cxnSpMk id="56" creationId="{37B0CC66-61E1-82AE-6E8E-E5388A4EA71C}"/>
          </ac:cxnSpMkLst>
        </pc:cxnChg>
        <pc:cxnChg chg="add mod">
          <ac:chgData name="Ahmed, Shareef" userId="ce7c6025-ca9f-4b65-b3ee-82447e2e582a" providerId="ADAL" clId="{B8310365-5525-40F2-8280-EE0F45C0F0E9}" dt="2023-10-30T15:20:14.577" v="8091" actId="14100"/>
          <ac:cxnSpMkLst>
            <pc:docMk/>
            <pc:sldMk cId="2538358197" sldId="552"/>
            <ac:cxnSpMk id="58" creationId="{EEFB146F-FBF0-FB6C-4C74-763EBFB80B5D}"/>
          </ac:cxnSpMkLst>
        </pc:cxnChg>
      </pc:sldChg>
      <pc:sldChg chg="addSp delSp modSp add mod modTransition modAnim">
        <pc:chgData name="Ahmed, Shareef" userId="ce7c6025-ca9f-4b65-b3ee-82447e2e582a" providerId="ADAL" clId="{B8310365-5525-40F2-8280-EE0F45C0F0E9}" dt="2023-10-30T15:47:48.228" v="8419"/>
        <pc:sldMkLst>
          <pc:docMk/>
          <pc:sldMk cId="3356004325" sldId="553"/>
        </pc:sldMkLst>
        <pc:spChg chg="mod">
          <ac:chgData name="Ahmed, Shareef" userId="ce7c6025-ca9f-4b65-b3ee-82447e2e582a" providerId="ADAL" clId="{B8310365-5525-40F2-8280-EE0F45C0F0E9}" dt="2023-10-30T14:56:28.170" v="7863" actId="1076"/>
          <ac:spMkLst>
            <pc:docMk/>
            <pc:sldMk cId="3356004325" sldId="553"/>
            <ac:spMk id="8" creationId="{890FAFBE-8FE1-3F7B-6356-47842BCF598A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13" creationId="{C3C5A90A-A91B-E93A-027E-AA678AC72C84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5" creationId="{D47FD82C-1F77-4EFF-1197-CA2792F61BCA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28" creationId="{A6B1F7FD-9648-5B64-BB14-595483BF65EB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29" creationId="{21A190F3-6730-FA92-F528-17A26987BFBF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0" creationId="{1AF9A764-32CF-57EE-72B7-F6AC7334080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1" creationId="{242BD0AA-34F6-7372-4482-2072894196A7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2" creationId="{8878012C-FF9E-895A-E71D-741DCA60865A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3" creationId="{4F34904A-B13C-AF80-4EFC-3AAC714A12E9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4" creationId="{75F83565-6F6E-785C-D957-4E1CD0DE0B4B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5" creationId="{040935FE-2446-D059-FA37-EFF9B60231B1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6" creationId="{3A4745CE-82F9-11A8-95A7-6BBF2FDF6363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7" creationId="{FCCA93B8-B699-9F09-87BD-A0FC8D80441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8" creationId="{52023E66-03F3-62D1-04CD-E42CA435401E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9" creationId="{06B99FD3-90A4-46C9-3C03-400065E9B1A5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41" creationId="{63E124C8-3BE8-1B1B-7FDF-2A09409EE756}"/>
          </ac:spMkLst>
        </pc:spChg>
        <pc:spChg chg="add mod">
          <ac:chgData name="Ahmed, Shareef" userId="ce7c6025-ca9f-4b65-b3ee-82447e2e582a" providerId="ADAL" clId="{B8310365-5525-40F2-8280-EE0F45C0F0E9}" dt="2023-10-30T15:15:28.228" v="7951"/>
          <ac:spMkLst>
            <pc:docMk/>
            <pc:sldMk cId="3356004325" sldId="553"/>
            <ac:spMk id="42" creationId="{B361EC3D-C9FD-9404-6499-6CAE48DC5DAC}"/>
          </ac:spMkLst>
        </pc:spChg>
        <pc:graphicFrameChg chg="add mod">
          <ac:chgData name="Ahmed, Shareef" userId="ce7c6025-ca9f-4b65-b3ee-82447e2e582a" providerId="ADAL" clId="{B8310365-5525-40F2-8280-EE0F45C0F0E9}" dt="2023-10-30T14:56:22.099" v="7862"/>
          <ac:graphicFrameMkLst>
            <pc:docMk/>
            <pc:sldMk cId="3356004325" sldId="553"/>
            <ac:graphicFrameMk id="6" creationId="{2DADB929-6B6D-8FDF-FB4F-ACD6E064F7E5}"/>
          </ac:graphicFrameMkLst>
        </pc:graphicFrameChg>
        <pc:graphicFrameChg chg="del">
          <ac:chgData name="Ahmed, Shareef" userId="ce7c6025-ca9f-4b65-b3ee-82447e2e582a" providerId="ADAL" clId="{B8310365-5525-40F2-8280-EE0F45C0F0E9}" dt="2023-10-30T14:56:21.323" v="7861" actId="478"/>
          <ac:graphicFrameMkLst>
            <pc:docMk/>
            <pc:sldMk cId="3356004325" sldId="553"/>
            <ac:graphicFrameMk id="9" creationId="{EC6955BB-52F5-4012-3D0A-58B98C19CD88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14:56:22.099" v="7862"/>
          <ac:graphicFrameMkLst>
            <pc:docMk/>
            <pc:sldMk cId="3356004325" sldId="553"/>
            <ac:graphicFrameMk id="40" creationId="{4EBAAB5E-9AD5-2D60-DA93-239DA8B592A4}"/>
          </ac:graphicFrameMkLst>
        </pc:graphicFrameChg>
        <pc:cxnChg chg="add mod">
          <ac:chgData name="Ahmed, Shareef" userId="ce7c6025-ca9f-4b65-b3ee-82447e2e582a" providerId="ADAL" clId="{B8310365-5525-40F2-8280-EE0F45C0F0E9}" dt="2023-10-30T14:56:22.099" v="7862"/>
          <ac:cxnSpMkLst>
            <pc:docMk/>
            <pc:sldMk cId="3356004325" sldId="553"/>
            <ac:cxnSpMk id="7" creationId="{D87FA6E1-6665-7550-26D3-EAAD0AAA274B}"/>
          </ac:cxnSpMkLst>
        </pc:cxnChg>
        <pc:cxnChg chg="add mod">
          <ac:chgData name="Ahmed, Shareef" userId="ce7c6025-ca9f-4b65-b3ee-82447e2e582a" providerId="ADAL" clId="{B8310365-5525-40F2-8280-EE0F45C0F0E9}" dt="2023-10-30T14:56:22.099" v="7862"/>
          <ac:cxnSpMkLst>
            <pc:docMk/>
            <pc:sldMk cId="3356004325" sldId="553"/>
            <ac:cxnSpMk id="10" creationId="{A7F4FA3A-01DE-2D55-9BC4-5A657FC0AC09}"/>
          </ac:cxnSpMkLst>
        </pc:cxnChg>
        <pc:cxnChg chg="del">
          <ac:chgData name="Ahmed, Shareef" userId="ce7c6025-ca9f-4b65-b3ee-82447e2e582a" providerId="ADAL" clId="{B8310365-5525-40F2-8280-EE0F45C0F0E9}" dt="2023-10-30T14:56:21.323" v="7861" actId="478"/>
          <ac:cxnSpMkLst>
            <pc:docMk/>
            <pc:sldMk cId="3356004325" sldId="553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14:56:21.323" v="7861" actId="478"/>
          <ac:cxnSpMkLst>
            <pc:docMk/>
            <pc:sldMk cId="3356004325" sldId="553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5:15:28.228" v="7951"/>
          <ac:cxnSpMkLst>
            <pc:docMk/>
            <pc:sldMk cId="3356004325" sldId="553"/>
            <ac:cxnSpMk id="43" creationId="{0E54A333-8BEC-792F-E2C3-5E0185A2D061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15:33.855" v="7953"/>
        <pc:sldMkLst>
          <pc:docMk/>
          <pc:sldMk cId="1995663548" sldId="554"/>
        </pc:sldMkLst>
        <pc:spChg chg="del">
          <ac:chgData name="Ahmed, Shareef" userId="ce7c6025-ca9f-4b65-b3ee-82447e2e582a" providerId="ADAL" clId="{B8310365-5525-40F2-8280-EE0F45C0F0E9}" dt="2023-10-30T00:39:58.883" v="6468" actId="478"/>
          <ac:spMkLst>
            <pc:docMk/>
            <pc:sldMk cId="1995663548" sldId="554"/>
            <ac:spMk id="3" creationId="{404BDBB2-2EF3-0540-5D35-0C873F53DB00}"/>
          </ac:spMkLst>
        </pc:spChg>
        <pc:spChg chg="mod">
          <ac:chgData name="Ahmed, Shareef" userId="ce7c6025-ca9f-4b65-b3ee-82447e2e582a" providerId="ADAL" clId="{B8310365-5525-40F2-8280-EE0F45C0F0E9}" dt="2023-10-30T00:39:57.035" v="6467" actId="207"/>
          <ac:spMkLst>
            <pc:docMk/>
            <pc:sldMk cId="1995663548" sldId="554"/>
            <ac:spMk id="8" creationId="{890FAFBE-8FE1-3F7B-6356-47842BCF598A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9" creationId="{54C6A959-BF3A-AB3E-AFBC-44CC3B4A81D9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0" creationId="{F50F46E4-BC6D-BBA7-1B61-658733010010}"/>
          </ac:spMkLst>
        </pc:spChg>
        <pc:spChg chg="del mod">
          <ac:chgData name="Ahmed, Shareef" userId="ce7c6025-ca9f-4b65-b3ee-82447e2e582a" providerId="ADAL" clId="{B8310365-5525-40F2-8280-EE0F45C0F0E9}" dt="2023-10-30T14:57:47.191" v="7881" actId="478"/>
          <ac:spMkLst>
            <pc:docMk/>
            <pc:sldMk cId="1995663548" sldId="554"/>
            <ac:spMk id="21" creationId="{9D133D3E-7E9C-E24D-4E59-F9885EACDBD9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2" creationId="{00669307-2239-5A59-E0C7-2793A0003448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3" creationId="{3C609A93-A615-9F42-158F-4DCF7E8BC800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4" creationId="{EFC9984F-901E-5156-639A-0EB5BAF8A98E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5" creationId="{D47FD82C-1F77-4EFF-1197-CA2792F61BCA}"/>
          </ac:spMkLst>
        </pc:spChg>
        <pc:spChg chg="del mod">
          <ac:chgData name="Ahmed, Shareef" userId="ce7c6025-ca9f-4b65-b3ee-82447e2e582a" providerId="ADAL" clId="{B8310365-5525-40F2-8280-EE0F45C0F0E9}" dt="2023-10-30T14:57:51.526" v="7882" actId="478"/>
          <ac:spMkLst>
            <pc:docMk/>
            <pc:sldMk cId="1995663548" sldId="554"/>
            <ac:spMk id="26" creationId="{AAA703ED-0FF7-8BB2-2B00-D86E84DE4F64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27" creationId="{CCB5E094-7037-1A18-D2ED-189F88290DB2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49" creationId="{FE46D198-D913-7145-81D6-DF1CF6FA4997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0" creationId="{1889E371-A02C-E1E2-71D0-3CF6C5F3ADD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1" creationId="{1E79E681-2E80-5D6C-411C-FEF8D6D22049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2" creationId="{998AB394-B12E-175A-C46D-0D0996795A68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3" creationId="{F8BCBA8D-9EB1-6173-8B81-F4F2750D775A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4" creationId="{9F6C64E0-9B81-C5A4-F16A-8D26FA56D34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5" creationId="{281FB0FF-F6D1-D8D4-3063-C5AC71234319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6" creationId="{B32AAF7F-0E05-394B-8150-6A5CA5D6E2A3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7" creationId="{59A9ECE1-BA72-BBA1-4729-E2C866E5BA90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8" creationId="{D414F807-9C29-1E9F-B45B-ECDA083EA227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9" creationId="{DEAD9BF2-A515-0454-CFE0-43CF8AAA800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0" creationId="{8CAC53AD-0F0A-400A-E7D5-5535C2B99D50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1" creationId="{677702DE-73C4-269C-31E1-0FCE0FC9F95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3" creationId="{05FBA2B2-8748-351F-B0A1-A6C832170C5C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7" creationId="{2EE7730D-B761-A2E1-E447-EFABBF4A86F6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8" creationId="{C8CC8CA8-2464-AAE0-873F-86C0B6DE775E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9" creationId="{64618278-2630-3E14-D272-115C0C305AFC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0" creationId="{1F0D2668-1614-06F4-6FFA-5001C39FF383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1" creationId="{143F76E7-4810-16AF-AD8B-11DA67055631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2" creationId="{347D9B74-68EB-309F-AD01-ED4035E07F7F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3" creationId="{4C8AE2B2-DAB0-F510-E980-A60B882B9124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4" creationId="{3A384BE1-35A8-DF0B-D2BA-527E67739B4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5" creationId="{3098C203-0C55-9E86-D017-35F81BDC4C2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6" creationId="{B0AD43E2-91FD-0224-14D1-BBAD61601682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7" creationId="{26BA0A78-031E-FBF5-18BA-CE9403A5A89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8" creationId="{05E9016F-CA8F-B9AB-A920-776244CC59DE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9" creationId="{41A22CE1-52F0-3627-58B8-7FC9D2210B44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81" creationId="{3978DF80-59CE-7EC7-E991-B14A8E2C082A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5" creationId="{1B4E7726-AB01-0DF3-BAA5-462506458568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6" creationId="{5BCC9683-2F72-DAC5-20EA-7E7848A89E76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7" creationId="{D10279D3-2FB1-766B-DE03-8A762A1DDBB9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8" creationId="{A3980DA5-2531-2529-B334-0F8578481774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9" creationId="{A57E3471-6A0D-5592-90F8-F7CA13217EA7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0" creationId="{59B3971A-B08A-6944-4F2F-A766D9FC941C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1" creationId="{24DCB88B-0CF8-8D65-6D73-32DEED2EE8FB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2" creationId="{15023958-A7E6-9B13-A601-02A7A078D979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3" creationId="{C1688DC3-6768-3333-870C-A965F22721D3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4" creationId="{5A324486-AC70-BE1E-2CBD-C31067FC24DD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5" creationId="{4EF0D0A2-A3B6-5392-0FAB-517D9A7115D1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6" creationId="{4B055EDF-4D8F-8C7E-4CC6-ED069EFA0147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7" creationId="{C6CD4F7F-D2ED-FE25-B4FB-75BECD450A65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9" creationId="{EB6BA325-E45F-99D6-89DC-D0DF22D561B3}"/>
          </ac:spMkLst>
        </pc:spChg>
        <pc:spChg chg="add mod">
          <ac:chgData name="Ahmed, Shareef" userId="ce7c6025-ca9f-4b65-b3ee-82447e2e582a" providerId="ADAL" clId="{B8310365-5525-40F2-8280-EE0F45C0F0E9}" dt="2023-10-30T15:15:33.855" v="7953"/>
          <ac:spMkLst>
            <pc:docMk/>
            <pc:sldMk cId="1995663548" sldId="554"/>
            <ac:spMk id="113" creationId="{C8564DE7-28CE-28B5-B3BB-460AEB1B8D0D}"/>
          </ac:spMkLst>
        </pc:spChg>
        <pc:graphicFrameChg chg="del">
          <ac:chgData name="Ahmed, Shareef" userId="ce7c6025-ca9f-4b65-b3ee-82447e2e582a" providerId="ADAL" clId="{B8310365-5525-40F2-8280-EE0F45C0F0E9}" dt="2023-10-30T14:56:59.699" v="7868" actId="478"/>
          <ac:graphicFrameMkLst>
            <pc:docMk/>
            <pc:sldMk cId="1995663548" sldId="554"/>
            <ac:graphicFrameMk id="9" creationId="{EC6955BB-52F5-4012-3D0A-58B98C19CD88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10.471" v="7872"/>
          <ac:graphicFrameMkLst>
            <pc:docMk/>
            <pc:sldMk cId="1995663548" sldId="554"/>
            <ac:graphicFrameMk id="46" creationId="{55E691A3-14E3-9931-8FFC-32DEDF73811A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10.471" v="7872"/>
          <ac:graphicFrameMkLst>
            <pc:docMk/>
            <pc:sldMk cId="1995663548" sldId="554"/>
            <ac:graphicFrameMk id="62" creationId="{13D0748D-693C-1C8B-C809-11F517183503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39.408" v="7878"/>
          <ac:graphicFrameMkLst>
            <pc:docMk/>
            <pc:sldMk cId="1995663548" sldId="554"/>
            <ac:graphicFrameMk id="64" creationId="{4F78B74A-2D43-DB70-6A26-CB2E4DFFDB15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39.408" v="7878"/>
          <ac:graphicFrameMkLst>
            <pc:docMk/>
            <pc:sldMk cId="1995663548" sldId="554"/>
            <ac:graphicFrameMk id="80" creationId="{49A9CE98-98BC-4D94-A560-28491A969979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10.368" v="7885" actId="167"/>
          <ac:graphicFrameMkLst>
            <pc:docMk/>
            <pc:sldMk cId="1995663548" sldId="554"/>
            <ac:graphicFrameMk id="82" creationId="{1B95C787-598D-DEC1-2B7B-C7B51E004150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10.368" v="7885" actId="167"/>
          <ac:graphicFrameMkLst>
            <pc:docMk/>
            <pc:sldMk cId="1995663548" sldId="554"/>
            <ac:graphicFrameMk id="98" creationId="{8FF56DE3-E03C-D8E7-1DD1-C117C6E5AB33}"/>
          </ac:graphicFrameMkLst>
        </pc:graphicFrameChg>
        <pc:cxnChg chg="del">
          <ac:chgData name="Ahmed, Shareef" userId="ce7c6025-ca9f-4b65-b3ee-82447e2e582a" providerId="ADAL" clId="{B8310365-5525-40F2-8280-EE0F45C0F0E9}" dt="2023-10-30T00:40:01.943" v="6470" actId="478"/>
          <ac:cxnSpMkLst>
            <pc:docMk/>
            <pc:sldMk cId="1995663548" sldId="554"/>
            <ac:cxnSpMk id="10" creationId="{7E19DBF6-D561-F559-14F2-D97A940170A7}"/>
          </ac:cxnSpMkLst>
        </pc:cxnChg>
        <pc:cxnChg chg="del mod">
          <ac:chgData name="Ahmed, Shareef" userId="ce7c6025-ca9f-4b65-b3ee-82447e2e582a" providerId="ADAL" clId="{B8310365-5525-40F2-8280-EE0F45C0F0E9}" dt="2023-10-30T14:57:45.299" v="7880" actId="478"/>
          <ac:cxnSpMkLst>
            <pc:docMk/>
            <pc:sldMk cId="1995663548" sldId="554"/>
            <ac:cxnSpMk id="11" creationId="{8EC5A1B1-BC82-69C7-8846-FBC90B4E33AE}"/>
          </ac:cxnSpMkLst>
        </pc:cxnChg>
        <pc:cxnChg chg="del mod">
          <ac:chgData name="Ahmed, Shareef" userId="ce7c6025-ca9f-4b65-b3ee-82447e2e582a" providerId="ADAL" clId="{B8310365-5525-40F2-8280-EE0F45C0F0E9}" dt="2023-10-30T14:57:54.686" v="7883" actId="478"/>
          <ac:cxnSpMkLst>
            <pc:docMk/>
            <pc:sldMk cId="1995663548" sldId="554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4:58:23.904" v="7887" actId="14100"/>
          <ac:cxnSpMkLst>
            <pc:docMk/>
            <pc:sldMk cId="1995663548" sldId="554"/>
            <ac:cxnSpMk id="13" creationId="{9F004DE0-5EFD-A659-55DE-2556A03912D3}"/>
          </ac:cxnSpMkLst>
        </pc:cxnChg>
        <pc:cxnChg chg="del">
          <ac:chgData name="Ahmed, Shareef" userId="ce7c6025-ca9f-4b65-b3ee-82447e2e582a" providerId="ADAL" clId="{B8310365-5525-40F2-8280-EE0F45C0F0E9}" dt="2023-10-30T00:40:00.153" v="6469" actId="478"/>
          <ac:cxnSpMkLst>
            <pc:docMk/>
            <pc:sldMk cId="1995663548" sldId="554"/>
            <ac:cxnSpMk id="28" creationId="{359EF142-811E-2B33-0E54-F4D7055CB405}"/>
          </ac:cxnSpMkLst>
        </pc:cxnChg>
        <pc:cxnChg chg="add mod">
          <ac:chgData name="Ahmed, Shareef" userId="ce7c6025-ca9f-4b65-b3ee-82447e2e582a" providerId="ADAL" clId="{B8310365-5525-40F2-8280-EE0F45C0F0E9}" dt="2023-10-30T14:59:39.866" v="7899" actId="14100"/>
          <ac:cxnSpMkLst>
            <pc:docMk/>
            <pc:sldMk cId="1995663548" sldId="554"/>
            <ac:cxnSpMk id="29" creationId="{309A4A5B-2AAD-BBAD-5A0D-8CC34772C809}"/>
          </ac:cxnSpMkLst>
        </pc:cxnChg>
        <pc:cxnChg chg="add mod">
          <ac:chgData name="Ahmed, Shareef" userId="ce7c6025-ca9f-4b65-b3ee-82447e2e582a" providerId="ADAL" clId="{B8310365-5525-40F2-8280-EE0F45C0F0E9}" dt="2023-10-30T14:58:18.794" v="7886" actId="14100"/>
          <ac:cxnSpMkLst>
            <pc:docMk/>
            <pc:sldMk cId="1995663548" sldId="554"/>
            <ac:cxnSpMk id="30" creationId="{924DFFC0-DBD1-E38A-4488-88B4FE6B6E6E}"/>
          </ac:cxnSpMkLst>
        </pc:cxnChg>
        <pc:cxnChg chg="add mod">
          <ac:chgData name="Ahmed, Shareef" userId="ce7c6025-ca9f-4b65-b3ee-82447e2e582a" providerId="ADAL" clId="{B8310365-5525-40F2-8280-EE0F45C0F0E9}" dt="2023-10-30T14:59:10.474" v="7893" actId="14100"/>
          <ac:cxnSpMkLst>
            <pc:docMk/>
            <pc:sldMk cId="1995663548" sldId="554"/>
            <ac:cxnSpMk id="33" creationId="{F48567F1-75FB-2125-D1FC-BDB0B57B65B3}"/>
          </ac:cxnSpMkLst>
        </pc:cxnChg>
        <pc:cxnChg chg="add mod">
          <ac:chgData name="Ahmed, Shareef" userId="ce7c6025-ca9f-4b65-b3ee-82447e2e582a" providerId="ADAL" clId="{B8310365-5525-40F2-8280-EE0F45C0F0E9}" dt="2023-10-30T14:58:29.805" v="7888" actId="14100"/>
          <ac:cxnSpMkLst>
            <pc:docMk/>
            <pc:sldMk cId="1995663548" sldId="554"/>
            <ac:cxnSpMk id="34" creationId="{A870C91D-7F00-7F55-4EA7-91E1B238790D}"/>
          </ac:cxnSpMkLst>
        </pc:cxnChg>
        <pc:cxnChg chg="add mod">
          <ac:chgData name="Ahmed, Shareef" userId="ce7c6025-ca9f-4b65-b3ee-82447e2e582a" providerId="ADAL" clId="{B8310365-5525-40F2-8280-EE0F45C0F0E9}" dt="2023-10-30T14:59:22.564" v="7895" actId="14100"/>
          <ac:cxnSpMkLst>
            <pc:docMk/>
            <pc:sldMk cId="1995663548" sldId="554"/>
            <ac:cxnSpMk id="35" creationId="{82B1CCED-9A0C-C5B9-7C37-5480CF5A4906}"/>
          </ac:cxnSpMkLst>
        </pc:cxnChg>
        <pc:cxnChg chg="add mod">
          <ac:chgData name="Ahmed, Shareef" userId="ce7c6025-ca9f-4b65-b3ee-82447e2e582a" providerId="ADAL" clId="{B8310365-5525-40F2-8280-EE0F45C0F0E9}" dt="2023-10-30T14:59:43.029" v="7900" actId="14100"/>
          <ac:cxnSpMkLst>
            <pc:docMk/>
            <pc:sldMk cId="1995663548" sldId="554"/>
            <ac:cxnSpMk id="36" creationId="{066C9D67-E374-4252-A172-4C7084C842D9}"/>
          </ac:cxnSpMkLst>
        </pc:cxnChg>
        <pc:cxnChg chg="add mod">
          <ac:chgData name="Ahmed, Shareef" userId="ce7c6025-ca9f-4b65-b3ee-82447e2e582a" providerId="ADAL" clId="{B8310365-5525-40F2-8280-EE0F45C0F0E9}" dt="2023-10-30T14:59:31.896" v="7897" actId="14100"/>
          <ac:cxnSpMkLst>
            <pc:docMk/>
            <pc:sldMk cId="1995663548" sldId="554"/>
            <ac:cxnSpMk id="37" creationId="{1CC811E6-A2F4-2642-E6B1-6E0390D4FCCB}"/>
          </ac:cxnSpMkLst>
        </pc:cxnChg>
        <pc:cxnChg chg="add mod">
          <ac:chgData name="Ahmed, Shareef" userId="ce7c6025-ca9f-4b65-b3ee-82447e2e582a" providerId="ADAL" clId="{B8310365-5525-40F2-8280-EE0F45C0F0E9}" dt="2023-10-30T14:59:14.761" v="7894" actId="14100"/>
          <ac:cxnSpMkLst>
            <pc:docMk/>
            <pc:sldMk cId="1995663548" sldId="554"/>
            <ac:cxnSpMk id="38" creationId="{BDC26D18-1818-E1BE-BCC9-190DE41EB520}"/>
          </ac:cxnSpMkLst>
        </pc:cxnChg>
        <pc:cxnChg chg="add mod">
          <ac:chgData name="Ahmed, Shareef" userId="ce7c6025-ca9f-4b65-b3ee-82447e2e582a" providerId="ADAL" clId="{B8310365-5525-40F2-8280-EE0F45C0F0E9}" dt="2023-10-30T14:59:34.794" v="7898" actId="14100"/>
          <ac:cxnSpMkLst>
            <pc:docMk/>
            <pc:sldMk cId="1995663548" sldId="554"/>
            <ac:cxnSpMk id="39" creationId="{6E9BD157-E801-6E30-3816-75C421F6D127}"/>
          </ac:cxnSpMkLst>
        </pc:cxnChg>
        <pc:cxnChg chg="add mod">
          <ac:chgData name="Ahmed, Shareef" userId="ce7c6025-ca9f-4b65-b3ee-82447e2e582a" providerId="ADAL" clId="{B8310365-5525-40F2-8280-EE0F45C0F0E9}" dt="2023-10-30T14:59:47.176" v="7901" actId="14100"/>
          <ac:cxnSpMkLst>
            <pc:docMk/>
            <pc:sldMk cId="1995663548" sldId="554"/>
            <ac:cxnSpMk id="40" creationId="{D283DFED-A3AF-B23F-DCB6-5CB622E569B3}"/>
          </ac:cxnSpMkLst>
        </pc:cxnChg>
        <pc:cxnChg chg="add del mod">
          <ac:chgData name="Ahmed, Shareef" userId="ce7c6025-ca9f-4b65-b3ee-82447e2e582a" providerId="ADAL" clId="{B8310365-5525-40F2-8280-EE0F45C0F0E9}" dt="2023-10-30T14:57:10.471" v="7872"/>
          <ac:cxnSpMkLst>
            <pc:docMk/>
            <pc:sldMk cId="1995663548" sldId="554"/>
            <ac:cxnSpMk id="47" creationId="{F8119595-5112-D246-856C-A9DC0F0794DA}"/>
          </ac:cxnSpMkLst>
        </pc:cxnChg>
        <pc:cxnChg chg="add del mod">
          <ac:chgData name="Ahmed, Shareef" userId="ce7c6025-ca9f-4b65-b3ee-82447e2e582a" providerId="ADAL" clId="{B8310365-5525-40F2-8280-EE0F45C0F0E9}" dt="2023-10-30T14:57:10.471" v="7872"/>
          <ac:cxnSpMkLst>
            <pc:docMk/>
            <pc:sldMk cId="1995663548" sldId="554"/>
            <ac:cxnSpMk id="48" creationId="{3E03834F-0E20-A4F9-2154-860F703C0CF8}"/>
          </ac:cxnSpMkLst>
        </pc:cxnChg>
        <pc:cxnChg chg="add del mod">
          <ac:chgData name="Ahmed, Shareef" userId="ce7c6025-ca9f-4b65-b3ee-82447e2e582a" providerId="ADAL" clId="{B8310365-5525-40F2-8280-EE0F45C0F0E9}" dt="2023-10-30T14:57:39.408" v="7878"/>
          <ac:cxnSpMkLst>
            <pc:docMk/>
            <pc:sldMk cId="1995663548" sldId="554"/>
            <ac:cxnSpMk id="65" creationId="{75DBF865-F21B-9734-6539-1A6F7252147A}"/>
          </ac:cxnSpMkLst>
        </pc:cxnChg>
        <pc:cxnChg chg="add del mod">
          <ac:chgData name="Ahmed, Shareef" userId="ce7c6025-ca9f-4b65-b3ee-82447e2e582a" providerId="ADAL" clId="{B8310365-5525-40F2-8280-EE0F45C0F0E9}" dt="2023-10-30T14:57:39.408" v="7878"/>
          <ac:cxnSpMkLst>
            <pc:docMk/>
            <pc:sldMk cId="1995663548" sldId="554"/>
            <ac:cxnSpMk id="66" creationId="{D92C32F4-0B4A-277B-8FB6-CE0998BDE78C}"/>
          </ac:cxnSpMkLst>
        </pc:cxnChg>
        <pc:cxnChg chg="add mod ord">
          <ac:chgData name="Ahmed, Shareef" userId="ce7c6025-ca9f-4b65-b3ee-82447e2e582a" providerId="ADAL" clId="{B8310365-5525-40F2-8280-EE0F45C0F0E9}" dt="2023-10-30T14:58:10.368" v="7885" actId="167"/>
          <ac:cxnSpMkLst>
            <pc:docMk/>
            <pc:sldMk cId="1995663548" sldId="554"/>
            <ac:cxnSpMk id="83" creationId="{96B10D5C-329C-4344-EB5B-7B50200B95AF}"/>
          </ac:cxnSpMkLst>
        </pc:cxnChg>
        <pc:cxnChg chg="add mod ord">
          <ac:chgData name="Ahmed, Shareef" userId="ce7c6025-ca9f-4b65-b3ee-82447e2e582a" providerId="ADAL" clId="{B8310365-5525-40F2-8280-EE0F45C0F0E9}" dt="2023-10-30T14:58:10.368" v="7885" actId="167"/>
          <ac:cxnSpMkLst>
            <pc:docMk/>
            <pc:sldMk cId="1995663548" sldId="554"/>
            <ac:cxnSpMk id="84" creationId="{78A29EA1-913B-9153-9240-C20F3892555E}"/>
          </ac:cxnSpMkLst>
        </pc:cxnChg>
        <pc:cxnChg chg="add mod">
          <ac:chgData name="Ahmed, Shareef" userId="ce7c6025-ca9f-4b65-b3ee-82447e2e582a" providerId="ADAL" clId="{B8310365-5525-40F2-8280-EE0F45C0F0E9}" dt="2023-10-30T15:15:33.855" v="7953"/>
          <ac:cxnSpMkLst>
            <pc:docMk/>
            <pc:sldMk cId="1995663548" sldId="554"/>
            <ac:cxnSpMk id="114" creationId="{97DCC700-1D43-FB93-E7DB-AB884D3D1833}"/>
          </ac:cxnSpMkLst>
        </pc:cxnChg>
      </pc:sldChg>
      <pc:sldChg chg="addSp delSp modSp add mod modAnim">
        <pc:chgData name="Ahmed, Shareef" userId="ce7c6025-ca9f-4b65-b3ee-82447e2e582a" providerId="ADAL" clId="{B8310365-5525-40F2-8280-EE0F45C0F0E9}" dt="2023-10-30T15:21:22.982" v="8143" actId="1076"/>
        <pc:sldMkLst>
          <pc:docMk/>
          <pc:sldMk cId="2404364429" sldId="555"/>
        </pc:sldMkLst>
        <pc:spChg chg="add mod">
          <ac:chgData name="Ahmed, Shareef" userId="ce7c6025-ca9f-4b65-b3ee-82447e2e582a" providerId="ADAL" clId="{B8310365-5525-40F2-8280-EE0F45C0F0E9}" dt="2023-10-30T15:21:22.982" v="8143" actId="1076"/>
          <ac:spMkLst>
            <pc:docMk/>
            <pc:sldMk cId="2404364429" sldId="555"/>
            <ac:spMk id="3" creationId="{E0C4B764-257C-ECCA-5C6C-1DF9EE95485C}"/>
          </ac:spMkLst>
        </pc:spChg>
        <pc:spChg chg="add mod">
          <ac:chgData name="Ahmed, Shareef" userId="ce7c6025-ca9f-4b65-b3ee-82447e2e582a" providerId="ADAL" clId="{B8310365-5525-40F2-8280-EE0F45C0F0E9}" dt="2023-10-30T01:01:26.910" v="7052" actId="1076"/>
          <ac:spMkLst>
            <pc:docMk/>
            <pc:sldMk cId="2404364429" sldId="555"/>
            <ac:spMk id="7" creationId="{7699E0BF-20BA-27AF-547E-F0CB3B7C8D71}"/>
          </ac:spMkLst>
        </pc:spChg>
        <pc:spChg chg="mod">
          <ac:chgData name="Ahmed, Shareef" userId="ce7c6025-ca9f-4b65-b3ee-82447e2e582a" providerId="ADAL" clId="{B8310365-5525-40F2-8280-EE0F45C0F0E9}" dt="2023-10-30T00:51:05.959" v="6732" actId="20577"/>
          <ac:spMkLst>
            <pc:docMk/>
            <pc:sldMk cId="2404364429" sldId="555"/>
            <ac:spMk id="8" creationId="{890FAFBE-8FE1-3F7B-6356-47842BCF598A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4" creationId="{D4714F47-2B7F-1499-9298-1990A659FDE7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5" creationId="{47D1CF41-5788-005F-061D-EDB07B38CA25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6" creationId="{5E08CAE1-1477-349A-2B95-0752FE5A9A9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7" creationId="{438FB3CE-53F5-51E7-D47D-82E9440C723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8" creationId="{75FE47AF-9E8D-7646-A576-5C9AA433448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5" creationId="{D47FD82C-1F77-4EFF-1197-CA2792F61BCA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7" creationId="{CCB5E094-7037-1A18-D2ED-189F88290DB2}"/>
          </ac:spMkLst>
        </pc:spChg>
        <pc:graphicFrameChg chg="del">
          <ac:chgData name="Ahmed, Shareef" userId="ce7c6025-ca9f-4b65-b3ee-82447e2e582a" providerId="ADAL" clId="{B8310365-5525-40F2-8280-EE0F45C0F0E9}" dt="2023-10-30T00:44:03.598" v="6534" actId="478"/>
          <ac:graphicFrameMkLst>
            <pc:docMk/>
            <pc:sldMk cId="2404364429" sldId="555"/>
            <ac:graphicFrameMk id="9" creationId="{EC6955BB-52F5-4012-3D0A-58B98C19CD88}"/>
          </ac:graphicFrameMkLst>
        </pc:graphicFrame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2" creationId="{C2E64B95-B85C-02E6-FE7F-4282FE599CC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3" creationId="{9F004DE0-5EFD-A659-55DE-2556A03912D3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29" creationId="{309A4A5B-2AAD-BBAD-5A0D-8CC34772C809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0" creationId="{924DFFC0-DBD1-E38A-4488-88B4FE6B6E6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3" creationId="{F48567F1-75FB-2125-D1FC-BDB0B57B65B3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4" creationId="{A870C91D-7F00-7F55-4EA7-91E1B238790D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5" creationId="{82B1CCED-9A0C-C5B9-7C37-5480CF5A4906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6" creationId="{066C9D67-E374-4252-A172-4C7084C842D9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7" creationId="{1CC811E6-A2F4-2642-E6B1-6E0390D4FCCB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8" creationId="{BDC26D18-1818-E1BE-BCC9-190DE41EB520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9" creationId="{6E9BD157-E801-6E30-3816-75C421F6D127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40" creationId="{D283DFED-A3AF-B23F-DCB6-5CB622E569B3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18:09.955" v="8067" actId="20577"/>
        <pc:sldMkLst>
          <pc:docMk/>
          <pc:sldMk cId="625517841" sldId="556"/>
        </pc:sldMkLst>
        <pc:spChg chg="add mod">
          <ac:chgData name="Ahmed, Shareef" userId="ce7c6025-ca9f-4b65-b3ee-82447e2e582a" providerId="ADAL" clId="{B8310365-5525-40F2-8280-EE0F45C0F0E9}" dt="2023-10-30T15:17:15.866" v="8039" actId="1076"/>
          <ac:spMkLst>
            <pc:docMk/>
            <pc:sldMk cId="625517841" sldId="556"/>
            <ac:spMk id="3" creationId="{D0ECC279-AA16-9F43-FB7F-1950196BB31E}"/>
          </ac:spMkLst>
        </pc:spChg>
        <pc:spChg chg="mod">
          <ac:chgData name="Ahmed, Shareef" userId="ce7c6025-ca9f-4b65-b3ee-82447e2e582a" providerId="ADAL" clId="{B8310365-5525-40F2-8280-EE0F45C0F0E9}" dt="2023-10-30T15:16:29.685" v="8034" actId="1076"/>
          <ac:spMkLst>
            <pc:docMk/>
            <pc:sldMk cId="625517841" sldId="556"/>
            <ac:spMk id="8" creationId="{890FAFBE-8FE1-3F7B-6356-47842BCF598A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4" creationId="{D4714F47-2B7F-1499-9298-1990A659FDE7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5" creationId="{47D1CF41-5788-005F-061D-EDB07B38CA25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6" creationId="{5E08CAE1-1477-349A-2B95-0752FE5A9A9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7" creationId="{438FB3CE-53F5-51E7-D47D-82E9440C723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8" creationId="{75FE47AF-9E8D-7646-A576-5C9AA433448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9" creationId="{54C6A959-BF3A-AB3E-AFBC-44CC3B4A81D9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0" creationId="{F50F46E4-BC6D-BBA7-1B61-65873301001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1" creationId="{9D133D3E-7E9C-E24D-4E59-F9885EACDBD9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2" creationId="{00669307-2239-5A59-E0C7-2793A000344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3" creationId="{3C609A93-A615-9F42-158F-4DCF7E8BC80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4" creationId="{EFC9984F-901E-5156-639A-0EB5BAF8A98E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5" creationId="{D47FD82C-1F77-4EFF-1197-CA2792F61BCA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6" creationId="{AAA703ED-0FF7-8BB2-2B00-D86E84DE4F64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32" creationId="{BDA37233-BB5B-0CE0-4EE0-0AED45F7C12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1" creationId="{14CFCEE3-581F-5CB0-15F6-5BEC9C5EEAF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2" creationId="{6397F462-7CC5-33A4-7D16-F7B968DD6295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3" creationId="{64D85581-42CD-8D3B-39AE-973638C62A0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4" creationId="{02BE02AE-2092-5394-7288-8A856AC81248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5" creationId="{8D6E65ED-54EE-3FBD-0268-FFAF6356AC41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6" creationId="{8C9240CB-C180-ABBF-2636-3F0FD931E780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7" creationId="{ADD33AA6-AABB-2F6C-EDE2-E9F56BFD421E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8" creationId="{04450052-37DA-9436-7AD8-B04D6E0FB63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9" creationId="{1FA3320D-7478-CEBB-CEA4-AEA4F98BB330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0" creationId="{20EE0CD9-4E20-EA13-DA9D-A82E4688129C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1" creationId="{14385C72-4903-0261-1AD7-4107A06AA42D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2" creationId="{53455E5F-5581-7828-FAA3-D35C3599AE34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4" creationId="{4B96C39B-C2CF-0D14-9D51-A36FE5271C9E}"/>
          </ac:spMkLst>
        </pc:spChg>
        <pc:graphicFrameChg chg="add del modGraphic">
          <ac:chgData name="Ahmed, Shareef" userId="ce7c6025-ca9f-4b65-b3ee-82447e2e582a" providerId="ADAL" clId="{B8310365-5525-40F2-8280-EE0F45C0F0E9}" dt="2023-10-30T15:17:08.363" v="8037" actId="478"/>
          <ac:graphicFrameMkLst>
            <pc:docMk/>
            <pc:sldMk cId="625517841" sldId="556"/>
            <ac:graphicFrameMk id="9" creationId="{EC6955BB-52F5-4012-3D0A-58B98C19CD88}"/>
          </ac:graphicFrameMkLst>
        </pc:graphicFrameChg>
        <pc:graphicFrameChg chg="add mod modGraphic">
          <ac:chgData name="Ahmed, Shareef" userId="ce7c6025-ca9f-4b65-b3ee-82447e2e582a" providerId="ADAL" clId="{B8310365-5525-40F2-8280-EE0F45C0F0E9}" dt="2023-10-30T15:18:05.098" v="8063" actId="20577"/>
          <ac:graphicFrameMkLst>
            <pc:docMk/>
            <pc:sldMk cId="625517841" sldId="556"/>
            <ac:graphicFrameMk id="10" creationId="{FD808B4E-3604-EE79-1AA8-33A8FC014AEF}"/>
          </ac:graphicFrameMkLst>
        </pc:graphicFrameChg>
        <pc:graphicFrameChg chg="add mod modGraphic">
          <ac:chgData name="Ahmed, Shareef" userId="ce7c6025-ca9f-4b65-b3ee-82447e2e582a" providerId="ADAL" clId="{B8310365-5525-40F2-8280-EE0F45C0F0E9}" dt="2023-10-30T15:18:09.955" v="8067" actId="20577"/>
          <ac:graphicFrameMkLst>
            <pc:docMk/>
            <pc:sldMk cId="625517841" sldId="556"/>
            <ac:graphicFrameMk id="53" creationId="{9C95C94E-D2B8-78BA-EA96-3ED74C995866}"/>
          </ac:graphicFrameMkLst>
        </pc:graphicFrameChg>
        <pc:cxnChg chg="add mod">
          <ac:chgData name="Ahmed, Shareef" userId="ce7c6025-ca9f-4b65-b3ee-82447e2e582a" providerId="ADAL" clId="{B8310365-5525-40F2-8280-EE0F45C0F0E9}" dt="2023-10-30T15:17:15.866" v="8039" actId="1076"/>
          <ac:cxnSpMkLst>
            <pc:docMk/>
            <pc:sldMk cId="625517841" sldId="556"/>
            <ac:cxnSpMk id="7" creationId="{23A3AB3A-3971-18F7-335C-BDB7A2B2D366}"/>
          </ac:cxnSpMkLst>
        </pc:cxnChg>
        <pc:cxnChg chg="add del">
          <ac:chgData name="Ahmed, Shareef" userId="ce7c6025-ca9f-4b65-b3ee-82447e2e582a" providerId="ADAL" clId="{B8310365-5525-40F2-8280-EE0F45C0F0E9}" dt="2023-10-30T15:17:08.363" v="8037" actId="478"/>
          <ac:cxnSpMkLst>
            <pc:docMk/>
            <pc:sldMk cId="625517841" sldId="556"/>
            <ac:cxnSpMk id="11" creationId="{8EC5A1B1-BC82-69C7-8846-FBC90B4E33AE}"/>
          </ac:cxnSpMkLst>
        </pc:cxnChg>
        <pc:cxnChg chg="add del">
          <ac:chgData name="Ahmed, Shareef" userId="ce7c6025-ca9f-4b65-b3ee-82447e2e582a" providerId="ADAL" clId="{B8310365-5525-40F2-8280-EE0F45C0F0E9}" dt="2023-10-30T15:17:08.363" v="8037" actId="478"/>
          <ac:cxnSpMkLst>
            <pc:docMk/>
            <pc:sldMk cId="625517841" sldId="556"/>
            <ac:cxnSpMk id="12" creationId="{C2E64B95-B85C-02E6-FE7F-4282FE599CCE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13" creationId="{9F004DE0-5EFD-A659-55DE-2556A03912D3}"/>
          </ac:cxnSpMkLst>
        </pc:cxnChg>
        <pc:cxnChg chg="add mod">
          <ac:chgData name="Ahmed, Shareef" userId="ce7c6025-ca9f-4b65-b3ee-82447e2e582a" providerId="ADAL" clId="{B8310365-5525-40F2-8280-EE0F45C0F0E9}" dt="2023-10-30T15:17:09.164" v="8038"/>
          <ac:cxnSpMkLst>
            <pc:docMk/>
            <pc:sldMk cId="625517841" sldId="556"/>
            <ac:cxnSpMk id="28" creationId="{4BAEE2FE-BB50-2288-DBBA-969A95CEE26B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29" creationId="{309A4A5B-2AAD-BBAD-5A0D-8CC34772C80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0" creationId="{924DFFC0-DBD1-E38A-4488-88B4FE6B6E6E}"/>
          </ac:cxnSpMkLst>
        </pc:cxnChg>
        <pc:cxnChg chg="add mod">
          <ac:chgData name="Ahmed, Shareef" userId="ce7c6025-ca9f-4b65-b3ee-82447e2e582a" providerId="ADAL" clId="{B8310365-5525-40F2-8280-EE0F45C0F0E9}" dt="2023-10-30T15:17:09.164" v="8038"/>
          <ac:cxnSpMkLst>
            <pc:docMk/>
            <pc:sldMk cId="625517841" sldId="556"/>
            <ac:cxnSpMk id="31" creationId="{7D3FCFF5-597A-A134-D907-A26AAD7F6C0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3" creationId="{F48567F1-75FB-2125-D1FC-BDB0B57B65B3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4" creationId="{A870C91D-7F00-7F55-4EA7-91E1B238790D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5" creationId="{82B1CCED-9A0C-C5B9-7C37-5480CF5A4906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6" creationId="{066C9D67-E374-4252-A172-4C7084C842D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7" creationId="{1CC811E6-A2F4-2642-E6B1-6E0390D4FCCB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8" creationId="{BDC26D18-1818-E1BE-BCC9-190DE41EB520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9" creationId="{6E9BD157-E801-6E30-3816-75C421F6D127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40" creationId="{D283DFED-A3AF-B23F-DCB6-5CB622E569B3}"/>
          </ac:cxnSpMkLst>
        </pc:cxnChg>
      </pc:sldChg>
      <pc:sldChg chg="addSp delSp modSp add mod ord">
        <pc:chgData name="Ahmed, Shareef" userId="ce7c6025-ca9f-4b65-b3ee-82447e2e582a" providerId="ADAL" clId="{B8310365-5525-40F2-8280-EE0F45C0F0E9}" dt="2023-10-30T15:44:33.447" v="8402"/>
        <pc:sldMkLst>
          <pc:docMk/>
          <pc:sldMk cId="1301015666" sldId="557"/>
        </pc:sldMkLst>
        <pc:spChg chg="add mod">
          <ac:chgData name="Ahmed, Shareef" userId="ce7c6025-ca9f-4b65-b3ee-82447e2e582a" providerId="ADAL" clId="{B8310365-5525-40F2-8280-EE0F45C0F0E9}" dt="2023-10-30T15:44:33.447" v="8402"/>
          <ac:spMkLst>
            <pc:docMk/>
            <pc:sldMk cId="1301015666" sldId="557"/>
            <ac:spMk id="3" creationId="{1C44CEBE-674E-76AE-4B66-A3CEB1039BE7}"/>
          </ac:spMkLst>
        </pc:spChg>
        <pc:spChg chg="del">
          <ac:chgData name="Ahmed, Shareef" userId="ce7c6025-ca9f-4b65-b3ee-82447e2e582a" providerId="ADAL" clId="{B8310365-5525-40F2-8280-EE0F45C0F0E9}" dt="2023-10-30T02:07:49.935" v="7495" actId="478"/>
          <ac:spMkLst>
            <pc:docMk/>
            <pc:sldMk cId="1301015666" sldId="557"/>
            <ac:spMk id="8" creationId="{758BB2FD-8626-F1B1-6CBC-6CBC130E468B}"/>
          </ac:spMkLst>
        </pc:spChg>
        <pc:spChg chg="mod">
          <ac:chgData name="Ahmed, Shareef" userId="ce7c6025-ca9f-4b65-b3ee-82447e2e582a" providerId="ADAL" clId="{B8310365-5525-40F2-8280-EE0F45C0F0E9}" dt="2023-10-30T15:41:59.002" v="8350" actId="2710"/>
          <ac:spMkLst>
            <pc:docMk/>
            <pc:sldMk cId="1301015666" sldId="557"/>
            <ac:spMk id="14" creationId="{CCBBF00D-ED42-3698-FB72-496F984E15A1}"/>
          </ac:spMkLst>
        </pc:spChg>
        <pc:graphicFrameChg chg="mod modGraphic">
          <ac:chgData name="Ahmed, Shareef" userId="ce7c6025-ca9f-4b65-b3ee-82447e2e582a" providerId="ADAL" clId="{B8310365-5525-40F2-8280-EE0F45C0F0E9}" dt="2023-10-30T02:11:00.856" v="7502" actId="12788"/>
          <ac:graphicFrameMkLst>
            <pc:docMk/>
            <pc:sldMk cId="1301015666" sldId="557"/>
            <ac:graphicFrameMk id="6" creationId="{F1B71C93-5C9D-3EF9-46B0-8DCD6486DE83}"/>
          </ac:graphicFrameMkLst>
        </pc:graphicFrameChg>
        <pc:cxnChg chg="del">
          <ac:chgData name="Ahmed, Shareef" userId="ce7c6025-ca9f-4b65-b3ee-82447e2e582a" providerId="ADAL" clId="{B8310365-5525-40F2-8280-EE0F45C0F0E9}" dt="2023-10-30T02:07:48.764" v="7494" actId="478"/>
          <ac:cxnSpMkLst>
            <pc:docMk/>
            <pc:sldMk cId="1301015666" sldId="557"/>
            <ac:cxnSpMk id="10" creationId="{A64FF084-0CDB-7FB0-8676-3635F5919ADC}"/>
          </ac:cxnSpMkLst>
        </pc:cxnChg>
      </pc:sldChg>
      <pc:sldChg chg="add del">
        <pc:chgData name="Ahmed, Shareef" userId="ce7c6025-ca9f-4b65-b3ee-82447e2e582a" providerId="ADAL" clId="{B8310365-5525-40F2-8280-EE0F45C0F0E9}" dt="2023-10-30T00:59:20.709" v="7028"/>
        <pc:sldMkLst>
          <pc:docMk/>
          <pc:sldMk cId="2245091153" sldId="557"/>
        </pc:sldMkLst>
      </pc:sldChg>
      <pc:sldChg chg="addSp delSp modSp add mod modTransition">
        <pc:chgData name="Ahmed, Shareef" userId="ce7c6025-ca9f-4b65-b3ee-82447e2e582a" providerId="ADAL" clId="{B8310365-5525-40F2-8280-EE0F45C0F0E9}" dt="2023-10-30T15:48:53.556" v="8422"/>
        <pc:sldMkLst>
          <pc:docMk/>
          <pc:sldMk cId="1582901153" sldId="558"/>
        </pc:sldMkLst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3" creationId="{D0ECC279-AA16-9F43-FB7F-1950196BB31E}"/>
          </ac:spMkLst>
        </pc:spChg>
        <pc:spChg chg="del">
          <ac:chgData name="Ahmed, Shareef" userId="ce7c6025-ca9f-4b65-b3ee-82447e2e582a" providerId="ADAL" clId="{B8310365-5525-40F2-8280-EE0F45C0F0E9}" dt="2023-10-30T15:23:32.822" v="8145" actId="478"/>
          <ac:spMkLst>
            <pc:docMk/>
            <pc:sldMk cId="1582901153" sldId="558"/>
            <ac:spMk id="8" creationId="{890FAFBE-8FE1-3F7B-6356-47842BCF598A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1" creationId="{8024F7ED-54B7-3038-B6C7-80FB74EFA688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2" creationId="{2409FCE9-DA1B-3609-4F88-C41CE85F8F2B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5" creationId="{74246C86-47EB-AF01-63D3-5892F488F9A3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6" creationId="{C1D0CB50-A754-41CA-8C62-E1A40FCCD089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7" creationId="{1BC2F266-CF09-82BE-F17F-0B83C66CD047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8" creationId="{02DD20B7-870B-A038-8FBE-C0584A701AEC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9" creationId="{BC09F910-35A0-C0B5-85AC-7513705613FD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0" creationId="{6C8E4195-9E35-3622-84B0-8D821B98F473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1" creationId="{8702D073-D7E4-8A72-3923-4D4C10C1FAFF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2" creationId="{7BF47509-6AA3-C56F-B888-76CC05837A52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3" creationId="{C28F1009-DF78-BDD6-C6A8-F9EADD586CC2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4" creationId="{40C98EDB-E8A6-351B-7295-946287BBEF46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5" creationId="{6C371D45-3064-1D7B-C6E8-A68E35A9AF97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6" creationId="{DD06005F-6122-DC47-6368-CF7997F69E98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7" creationId="{7FDDC2D3-D867-9BAE-E02F-7DE78E57511A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9" creationId="{CAFA0F1C-8814-A3A2-9231-048AC47BE205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30" creationId="{4720ECE2-0DF9-08A9-1B36-E26B0AFAAC75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32" creationId="{BDA37233-BB5B-0CE0-4EE0-0AED45F7C123}"/>
          </ac:spMkLst>
        </pc:spChg>
        <pc:spChg chg="add mod">
          <ac:chgData name="Ahmed, Shareef" userId="ce7c6025-ca9f-4b65-b3ee-82447e2e582a" providerId="ADAL" clId="{B8310365-5525-40F2-8280-EE0F45C0F0E9}" dt="2023-10-30T15:34:39.019" v="8332" actId="20577"/>
          <ac:spMkLst>
            <pc:docMk/>
            <pc:sldMk cId="1582901153" sldId="558"/>
            <ac:spMk id="33" creationId="{F18B80E2-68DA-EF59-5648-15493F57BE3C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34" creationId="{1D1C91F9-5EB9-2CC6-E141-5E053294756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1" creationId="{14CFCEE3-581F-5CB0-15F6-5BEC9C5EEAF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2" creationId="{6397F462-7CC5-33A4-7D16-F7B968DD6295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3" creationId="{64D85581-42CD-8D3B-39AE-973638C62A0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4" creationId="{02BE02AE-2092-5394-7288-8A856AC81248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5" creationId="{8D6E65ED-54EE-3FBD-0268-FFAF6356AC41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6" creationId="{8C9240CB-C180-ABBF-2636-3F0FD931E78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7" creationId="{ADD33AA6-AABB-2F6C-EDE2-E9F56BFD421E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8" creationId="{04450052-37DA-9436-7AD8-B04D6E0FB63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9" creationId="{1FA3320D-7478-CEBB-CEA4-AEA4F98BB33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0" creationId="{20EE0CD9-4E20-EA13-DA9D-A82E4688129C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1" creationId="{14385C72-4903-0261-1AD7-4107A06AA42D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2" creationId="{53455E5F-5581-7828-FAA3-D35C3599AE34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4" creationId="{4B96C39B-C2CF-0D14-9D51-A36FE5271C9E}"/>
          </ac:spMkLst>
        </pc:spChg>
        <pc:graphicFrameChg chg="add mod modGraphic">
          <ac:chgData name="Ahmed, Shareef" userId="ce7c6025-ca9f-4b65-b3ee-82447e2e582a" providerId="ADAL" clId="{B8310365-5525-40F2-8280-EE0F45C0F0E9}" dt="2023-10-30T15:31:19.905" v="8277" actId="1076"/>
          <ac:graphicFrameMkLst>
            <pc:docMk/>
            <pc:sldMk cId="1582901153" sldId="558"/>
            <ac:graphicFrameMk id="9" creationId="{4CEE4F18-4D00-8377-97C0-79286C5AC16F}"/>
          </ac:graphicFrameMkLst>
        </pc:graphicFrameChg>
        <pc:graphicFrameChg chg="del">
          <ac:chgData name="Ahmed, Shareef" userId="ce7c6025-ca9f-4b65-b3ee-82447e2e582a" providerId="ADAL" clId="{B8310365-5525-40F2-8280-EE0F45C0F0E9}" dt="2023-10-30T15:23:37.977" v="8146" actId="478"/>
          <ac:graphicFrameMkLst>
            <pc:docMk/>
            <pc:sldMk cId="1582901153" sldId="558"/>
            <ac:graphicFrameMk id="10" creationId="{FD808B4E-3604-EE79-1AA8-33A8FC014AEF}"/>
          </ac:graphicFrameMkLst>
        </pc:graphicFrameChg>
        <pc:graphicFrameChg chg="del">
          <ac:chgData name="Ahmed, Shareef" userId="ce7c6025-ca9f-4b65-b3ee-82447e2e582a" providerId="ADAL" clId="{B8310365-5525-40F2-8280-EE0F45C0F0E9}" dt="2023-10-30T15:23:37.977" v="8146" actId="478"/>
          <ac:graphicFrameMkLst>
            <pc:docMk/>
            <pc:sldMk cId="1582901153" sldId="558"/>
            <ac:graphicFrameMk id="53" creationId="{9C95C94E-D2B8-78BA-EA96-3ED74C995866}"/>
          </ac:graphicFrameMkLst>
        </pc:graphicFrameChg>
        <pc:cxnChg chg="del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7" creationId="{23A3AB3A-3971-18F7-335C-BDB7A2B2D366}"/>
          </ac:cxnSpMkLst>
        </pc:cxnChg>
        <pc:cxnChg chg="add mod">
          <ac:chgData name="Ahmed, Shareef" userId="ce7c6025-ca9f-4b65-b3ee-82447e2e582a" providerId="ADAL" clId="{B8310365-5525-40F2-8280-EE0F45C0F0E9}" dt="2023-10-30T15:31:19.905" v="8277" actId="1076"/>
          <ac:cxnSpMkLst>
            <pc:docMk/>
            <pc:sldMk cId="1582901153" sldId="558"/>
            <ac:cxnSpMk id="14" creationId="{2094081E-3E2F-8EE5-C172-07CC79BA21C1}"/>
          </ac:cxnSpMkLst>
        </pc:cxnChg>
        <pc:cxnChg chg="del mod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28" creationId="{4BAEE2FE-BB50-2288-DBBA-969A95CEE26B}"/>
          </ac:cxnSpMkLst>
        </pc:cxnChg>
        <pc:cxnChg chg="del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31" creationId="{7D3FCFF5-597A-A134-D907-A26AAD7F6C09}"/>
          </ac:cxnSpMkLst>
        </pc:cxnChg>
      </pc:sldChg>
      <pc:sldChg chg="modSp add mod">
        <pc:chgData name="Ahmed, Shareef" userId="ce7c6025-ca9f-4b65-b3ee-82447e2e582a" providerId="ADAL" clId="{B8310365-5525-40F2-8280-EE0F45C0F0E9}" dt="2023-10-30T15:34:51.016" v="8337" actId="20577"/>
        <pc:sldMkLst>
          <pc:docMk/>
          <pc:sldMk cId="3512366800" sldId="559"/>
        </pc:sldMkLst>
        <pc:spChg chg="mod">
          <ac:chgData name="Ahmed, Shareef" userId="ce7c6025-ca9f-4b65-b3ee-82447e2e582a" providerId="ADAL" clId="{B8310365-5525-40F2-8280-EE0F45C0F0E9}" dt="2023-10-30T15:34:51.016" v="8337" actId="20577"/>
          <ac:spMkLst>
            <pc:docMk/>
            <pc:sldMk cId="3512366800" sldId="559"/>
            <ac:spMk id="33" creationId="{F18B80E2-68DA-EF59-5648-15493F57BE3C}"/>
          </ac:spMkLst>
        </pc:spChg>
        <pc:graphicFrameChg chg="mod modGraphic">
          <ac:chgData name="Ahmed, Shareef" userId="ce7c6025-ca9f-4b65-b3ee-82447e2e582a" providerId="ADAL" clId="{B8310365-5525-40F2-8280-EE0F45C0F0E9}" dt="2023-10-30T15:33:54.372" v="8318" actId="20577"/>
          <ac:graphicFrameMkLst>
            <pc:docMk/>
            <pc:sldMk cId="3512366800" sldId="559"/>
            <ac:graphicFrameMk id="9" creationId="{4CEE4F18-4D00-8377-97C0-79286C5AC16F}"/>
          </ac:graphicFrameMkLst>
        </pc:graphicFrameChg>
      </pc:sldChg>
      <pc:sldChg chg="add del">
        <pc:chgData name="Ahmed, Shareef" userId="ce7c6025-ca9f-4b65-b3ee-82447e2e582a" providerId="ADAL" clId="{B8310365-5525-40F2-8280-EE0F45C0F0E9}" dt="2023-10-30T15:32:14.558" v="8280"/>
        <pc:sldMkLst>
          <pc:docMk/>
          <pc:sldMk cId="3244224691" sldId="560"/>
        </pc:sldMkLst>
      </pc:sldChg>
    </pc:docChg>
  </pc:docChgLst>
  <pc:docChgLst>
    <pc:chgData name="Ahmed, Shareef" userId="ce7c6025-ca9f-4b65-b3ee-82447e2e582a" providerId="ADAL" clId="{80B6AFEA-17D0-427D-9569-89D6A8449DF9}"/>
    <pc:docChg chg="undo custSel addSld delSld modSld">
      <pc:chgData name="Ahmed, Shareef" userId="ce7c6025-ca9f-4b65-b3ee-82447e2e582a" providerId="ADAL" clId="{80B6AFEA-17D0-427D-9569-89D6A8449DF9}" dt="2023-09-01T06:30:54.135" v="1361" actId="20577"/>
      <pc:docMkLst>
        <pc:docMk/>
      </pc:docMkLst>
      <pc:sldChg chg="addSp modSp mod">
        <pc:chgData name="Ahmed, Shareef" userId="ce7c6025-ca9f-4b65-b3ee-82447e2e582a" providerId="ADAL" clId="{80B6AFEA-17D0-427D-9569-89D6A8449DF9}" dt="2023-09-01T06:30:54.135" v="136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0B6AFEA-17D0-427D-9569-89D6A8449DF9}" dt="2023-09-01T06:30:54.135" v="136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0B6AFEA-17D0-427D-9569-89D6A8449DF9}" dt="2023-09-01T06:29:22.560" v="1346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80B6AFEA-17D0-427D-9569-89D6A8449DF9}" dt="2023-08-31T22:35:34.720" v="612" actId="2696"/>
        <pc:sldMkLst>
          <pc:docMk/>
          <pc:sldMk cId="2812208717" sldId="339"/>
        </pc:sldMkLst>
      </pc:sldChg>
      <pc:sldChg chg="modSp">
        <pc:chgData name="Ahmed, Shareef" userId="ce7c6025-ca9f-4b65-b3ee-82447e2e582a" providerId="ADAL" clId="{80B6AFEA-17D0-427D-9569-89D6A8449DF9}" dt="2023-08-31T17:47:58.132" v="28" actId="20577"/>
        <pc:sldMkLst>
          <pc:docMk/>
          <pc:sldMk cId="1658895289" sldId="409"/>
        </pc:sldMkLst>
        <pc:spChg chg="mod">
          <ac:chgData name="Ahmed, Shareef" userId="ce7c6025-ca9f-4b65-b3ee-82447e2e582a" providerId="ADAL" clId="{80B6AFEA-17D0-427D-9569-89D6A8449DF9}" dt="2023-08-31T17:47:58.132" v="28" actId="20577"/>
          <ac:spMkLst>
            <pc:docMk/>
            <pc:sldMk cId="1658895289" sldId="409"/>
            <ac:spMk id="8" creationId="{297BED17-D226-B15B-EB1E-E55420A750F1}"/>
          </ac:spMkLst>
        </pc:spChg>
      </pc:sldChg>
      <pc:sldChg chg="modSp mod">
        <pc:chgData name="Ahmed, Shareef" userId="ce7c6025-ca9f-4b65-b3ee-82447e2e582a" providerId="ADAL" clId="{80B6AFEA-17D0-427D-9569-89D6A8449DF9}" dt="2023-08-31T17:57:59.165" v="29" actId="1076"/>
        <pc:sldMkLst>
          <pc:docMk/>
          <pc:sldMk cId="3124097130" sldId="411"/>
        </pc:sldMkLst>
        <pc:spChg chg="mod">
          <ac:chgData name="Ahmed, Shareef" userId="ce7c6025-ca9f-4b65-b3ee-82447e2e582a" providerId="ADAL" clId="{80B6AFEA-17D0-427D-9569-89D6A8449DF9}" dt="2023-08-31T17:57:59.165" v="29" actId="1076"/>
          <ac:spMkLst>
            <pc:docMk/>
            <pc:sldMk cId="3124097130" sldId="411"/>
            <ac:spMk id="5" creationId="{220B3D4D-7235-E749-5656-69D154A9B63F}"/>
          </ac:spMkLst>
        </pc:spChg>
      </pc:sldChg>
      <pc:sldChg chg="modSp add mod">
        <pc:chgData name="Ahmed, Shareef" userId="ce7c6025-ca9f-4b65-b3ee-82447e2e582a" providerId="ADAL" clId="{80B6AFEA-17D0-427D-9569-89D6A8449DF9}" dt="2023-08-31T21:53:41.776" v="246" actId="207"/>
        <pc:sldMkLst>
          <pc:docMk/>
          <pc:sldMk cId="4259498518" sldId="429"/>
        </pc:sldMkLst>
        <pc:spChg chg="mod">
          <ac:chgData name="Ahmed, Shareef" userId="ce7c6025-ca9f-4b65-b3ee-82447e2e582a" providerId="ADAL" clId="{80B6AFEA-17D0-427D-9569-89D6A8449DF9}" dt="2023-08-31T21:53:41.776" v="246" actId="207"/>
          <ac:spMkLst>
            <pc:docMk/>
            <pc:sldMk cId="4259498518" sldId="429"/>
            <ac:spMk id="8" creationId="{297BED17-D226-B15B-EB1E-E55420A750F1}"/>
          </ac:spMkLst>
        </pc:spChg>
      </pc:sldChg>
      <pc:sldChg chg="modSp add">
        <pc:chgData name="Ahmed, Shareef" userId="ce7c6025-ca9f-4b65-b3ee-82447e2e582a" providerId="ADAL" clId="{80B6AFEA-17D0-427D-9569-89D6A8449DF9}" dt="2023-08-31T21:53:36.142" v="245" actId="207"/>
        <pc:sldMkLst>
          <pc:docMk/>
          <pc:sldMk cId="3347023888" sldId="430"/>
        </pc:sldMkLst>
        <pc:spChg chg="mod">
          <ac:chgData name="Ahmed, Shareef" userId="ce7c6025-ca9f-4b65-b3ee-82447e2e582a" providerId="ADAL" clId="{80B6AFEA-17D0-427D-9569-89D6A8449DF9}" dt="2023-08-31T21:53:36.142" v="245" actId="207"/>
          <ac:spMkLst>
            <pc:docMk/>
            <pc:sldMk cId="3347023888" sldId="430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1:52:29.972" v="210" actId="20577"/>
          <ac:spMkLst>
            <pc:docMk/>
            <pc:sldMk cId="3347023888" sldId="430"/>
            <ac:spMk id="9" creationId="{66B771A8-9F27-FB9A-2414-87A99260353B}"/>
          </ac:spMkLst>
        </pc:spChg>
      </pc:sldChg>
      <pc:sldChg chg="delSp modSp add mod">
        <pc:chgData name="Ahmed, Shareef" userId="ce7c6025-ca9f-4b65-b3ee-82447e2e582a" providerId="ADAL" clId="{80B6AFEA-17D0-427D-9569-89D6A8449DF9}" dt="2023-08-31T22:12:37.463" v="534" actId="115"/>
        <pc:sldMkLst>
          <pc:docMk/>
          <pc:sldMk cId="79121964" sldId="431"/>
        </pc:sldMkLst>
        <pc:spChg chg="del">
          <ac:chgData name="Ahmed, Shareef" userId="ce7c6025-ca9f-4b65-b3ee-82447e2e582a" providerId="ADAL" clId="{80B6AFEA-17D0-427D-9569-89D6A8449DF9}" dt="2023-08-31T22:07:56.163" v="301" actId="478"/>
          <ac:spMkLst>
            <pc:docMk/>
            <pc:sldMk cId="79121964" sldId="431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8-31T22:12:37.463" v="534" actId="115"/>
          <ac:spMkLst>
            <pc:docMk/>
            <pc:sldMk cId="79121964" sldId="431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2:06:47.382" v="286" actId="20577"/>
          <ac:spMkLst>
            <pc:docMk/>
            <pc:sldMk cId="79121964" sldId="431"/>
            <ac:spMk id="9" creationId="{66B771A8-9F27-FB9A-2414-87A99260353B}"/>
          </ac:spMkLst>
        </pc:spChg>
      </pc:sldChg>
      <pc:sldChg chg="modSp add mod">
        <pc:chgData name="Ahmed, Shareef" userId="ce7c6025-ca9f-4b65-b3ee-82447e2e582a" providerId="ADAL" clId="{80B6AFEA-17D0-427D-9569-89D6A8449DF9}" dt="2023-08-31T22:17:32.554" v="611" actId="20577"/>
        <pc:sldMkLst>
          <pc:docMk/>
          <pc:sldMk cId="1058764492" sldId="432"/>
        </pc:sldMkLst>
        <pc:spChg chg="mod">
          <ac:chgData name="Ahmed, Shareef" userId="ce7c6025-ca9f-4b65-b3ee-82447e2e582a" providerId="ADAL" clId="{80B6AFEA-17D0-427D-9569-89D6A8449DF9}" dt="2023-08-31T22:17:32.554" v="611" actId="20577"/>
          <ac:spMkLst>
            <pc:docMk/>
            <pc:sldMk cId="1058764492" sldId="432"/>
            <ac:spMk id="8" creationId="{297BED17-D226-B15B-EB1E-E55420A750F1}"/>
          </ac:spMkLst>
        </pc:spChg>
      </pc:sldChg>
      <pc:sldChg chg="modSp add mod">
        <pc:chgData name="Ahmed, Shareef" userId="ce7c6025-ca9f-4b65-b3ee-82447e2e582a" providerId="ADAL" clId="{80B6AFEA-17D0-427D-9569-89D6A8449DF9}" dt="2023-08-31T22:47:01.139" v="990" actId="255"/>
        <pc:sldMkLst>
          <pc:docMk/>
          <pc:sldMk cId="290125984" sldId="433"/>
        </pc:sldMkLst>
        <pc:spChg chg="mod">
          <ac:chgData name="Ahmed, Shareef" userId="ce7c6025-ca9f-4b65-b3ee-82447e2e582a" providerId="ADAL" clId="{80B6AFEA-17D0-427D-9569-89D6A8449DF9}" dt="2023-08-31T22:47:01.139" v="990" actId="255"/>
          <ac:spMkLst>
            <pc:docMk/>
            <pc:sldMk cId="290125984" sldId="433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8-31T23:16:49.464" v="1088" actId="12788"/>
        <pc:sldMkLst>
          <pc:docMk/>
          <pc:sldMk cId="2359529793" sldId="434"/>
        </pc:sldMkLst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2" creationId="{ED7D8CC4-1F38-5B32-6F27-2AB3B85E8AE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3" creationId="{15CFAD23-6B3D-88BB-EBE7-1EA8F1E6D28A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5" creationId="{F2C04E97-02C7-43F0-02A0-464828ED0934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6" creationId="{68A77814-9622-8A5F-B528-A06B8E5C9BD8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7" creationId="{07CFFBAA-3BB8-ABA6-2800-95EC18DF3201}"/>
          </ac:spMkLst>
        </pc:spChg>
        <pc:spChg chg="del mod">
          <ac:chgData name="Ahmed, Shareef" userId="ce7c6025-ca9f-4b65-b3ee-82447e2e582a" providerId="ADAL" clId="{80B6AFEA-17D0-427D-9569-89D6A8449DF9}" dt="2023-08-31T23:14:17.009" v="1012" actId="478"/>
          <ac:spMkLst>
            <pc:docMk/>
            <pc:sldMk cId="2359529793" sldId="434"/>
            <ac:spMk id="8" creationId="{297BED17-D226-B15B-EB1E-E55420A750F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1" creationId="{2F923019-CD07-AD32-8D53-952107BF08BC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2" creationId="{BE811736-778C-D4B7-C21F-8E82B2CEDD80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3" creationId="{8988C84A-AF5C-493E-8AC2-5E196EE44FB9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4" creationId="{9A3EE371-9E3B-8985-8428-807E06159E56}"/>
          </ac:spMkLst>
        </pc:spChg>
        <pc:grpChg chg="add mod">
          <ac:chgData name="Ahmed, Shareef" userId="ce7c6025-ca9f-4b65-b3ee-82447e2e582a" providerId="ADAL" clId="{80B6AFEA-17D0-427D-9569-89D6A8449DF9}" dt="2023-08-31T23:16:49.464" v="1088" actId="12788"/>
          <ac:grpSpMkLst>
            <pc:docMk/>
            <pc:sldMk cId="2359529793" sldId="434"/>
            <ac:grpSpMk id="15" creationId="{CC21D51A-7864-E5BE-73F0-1E1341686FAC}"/>
          </ac:grpSpMkLst>
        </pc:grpChg>
      </pc:sldChg>
      <pc:sldChg chg="addSp delSp modSp add mod">
        <pc:chgData name="Ahmed, Shareef" userId="ce7c6025-ca9f-4b65-b3ee-82447e2e582a" providerId="ADAL" clId="{80B6AFEA-17D0-427D-9569-89D6A8449DF9}" dt="2023-09-01T04:48:54.631" v="1228" actId="1076"/>
        <pc:sldMkLst>
          <pc:docMk/>
          <pc:sldMk cId="2768182551" sldId="435"/>
        </pc:sldMkLst>
        <pc:spChg chg="del">
          <ac:chgData name="Ahmed, Shareef" userId="ce7c6025-ca9f-4b65-b3ee-82447e2e582a" providerId="ADAL" clId="{80B6AFEA-17D0-427D-9569-89D6A8449DF9}" dt="2023-08-31T23:40:02.220" v="1090" actId="21"/>
          <ac:spMkLst>
            <pc:docMk/>
            <pc:sldMk cId="2768182551" sldId="435"/>
            <ac:spMk id="3" creationId="{74A4A3DA-F191-AE00-E7FB-F30A1EDA0A8C}"/>
          </ac:spMkLst>
        </pc:spChg>
        <pc:spChg chg="add del mod">
          <ac:chgData name="Ahmed, Shareef" userId="ce7c6025-ca9f-4b65-b3ee-82447e2e582a" providerId="ADAL" clId="{80B6AFEA-17D0-427D-9569-89D6A8449DF9}" dt="2023-08-31T23:40:11.693" v="1092" actId="21"/>
          <ac:spMkLst>
            <pc:docMk/>
            <pc:sldMk cId="2768182551" sldId="435"/>
            <ac:spMk id="6" creationId="{91DB8A82-E0D7-2448-535A-BB91E3FB4877}"/>
          </ac:spMkLst>
        </pc:spChg>
        <pc:spChg chg="mod">
          <ac:chgData name="Ahmed, Shareef" userId="ce7c6025-ca9f-4b65-b3ee-82447e2e582a" providerId="ADAL" clId="{80B6AFEA-17D0-427D-9569-89D6A8449DF9}" dt="2023-08-31T23:41:01.512" v="1102" actId="20577"/>
          <ac:spMkLst>
            <pc:docMk/>
            <pc:sldMk cId="2768182551" sldId="435"/>
            <ac:spMk id="9" creationId="{66B771A8-9F27-FB9A-2414-87A99260353B}"/>
          </ac:spMkLst>
        </pc:spChg>
        <pc:graphicFrameChg chg="del">
          <ac:chgData name="Ahmed, Shareef" userId="ce7c6025-ca9f-4b65-b3ee-82447e2e582a" providerId="ADAL" clId="{80B6AFEA-17D0-427D-9569-89D6A8449DF9}" dt="2023-08-31T23:40:06.843" v="1091" actId="478"/>
          <ac:graphicFrameMkLst>
            <pc:docMk/>
            <pc:sldMk cId="2768182551" sldId="435"/>
            <ac:graphicFrameMk id="2" creationId="{86E3FA6A-E0A9-DF28-1187-69C72D8649A7}"/>
          </ac:graphicFrameMkLst>
        </pc:graphicFrameChg>
        <pc:graphicFrameChg chg="add mod modGraphic">
          <ac:chgData name="Ahmed, Shareef" userId="ce7c6025-ca9f-4b65-b3ee-82447e2e582a" providerId="ADAL" clId="{80B6AFEA-17D0-427D-9569-89D6A8449DF9}" dt="2023-09-01T04:48:54.631" v="1228" actId="1076"/>
          <ac:graphicFrameMkLst>
            <pc:docMk/>
            <pc:sldMk cId="2768182551" sldId="435"/>
            <ac:graphicFrameMk id="7" creationId="{D0277D6D-6BEE-EDFE-949C-2C38EB80B64A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01T05:51:32.799" v="1230" actId="680"/>
        <pc:sldMkLst>
          <pc:docMk/>
          <pc:sldMk cId="610504241" sldId="436"/>
        </pc:sldMkLst>
      </pc:sldChg>
      <pc:sldChg chg="modSp add mod">
        <pc:chgData name="Ahmed, Shareef" userId="ce7c6025-ca9f-4b65-b3ee-82447e2e582a" providerId="ADAL" clId="{80B6AFEA-17D0-427D-9569-89D6A8449DF9}" dt="2023-09-01T06:22:22.111" v="1338" actId="27636"/>
        <pc:sldMkLst>
          <pc:docMk/>
          <pc:sldMk cId="969164777" sldId="436"/>
        </pc:sldMkLst>
        <pc:spChg chg="mod">
          <ac:chgData name="Ahmed, Shareef" userId="ce7c6025-ca9f-4b65-b3ee-82447e2e582a" providerId="ADAL" clId="{80B6AFEA-17D0-427D-9569-89D6A8449DF9}" dt="2023-09-01T06:22:22.111" v="1338" actId="27636"/>
          <ac:spMkLst>
            <pc:docMk/>
            <pc:sldMk cId="969164777" sldId="436"/>
            <ac:spMk id="3" creationId="{DEF809D8-D53C-D68B-78DF-D0819D50806C}"/>
          </ac:spMkLst>
        </pc:spChg>
      </pc:sldChg>
      <pc:sldChg chg="modSp add mod">
        <pc:chgData name="Ahmed, Shareef" userId="ce7c6025-ca9f-4b65-b3ee-82447e2e582a" providerId="ADAL" clId="{80B6AFEA-17D0-427D-9569-89D6A8449DF9}" dt="2023-09-01T06:23:28.818" v="1345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80B6AFEA-17D0-427D-9569-89D6A8449DF9}" dt="2023-09-01T06:23:28.818" v="1345" actId="20577"/>
          <ac:spMkLst>
            <pc:docMk/>
            <pc:sldMk cId="1175212756" sldId="437"/>
            <ac:spMk id="3" creationId="{DEF809D8-D53C-D68B-78DF-D0819D50806C}"/>
          </ac:spMkLst>
        </pc:spChg>
      </pc:sldChg>
    </pc:docChg>
  </pc:docChgLst>
  <pc:docChgLst>
    <pc:chgData name="Shareef Ahmed" userId="ce7c6025-ca9f-4b65-b3ee-82447e2e582a" providerId="ADAL" clId="{80B6AFEA-17D0-427D-9569-89D6A8449DF9}"/>
    <pc:docChg chg="undo custSel addSld delSld modSld sldOrd">
      <pc:chgData name="Shareef Ahmed" userId="ce7c6025-ca9f-4b65-b3ee-82447e2e582a" providerId="ADAL" clId="{80B6AFEA-17D0-427D-9569-89D6A8449DF9}" dt="2023-08-31T08:11:33.177" v="9433" actId="20577"/>
      <pc:docMkLst>
        <pc:docMk/>
      </pc:docMkLst>
      <pc:sldChg chg="modSp mod">
        <pc:chgData name="Shareef Ahmed" userId="ce7c6025-ca9f-4b65-b3ee-82447e2e582a" providerId="ADAL" clId="{80B6AFEA-17D0-427D-9569-89D6A8449DF9}" dt="2023-08-17T22:42:59.846" v="20" actId="20577"/>
        <pc:sldMkLst>
          <pc:docMk/>
          <pc:sldMk cId="979164254" sldId="256"/>
        </pc:sldMkLst>
        <pc:spChg chg="mod">
          <ac:chgData name="Shareef Ahmed" userId="ce7c6025-ca9f-4b65-b3ee-82447e2e582a" providerId="ADAL" clId="{80B6AFEA-17D0-427D-9569-89D6A8449DF9}" dt="2023-08-17T22:42:59.846" v="2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Sp modSp mod ord">
        <pc:chgData name="Shareef Ahmed" userId="ce7c6025-ca9f-4b65-b3ee-82447e2e582a" providerId="ADAL" clId="{80B6AFEA-17D0-427D-9569-89D6A8449DF9}" dt="2023-08-29T03:42:07.137" v="8368"/>
        <pc:sldMkLst>
          <pc:docMk/>
          <pc:sldMk cId="1561509625" sldId="259"/>
        </pc:sldMkLst>
        <pc:spChg chg="mod">
          <ac:chgData name="Shareef Ahmed" userId="ce7c6025-ca9f-4b65-b3ee-82447e2e582a" providerId="ADAL" clId="{80B6AFEA-17D0-427D-9569-89D6A8449DF9}" dt="2023-08-23T19:45:41.506" v="6444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9T03:33:40.712" v="8364" actId="255"/>
          <ac:spMkLst>
            <pc:docMk/>
            <pc:sldMk cId="1561509625" sldId="259"/>
            <ac:spMk id="3" creationId="{00000000-0000-0000-0000-000000000000}"/>
          </ac:spMkLst>
        </pc:spChg>
        <pc:grpChg chg="del">
          <ac:chgData name="Shareef Ahmed" userId="ce7c6025-ca9f-4b65-b3ee-82447e2e582a" providerId="ADAL" clId="{80B6AFEA-17D0-427D-9569-89D6A8449DF9}" dt="2023-08-18T01:08:19.318" v="42" actId="478"/>
          <ac:grpSpMkLst>
            <pc:docMk/>
            <pc:sldMk cId="1561509625" sldId="259"/>
            <ac:grpSpMk id="7" creationId="{7D8EF67F-643D-EE68-39F4-955B423C690D}"/>
          </ac:grpSpMkLst>
        </pc:grpChg>
      </pc:sldChg>
      <pc:sldChg chg="addSp delSp modSp mod ord modAnim">
        <pc:chgData name="Shareef Ahmed" userId="ce7c6025-ca9f-4b65-b3ee-82447e2e582a" providerId="ADAL" clId="{80B6AFEA-17D0-427D-9569-89D6A8449DF9}" dt="2023-08-31T01:40:13.704" v="8642" actId="1440"/>
        <pc:sldMkLst>
          <pc:docMk/>
          <pc:sldMk cId="1922313891" sldId="333"/>
        </pc:sldMkLst>
        <pc:spChg chg="mod">
          <ac:chgData name="Shareef Ahmed" userId="ce7c6025-ca9f-4b65-b3ee-82447e2e582a" providerId="ADAL" clId="{80B6AFEA-17D0-427D-9569-89D6A8449DF9}" dt="2023-08-18T04:31:27.590" v="901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1:28:42.036" v="8632" actId="5793"/>
          <ac:spMkLst>
            <pc:docMk/>
            <pc:sldMk cId="1922313891" sldId="333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1:40:13.704" v="8642" actId="1440"/>
          <ac:picMkLst>
            <pc:docMk/>
            <pc:sldMk cId="1922313891" sldId="333"/>
            <ac:picMk id="7" creationId="{CDB1EF2C-485E-49AC-B3E7-5224B0D81BD5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0" creationId="{FDAEB759-D73F-9ED3-9CB4-CDB5DF419C17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4" creationId="{4C37385A-9C8A-FF00-8AA8-9723C86C9883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6" creationId="{846B616D-ABCC-A5BD-CC59-33824E17B14A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9" creationId="{45C8AB63-4BB7-4CE1-5785-F6823E3D3CC0}"/>
          </ac:picMkLst>
        </pc:picChg>
      </pc:sldChg>
      <pc:sldChg chg="modSp mod">
        <pc:chgData name="Shareef Ahmed" userId="ce7c6025-ca9f-4b65-b3ee-82447e2e582a" providerId="ADAL" clId="{80B6AFEA-17D0-427D-9569-89D6A8449DF9}" dt="2023-08-31T06:10:41.767" v="9263" actId="20577"/>
        <pc:sldMkLst>
          <pc:docMk/>
          <pc:sldMk cId="569296776" sldId="334"/>
        </pc:sldMkLst>
        <pc:spChg chg="mod">
          <ac:chgData name="Shareef Ahmed" userId="ce7c6025-ca9f-4b65-b3ee-82447e2e582a" providerId="ADAL" clId="{80B6AFEA-17D0-427D-9569-89D6A8449DF9}" dt="2023-08-18T05:40:54.300" v="1630" actId="27636"/>
          <ac:spMkLst>
            <pc:docMk/>
            <pc:sldMk cId="569296776" sldId="33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6:10:41.767" v="9263" actId="20577"/>
          <ac:spMkLst>
            <pc:docMk/>
            <pc:sldMk cId="569296776" sldId="334"/>
            <ac:spMk id="3" creationId="{DEF809D8-D53C-D68B-78DF-D0819D50806C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728387570" sldId="33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52845471" sldId="33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41337082" sldId="33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64015086" sldId="338"/>
        </pc:sldMkLst>
      </pc:sldChg>
      <pc:sldChg chg="delSp modSp mod ord delAnim">
        <pc:chgData name="Shareef Ahmed" userId="ce7c6025-ca9f-4b65-b3ee-82447e2e582a" providerId="ADAL" clId="{80B6AFEA-17D0-427D-9569-89D6A8449DF9}" dt="2023-08-29T03:39:39.687" v="8366"/>
        <pc:sldMkLst>
          <pc:docMk/>
          <pc:sldMk cId="2812208717" sldId="339"/>
        </pc:sldMkLst>
        <pc:spChg chg="mod">
          <ac:chgData name="Shareef Ahmed" userId="ce7c6025-ca9f-4b65-b3ee-82447e2e582a" providerId="ADAL" clId="{80B6AFEA-17D0-427D-9569-89D6A8449DF9}" dt="2023-08-18T01:21:36.504" v="466"/>
          <ac:spMkLst>
            <pc:docMk/>
            <pc:sldMk cId="2812208717" sldId="339"/>
            <ac:spMk id="2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18T01:21:43.307" v="467" actId="21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80B6AFEA-17D0-427D-9569-89D6A8449DF9}" dt="2023-08-18T01:23:38.128" v="479" actId="27636"/>
          <ac:spMkLst>
            <pc:docMk/>
            <pc:sldMk cId="2812208717" sldId="339"/>
            <ac:spMk id="10" creationId="{72F3841F-9F75-06DD-BDFD-ABF9DE208571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50472354" sldId="34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698959893" sldId="34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2311228" sldId="34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6308024" sldId="343"/>
        </pc:sldMkLst>
      </pc:sldChg>
      <pc:sldChg chg="addSp delSp modSp mod modAnim">
        <pc:chgData name="Shareef Ahmed" userId="ce7c6025-ca9f-4b65-b3ee-82447e2e582a" providerId="ADAL" clId="{80B6AFEA-17D0-427D-9569-89D6A8449DF9}" dt="2023-08-30T06:21:17.374" v="8472" actId="12788"/>
        <pc:sldMkLst>
          <pc:docMk/>
          <pc:sldMk cId="955753946" sldId="346"/>
        </pc:sldMkLst>
        <pc:spChg chg="del">
          <ac:chgData name="Shareef Ahmed" userId="ce7c6025-ca9f-4b65-b3ee-82447e2e582a" providerId="ADAL" clId="{80B6AFEA-17D0-427D-9569-89D6A8449DF9}" dt="2023-08-18T02:14:20.089" v="508" actId="478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14:24.155" v="509" actId="478"/>
          <ac:spMkLst>
            <pc:docMk/>
            <pc:sldMk cId="955753946" sldId="346"/>
            <ac:spMk id="5" creationId="{1FE6E3DD-0877-C26E-6AE7-3989EE2D04C6}"/>
          </ac:spMkLst>
        </pc:spChg>
        <pc:spChg chg="add mod">
          <ac:chgData name="Shareef Ahmed" userId="ce7c6025-ca9f-4b65-b3ee-82447e2e582a" providerId="ADAL" clId="{80B6AFEA-17D0-427D-9569-89D6A8449DF9}" dt="2023-08-30T06:21:03.679" v="8470" actId="20577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Shareef Ahmed" userId="ce7c6025-ca9f-4b65-b3ee-82447e2e582a" providerId="ADAL" clId="{80B6AFEA-17D0-427D-9569-89D6A8449DF9}" dt="2023-08-18T01:44:35.949" v="505" actId="20577"/>
          <ac:spMkLst>
            <pc:docMk/>
            <pc:sldMk cId="955753946" sldId="34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1:17.374" v="8472" actId="12788"/>
          <ac:picMkLst>
            <pc:docMk/>
            <pc:sldMk cId="955753946" sldId="346"/>
            <ac:picMk id="2" creationId="{70D6CB9C-ACF5-EABB-F6AA-02293AEBE42E}"/>
          </ac:picMkLst>
        </pc:picChg>
        <pc:picChg chg="del mod">
          <ac:chgData name="Shareef Ahmed" userId="ce7c6025-ca9f-4b65-b3ee-82447e2e582a" providerId="ADAL" clId="{80B6AFEA-17D0-427D-9569-89D6A8449DF9}" dt="2023-08-18T02:14:06.195" v="507" actId="478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mod modAnim">
        <pc:chgData name="Shareef Ahmed" userId="ce7c6025-ca9f-4b65-b3ee-82447e2e582a" providerId="ADAL" clId="{80B6AFEA-17D0-427D-9569-89D6A8449DF9}" dt="2023-08-30T06:24:28.784" v="8485" actId="1076"/>
        <pc:sldMkLst>
          <pc:docMk/>
          <pc:sldMk cId="2231536566" sldId="347"/>
        </pc:sldMkLst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2" creationId="{F60C8D64-BF74-6D56-5D31-ED6F03810EA3}"/>
          </ac:spMkLst>
        </pc:spChg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56:18.655" v="672" actId="478"/>
          <ac:spMkLst>
            <pc:docMk/>
            <pc:sldMk cId="2231536566" sldId="347"/>
            <ac:spMk id="6" creationId="{91FC0FC7-638D-0524-203E-8325B84092F0}"/>
          </ac:spMkLst>
        </pc:spChg>
        <pc:spChg chg="add mod">
          <ac:chgData name="Shareef Ahmed" userId="ce7c6025-ca9f-4b65-b3ee-82447e2e582a" providerId="ADAL" clId="{80B6AFEA-17D0-427D-9569-89D6A8449DF9}" dt="2023-08-30T06:24:17.760" v="8483" actId="20577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2:56:03.236" v="670" actId="20577"/>
          <ac:spMkLst>
            <pc:docMk/>
            <pc:sldMk cId="2231536566" sldId="347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4:28.784" v="8485" actId="1076"/>
          <ac:picMkLst>
            <pc:docMk/>
            <pc:sldMk cId="2231536566" sldId="347"/>
            <ac:picMk id="2" creationId="{139A5AE9-DA59-724E-60EB-7EEF9583F08B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80306958" sldId="34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1854464" sldId="350"/>
        </pc:sldMkLst>
      </pc:sldChg>
      <pc:sldChg chg="del">
        <pc:chgData name="Shareef Ahmed" userId="ce7c6025-ca9f-4b65-b3ee-82447e2e582a" providerId="ADAL" clId="{80B6AFEA-17D0-427D-9569-89D6A8449DF9}" dt="2023-08-18T03:04:00.235" v="746" actId="2696"/>
        <pc:sldMkLst>
          <pc:docMk/>
          <pc:sldMk cId="434822996" sldId="352"/>
        </pc:sldMkLst>
      </pc:sldChg>
      <pc:sldChg chg="modSp mod">
        <pc:chgData name="Shareef Ahmed" userId="ce7c6025-ca9f-4b65-b3ee-82447e2e582a" providerId="ADAL" clId="{80B6AFEA-17D0-427D-9569-89D6A8449DF9}" dt="2023-08-30T06:36:43.354" v="8527" actId="20577"/>
        <pc:sldMkLst>
          <pc:docMk/>
          <pc:sldMk cId="2332479728" sldId="355"/>
        </pc:sldMkLst>
        <pc:spChg chg="mod">
          <ac:chgData name="Shareef Ahmed" userId="ce7c6025-ca9f-4b65-b3ee-82447e2e582a" providerId="ADAL" clId="{80B6AFEA-17D0-427D-9569-89D6A8449DF9}" dt="2023-08-18T04:33:09.246" v="917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0T06:36:43.354" v="8527" actId="20577"/>
          <ac:spMkLst>
            <pc:docMk/>
            <pc:sldMk cId="2332479728" sldId="355"/>
            <ac:spMk id="3" creationId="{00000000-0000-0000-0000-000000000000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504406535" sldId="35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99788569" sldId="35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67590737" sldId="35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58666483" sldId="35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20872360" sldId="36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0990314" sldId="36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615095126" sldId="36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1044019" sldId="36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0044442" sldId="36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12869863" sldId="36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172016307" sldId="36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864743440" sldId="36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80808038" sldId="36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842232032" sldId="36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68205209" sldId="37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28679038" sldId="37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585883891" sldId="37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1309960" sldId="37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176997141" sldId="37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781985162" sldId="37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91474887" sldId="37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220373119" sldId="37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80444931" sldId="37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063156450" sldId="37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89818070" sldId="380"/>
        </pc:sldMkLst>
      </pc:sldChg>
      <pc:sldChg chg="del">
        <pc:chgData name="Shareef Ahmed" userId="ce7c6025-ca9f-4b65-b3ee-82447e2e582a" providerId="ADAL" clId="{80B6AFEA-17D0-427D-9569-89D6A8449DF9}" dt="2023-08-18T06:06:52.928" v="2516" actId="47"/>
        <pc:sldMkLst>
          <pc:docMk/>
          <pc:sldMk cId="1962531288" sldId="381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3683485933" sldId="383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2844221568" sldId="384"/>
        </pc:sldMkLst>
      </pc:sldChg>
      <pc:sldChg chg="addSp delSp modSp mod delAnim">
        <pc:chgData name="Shareef Ahmed" userId="ce7c6025-ca9f-4b65-b3ee-82447e2e582a" providerId="ADAL" clId="{80B6AFEA-17D0-427D-9569-89D6A8449DF9}" dt="2023-08-22T06:53:04.084" v="5283" actId="20577"/>
        <pc:sldMkLst>
          <pc:docMk/>
          <pc:sldMk cId="3931041886" sldId="385"/>
        </pc:sldMkLst>
        <pc:spChg chg="del">
          <ac:chgData name="Shareef Ahmed" userId="ce7c6025-ca9f-4b65-b3ee-82447e2e582a" providerId="ADAL" clId="{80B6AFEA-17D0-427D-9569-89D6A8449DF9}" dt="2023-08-22T06:13:21.479" v="4675" actId="478"/>
          <ac:spMkLst>
            <pc:docMk/>
            <pc:sldMk cId="3931041886" sldId="385"/>
            <ac:spMk id="3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22T06:13:29.043" v="4677" actId="478"/>
          <ac:spMkLst>
            <pc:docMk/>
            <pc:sldMk cId="3931041886" sldId="385"/>
            <ac:spMk id="5" creationId="{A7C03292-26B0-3987-0AA6-A1659DDDF144}"/>
          </ac:spMkLst>
        </pc:spChg>
        <pc:spChg chg="add del mod">
          <ac:chgData name="Shareef Ahmed" userId="ce7c6025-ca9f-4b65-b3ee-82447e2e582a" providerId="ADAL" clId="{80B6AFEA-17D0-427D-9569-89D6A8449DF9}" dt="2023-08-22T06:13:25.322" v="4676" actId="478"/>
          <ac:spMkLst>
            <pc:docMk/>
            <pc:sldMk cId="3931041886" sldId="385"/>
            <ac:spMk id="6" creationId="{13197394-1608-4837-BD4A-4B082E92C385}"/>
          </ac:spMkLst>
        </pc:spChg>
        <pc:spChg chg="add mod">
          <ac:chgData name="Shareef Ahmed" userId="ce7c6025-ca9f-4b65-b3ee-82447e2e582a" providerId="ADAL" clId="{80B6AFEA-17D0-427D-9569-89D6A8449DF9}" dt="2023-08-22T06:40:41.286" v="5264" actId="14100"/>
          <ac:spMkLst>
            <pc:docMk/>
            <pc:sldMk cId="3931041886" sldId="385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3:04.084" v="5283" actId="20577"/>
          <ac:spMkLst>
            <pc:docMk/>
            <pc:sldMk cId="3931041886" sldId="385"/>
            <ac:spMk id="9" creationId="{66B771A8-9F27-FB9A-2414-87A99260353B}"/>
          </ac:spMkLst>
        </pc:spChg>
        <pc:picChg chg="del">
          <ac:chgData name="Shareef Ahmed" userId="ce7c6025-ca9f-4b65-b3ee-82447e2e582a" providerId="ADAL" clId="{80B6AFEA-17D0-427D-9569-89D6A8449DF9}" dt="2023-08-22T06:13:19.375" v="4674" actId="478"/>
          <ac:picMkLst>
            <pc:docMk/>
            <pc:sldMk cId="3931041886" sldId="385"/>
            <ac:picMk id="7" creationId="{00FA0110-2272-2D00-A06A-3516BB56D9EC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05223856" sldId="386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2447230063" sldId="387"/>
        </pc:sldMkLst>
        <pc:spChg chg="mod">
          <ac:chgData name="Shareef Ahmed" userId="ce7c6025-ca9f-4b65-b3ee-82447e2e582a" providerId="ADAL" clId="{80B6AFEA-17D0-427D-9569-89D6A8449DF9}" dt="2023-08-18T01:18:17.955" v="375" actId="27636"/>
          <ac:spMkLst>
            <pc:docMk/>
            <pc:sldMk cId="2447230063" sldId="387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8193735" sldId="388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3280213518" sldId="389"/>
        </pc:sldMkLst>
        <pc:spChg chg="mod">
          <ac:chgData name="Shareef Ahmed" userId="ce7c6025-ca9f-4b65-b3ee-82447e2e582a" providerId="ADAL" clId="{80B6AFEA-17D0-427D-9569-89D6A8449DF9}" dt="2023-08-18T01:18:18.009" v="376" actId="27636"/>
          <ac:spMkLst>
            <pc:docMk/>
            <pc:sldMk cId="3280213518" sldId="389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776622149" sldId="39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37830399" sldId="39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46468104" sldId="392"/>
        </pc:sldMkLst>
      </pc:sldChg>
      <pc:sldChg chg="addSp delSp modSp mod">
        <pc:chgData name="Shareef Ahmed" userId="ce7c6025-ca9f-4b65-b3ee-82447e2e582a" providerId="ADAL" clId="{80B6AFEA-17D0-427D-9569-89D6A8449DF9}" dt="2023-08-31T07:18:31.410" v="9394" actId="207"/>
        <pc:sldMkLst>
          <pc:docMk/>
          <pc:sldMk cId="3304931580" sldId="393"/>
        </pc:sldMkLst>
        <pc:spChg chg="mod">
          <ac:chgData name="Shareef Ahmed" userId="ce7c6025-ca9f-4b65-b3ee-82447e2e582a" providerId="ADAL" clId="{80B6AFEA-17D0-427D-9569-89D6A8449DF9}" dt="2023-08-18T06:32:42.727" v="2802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18:31.410" v="9394" actId="207"/>
          <ac:spMkLst>
            <pc:docMk/>
            <pc:sldMk cId="3304931580" sldId="393"/>
            <ac:spMk id="3" creationId="{DEF809D8-D53C-D68B-78DF-D0819D50806C}"/>
          </ac:spMkLst>
        </pc:spChg>
        <pc:spChg chg="add mod">
          <ac:chgData name="Shareef Ahmed" userId="ce7c6025-ca9f-4b65-b3ee-82447e2e582a" providerId="ADAL" clId="{80B6AFEA-17D0-427D-9569-89D6A8449DF9}" dt="2023-08-22T05:18:58.913" v="3923" actId="20577"/>
          <ac:spMkLst>
            <pc:docMk/>
            <pc:sldMk cId="3304931580" sldId="393"/>
            <ac:spMk id="6" creationId="{C32811BF-CE2F-3C91-1374-76E0BC98E25F}"/>
          </ac:spMkLst>
        </pc:spChg>
        <pc:spChg chg="add del">
          <ac:chgData name="Shareef Ahmed" userId="ce7c6025-ca9f-4b65-b3ee-82447e2e582a" providerId="ADAL" clId="{80B6AFEA-17D0-427D-9569-89D6A8449DF9}" dt="2023-08-18T06:37:25.201" v="2893" actId="11529"/>
          <ac:spMkLst>
            <pc:docMk/>
            <pc:sldMk cId="3304931580" sldId="393"/>
            <ac:spMk id="7" creationId="{7FFA9FF1-0BBD-84CA-DB50-F733CE3D9A1E}"/>
          </ac:spMkLst>
        </pc:spChg>
        <pc:picChg chg="add mod">
          <ac:chgData name="Shareef Ahmed" userId="ce7c6025-ca9f-4b65-b3ee-82447e2e582a" providerId="ADAL" clId="{80B6AFEA-17D0-427D-9569-89D6A8449DF9}" dt="2023-08-18T06:54:20.283" v="3094" actId="1076"/>
          <ac:picMkLst>
            <pc:docMk/>
            <pc:sldMk cId="3304931580" sldId="393"/>
            <ac:picMk id="8" creationId="{22817B5A-EA1C-55A1-D030-78B695316FB2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67655413" sldId="394"/>
        </pc:sldMkLst>
      </pc:sldChg>
      <pc:sldChg chg="del">
        <pc:chgData name="Shareef Ahmed" userId="ce7c6025-ca9f-4b65-b3ee-82447e2e582a" providerId="ADAL" clId="{80B6AFEA-17D0-427D-9569-89D6A8449DF9}" dt="2023-08-22T07:44:30.952" v="6203" actId="2696"/>
        <pc:sldMkLst>
          <pc:docMk/>
          <pc:sldMk cId="118452215" sldId="395"/>
        </pc:sldMkLst>
      </pc:sldChg>
      <pc:sldChg chg="addSp modSp add mod modAnim">
        <pc:chgData name="Shareef Ahmed" userId="ce7c6025-ca9f-4b65-b3ee-82447e2e582a" providerId="ADAL" clId="{80B6AFEA-17D0-427D-9569-89D6A8449DF9}" dt="2023-08-30T06:35:44.634" v="8521" actId="20577"/>
        <pc:sldMkLst>
          <pc:docMk/>
          <pc:sldMk cId="2231167726" sldId="396"/>
        </pc:sldMkLst>
        <pc:spChg chg="mod">
          <ac:chgData name="Shareef Ahmed" userId="ce7c6025-ca9f-4b65-b3ee-82447e2e582a" providerId="ADAL" clId="{80B6AFEA-17D0-427D-9569-89D6A8449DF9}" dt="2023-08-30T06:35:44.634" v="8521" actId="20577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3:04:11.933" v="762" actId="20577"/>
          <ac:spMkLst>
            <pc:docMk/>
            <pc:sldMk cId="2231167726" sldId="39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5:02:22.784" v="8410" actId="1076"/>
          <ac:picMkLst>
            <pc:docMk/>
            <pc:sldMk cId="2231167726" sldId="396"/>
            <ac:picMk id="2" creationId="{8783B13D-5CA7-DABF-7251-526F32130F84}"/>
          </ac:picMkLst>
        </pc:picChg>
      </pc:sldChg>
      <pc:sldChg chg="modSp add mod">
        <pc:chgData name="Shareef Ahmed" userId="ce7c6025-ca9f-4b65-b3ee-82447e2e582a" providerId="ADAL" clId="{80B6AFEA-17D0-427D-9569-89D6A8449DF9}" dt="2023-08-31T06:15:32.142" v="9390" actId="20577"/>
        <pc:sldMkLst>
          <pc:docMk/>
          <pc:sldMk cId="4226986151" sldId="397"/>
        </pc:sldMkLst>
        <pc:spChg chg="mod">
          <ac:chgData name="Shareef Ahmed" userId="ce7c6025-ca9f-4b65-b3ee-82447e2e582a" providerId="ADAL" clId="{80B6AFEA-17D0-427D-9569-89D6A8449DF9}" dt="2023-08-31T06:15:32.142" v="9390" actId="20577"/>
          <ac:spMkLst>
            <pc:docMk/>
            <pc:sldMk cId="4226986151" sldId="39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6:37:01.398" v="5135" actId="5793"/>
        <pc:sldMkLst>
          <pc:docMk/>
          <pc:sldMk cId="941162791" sldId="398"/>
        </pc:sldMkLst>
        <pc:spChg chg="mod">
          <ac:chgData name="Shareef Ahmed" userId="ce7c6025-ca9f-4b65-b3ee-82447e2e582a" providerId="ADAL" clId="{80B6AFEA-17D0-427D-9569-89D6A8449DF9}" dt="2023-08-22T06:37:01.398" v="5135" actId="5793"/>
          <ac:spMkLst>
            <pc:docMk/>
            <pc:sldMk cId="941162791" sldId="398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5:18:52.584" v="3921" actId="20577"/>
        <pc:sldMkLst>
          <pc:docMk/>
          <pc:sldMk cId="1950141823" sldId="399"/>
        </pc:sldMkLst>
        <pc:spChg chg="mod">
          <ac:chgData name="Shareef Ahmed" userId="ce7c6025-ca9f-4b65-b3ee-82447e2e582a" providerId="ADAL" clId="{80B6AFEA-17D0-427D-9569-89D6A8449DF9}" dt="2023-08-18T06:57:56.197" v="3254" actId="20577"/>
          <ac:spMkLst>
            <pc:docMk/>
            <pc:sldMk cId="1950141823" sldId="399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8:52.584" v="3921" actId="20577"/>
          <ac:spMkLst>
            <pc:docMk/>
            <pc:sldMk cId="1950141823" sldId="399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06.863" v="3925" actId="20577"/>
        <pc:sldMkLst>
          <pc:docMk/>
          <pc:sldMk cId="236741083" sldId="400"/>
        </pc:sldMkLst>
        <pc:spChg chg="mod">
          <ac:chgData name="Shareef Ahmed" userId="ce7c6025-ca9f-4b65-b3ee-82447e2e582a" providerId="ADAL" clId="{80B6AFEA-17D0-427D-9569-89D6A8449DF9}" dt="2023-08-18T07:13:08.805" v="3531" actId="20577"/>
          <ac:spMkLst>
            <pc:docMk/>
            <pc:sldMk cId="236741083" sldId="400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06.863" v="3925" actId="20577"/>
          <ac:spMkLst>
            <pc:docMk/>
            <pc:sldMk cId="236741083" sldId="400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13.956" v="3927" actId="20577"/>
        <pc:sldMkLst>
          <pc:docMk/>
          <pc:sldMk cId="2009106356" sldId="401"/>
        </pc:sldMkLst>
        <pc:spChg chg="mod">
          <ac:chgData name="Shareef Ahmed" userId="ce7c6025-ca9f-4b65-b3ee-82447e2e582a" providerId="ADAL" clId="{80B6AFEA-17D0-427D-9569-89D6A8449DF9}" dt="2023-08-18T07:14:53.123" v="3599" actId="20577"/>
          <ac:spMkLst>
            <pc:docMk/>
            <pc:sldMk cId="2009106356" sldId="401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13.956" v="3927" actId="20577"/>
          <ac:spMkLst>
            <pc:docMk/>
            <pc:sldMk cId="2009106356" sldId="401"/>
            <ac:spMk id="6" creationId="{C32811BF-CE2F-3C91-1374-76E0BC98E25F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31T07:49:59.114" v="9425" actId="27636"/>
        <pc:sldMkLst>
          <pc:docMk/>
          <pc:sldMk cId="2978487620" sldId="402"/>
        </pc:sldMkLst>
        <pc:spChg chg="mod">
          <ac:chgData name="Shareef Ahmed" userId="ce7c6025-ca9f-4b65-b3ee-82447e2e582a" providerId="ADAL" clId="{80B6AFEA-17D0-427D-9569-89D6A8449DF9}" dt="2023-08-18T07:15:13.488" v="3607" actId="20577"/>
          <ac:spMkLst>
            <pc:docMk/>
            <pc:sldMk cId="2978487620" sldId="402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59.114" v="9425" actId="27636"/>
          <ac:spMkLst>
            <pc:docMk/>
            <pc:sldMk cId="2978487620" sldId="402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20.834" v="3929" actId="20577"/>
          <ac:spMkLst>
            <pc:docMk/>
            <pc:sldMk cId="2978487620" sldId="402"/>
            <ac:spMk id="6" creationId="{C32811BF-CE2F-3C91-1374-76E0BC98E25F}"/>
          </ac:spMkLst>
        </pc:spChg>
        <pc:picChg chg="del">
          <ac:chgData name="Shareef Ahmed" userId="ce7c6025-ca9f-4b65-b3ee-82447e2e582a" providerId="ADAL" clId="{80B6AFEA-17D0-427D-9569-89D6A8449DF9}" dt="2023-08-18T07:18:26.665" v="3675" actId="478"/>
          <ac:picMkLst>
            <pc:docMk/>
            <pc:sldMk cId="2978487620" sldId="402"/>
            <ac:picMk id="8" creationId="{22817B5A-EA1C-55A1-D030-78B695316FB2}"/>
          </ac:picMkLst>
        </pc:picChg>
        <pc:picChg chg="add mod">
          <ac:chgData name="Shareef Ahmed" userId="ce7c6025-ca9f-4b65-b3ee-82447e2e582a" providerId="ADAL" clId="{80B6AFEA-17D0-427D-9569-89D6A8449DF9}" dt="2023-08-18T07:18:58.639" v="3681" actId="1076"/>
          <ac:picMkLst>
            <pc:docMk/>
            <pc:sldMk cId="2978487620" sldId="402"/>
            <ac:picMk id="9" creationId="{C88B53A2-9130-392C-E5B1-60C8191F91EE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2T02:36:15.035" v="3805" actId="20577"/>
        <pc:sldMkLst>
          <pc:docMk/>
          <pc:sldMk cId="3294863090" sldId="403"/>
        </pc:sldMkLst>
        <pc:spChg chg="mod">
          <ac:chgData name="Shareef Ahmed" userId="ce7c6025-ca9f-4b65-b3ee-82447e2e582a" providerId="ADAL" clId="{80B6AFEA-17D0-427D-9569-89D6A8449DF9}" dt="2023-08-18T07:21:41.272" v="3700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18T07:22:20.037" v="3731" actId="20577"/>
          <ac:spMkLst>
            <pc:docMk/>
            <pc:sldMk cId="3294863090" sldId="403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15.035" v="3805" actId="20577"/>
          <ac:spMkLst>
            <pc:docMk/>
            <pc:sldMk cId="3294863090" sldId="403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18T07:23:27.056" v="3734"/>
          <ac:picMkLst>
            <pc:docMk/>
            <pc:sldMk cId="3294863090" sldId="403"/>
            <ac:picMk id="7" creationId="{FA7F9AAA-C9D6-7453-E754-24C5407796A8}"/>
          </ac:picMkLst>
        </pc:picChg>
        <pc:picChg chg="del mod">
          <ac:chgData name="Shareef Ahmed" userId="ce7c6025-ca9f-4b65-b3ee-82447e2e582a" providerId="ADAL" clId="{80B6AFEA-17D0-427D-9569-89D6A8449DF9}" dt="2023-08-18T07:23:25.947" v="3733" actId="478"/>
          <ac:picMkLst>
            <pc:docMk/>
            <pc:sldMk cId="3294863090" sldId="403"/>
            <ac:picMk id="8" creationId="{22817B5A-EA1C-55A1-D030-78B695316FB2}"/>
          </ac:picMkLst>
        </pc:picChg>
      </pc:sldChg>
      <pc:sldChg chg="add del">
        <pc:chgData name="Shareef Ahmed" userId="ce7c6025-ca9f-4b65-b3ee-82447e2e582a" providerId="ADAL" clId="{80B6AFEA-17D0-427D-9569-89D6A8449DF9}" dt="2023-08-18T07:21:31.329" v="3683" actId="47"/>
        <pc:sldMkLst>
          <pc:docMk/>
          <pc:sldMk cId="2304335072" sldId="404"/>
        </pc:sldMkLst>
      </pc:sldChg>
      <pc:sldChg chg="delSp modSp add mod modAnim">
        <pc:chgData name="Shareef Ahmed" userId="ce7c6025-ca9f-4b65-b3ee-82447e2e582a" providerId="ADAL" clId="{80B6AFEA-17D0-427D-9569-89D6A8449DF9}" dt="2023-08-22T06:13:38.342" v="4678" actId="1076"/>
        <pc:sldMkLst>
          <pc:docMk/>
          <pc:sldMk cId="3713859495" sldId="404"/>
        </pc:sldMkLst>
        <pc:spChg chg="mod">
          <ac:chgData name="Shareef Ahmed" userId="ce7c6025-ca9f-4b65-b3ee-82447e2e582a" providerId="ADAL" clId="{80B6AFEA-17D0-427D-9569-89D6A8449DF9}" dt="2023-08-18T07:23:40.290" v="3742" actId="20577"/>
          <ac:spMkLst>
            <pc:docMk/>
            <pc:sldMk cId="3713859495" sldId="40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2T06:13:38.342" v="4678" actId="1076"/>
          <ac:spMkLst>
            <pc:docMk/>
            <pc:sldMk cId="3713859495" sldId="404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50:56.946" v="4316" actId="12788"/>
          <ac:spMkLst>
            <pc:docMk/>
            <pc:sldMk cId="3713859495" sldId="404"/>
            <ac:spMk id="6" creationId="{C32811BF-CE2F-3C91-1374-76E0BC98E25F}"/>
          </ac:spMkLst>
        </pc:spChg>
        <pc:picChg chg="del mod">
          <ac:chgData name="Shareef Ahmed" userId="ce7c6025-ca9f-4b65-b3ee-82447e2e582a" providerId="ADAL" clId="{80B6AFEA-17D0-427D-9569-89D6A8449DF9}" dt="2023-08-22T05:10:47.255" v="3813" actId="21"/>
          <ac:picMkLst>
            <pc:docMk/>
            <pc:sldMk cId="3713859495" sldId="404"/>
            <ac:picMk id="7" creationId="{FA7F9AAA-C9D6-7453-E754-24C5407796A8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31T07:49:47.036" v="9421"/>
        <pc:sldMkLst>
          <pc:docMk/>
          <pc:sldMk cId="259952906" sldId="405"/>
        </pc:sldMkLst>
        <pc:spChg chg="mod">
          <ac:chgData name="Shareef Ahmed" userId="ce7c6025-ca9f-4b65-b3ee-82447e2e582a" providerId="ADAL" clId="{80B6AFEA-17D0-427D-9569-89D6A8449DF9}" dt="2023-08-22T05:10:07.487" v="3808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47.036" v="9421"/>
          <ac:spMkLst>
            <pc:docMk/>
            <pc:sldMk cId="259952906" sldId="405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22.482" v="3807" actId="20577"/>
          <ac:spMkLst>
            <pc:docMk/>
            <pc:sldMk cId="259952906" sldId="405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30T05:02:06.561" v="8406" actId="1076"/>
          <ac:picMkLst>
            <pc:docMk/>
            <pc:sldMk cId="259952906" sldId="405"/>
            <ac:picMk id="8" creationId="{54BB93B9-82BB-0F56-A1AA-372DD6B76D81}"/>
          </ac:picMkLst>
        </pc:picChg>
        <pc:picChg chg="del">
          <ac:chgData name="Shareef Ahmed" userId="ce7c6025-ca9f-4b65-b3ee-82447e2e582a" providerId="ADAL" clId="{80B6AFEA-17D0-427D-9569-89D6A8449DF9}" dt="2023-08-30T05:01:42.958" v="8402" actId="478"/>
          <ac:picMkLst>
            <pc:docMk/>
            <pc:sldMk cId="259952906" sldId="405"/>
            <ac:picMk id="9" creationId="{C88B53A2-9130-392C-E5B1-60C8191F91EE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1T07:56:13.968" v="9429" actId="20577"/>
        <pc:sldMkLst>
          <pc:docMk/>
          <pc:sldMk cId="1476206989" sldId="406"/>
        </pc:sldMkLst>
        <pc:spChg chg="mod">
          <ac:chgData name="Shareef Ahmed" userId="ce7c6025-ca9f-4b65-b3ee-82447e2e582a" providerId="ADAL" clId="{80B6AFEA-17D0-427D-9569-89D6A8449DF9}" dt="2023-08-31T07:56:13.968" v="9429" actId="20577"/>
          <ac:spMkLst>
            <pc:docMk/>
            <pc:sldMk cId="1476206989" sldId="406"/>
            <ac:spMk id="3" creationId="{DEF809D8-D53C-D68B-78DF-D0819D50806C}"/>
          </ac:spMkLst>
        </pc:spChg>
        <pc:spChg chg="del mod">
          <ac:chgData name="Shareef Ahmed" userId="ce7c6025-ca9f-4b65-b3ee-82447e2e582a" providerId="ADAL" clId="{80B6AFEA-17D0-427D-9569-89D6A8449DF9}" dt="2023-08-22T05:51:54.772" v="4321" actId="21"/>
          <ac:spMkLst>
            <pc:docMk/>
            <pc:sldMk cId="1476206989" sldId="406"/>
            <ac:spMk id="6" creationId="{C32811BF-CE2F-3C91-1374-76E0BC98E25F}"/>
          </ac:spMkLst>
        </pc:spChg>
        <pc:spChg chg="add mod">
          <ac:chgData name="Shareef Ahmed" userId="ce7c6025-ca9f-4b65-b3ee-82447e2e582a" providerId="ADAL" clId="{80B6AFEA-17D0-427D-9569-89D6A8449DF9}" dt="2023-08-22T05:52:37.876" v="4325"/>
          <ac:spMkLst>
            <pc:docMk/>
            <pc:sldMk cId="1476206989" sldId="406"/>
            <ac:spMk id="7" creationId="{8AFEE166-AD2E-1D7F-FA93-011EDB0FCB84}"/>
          </ac:spMkLst>
        </pc:spChg>
        <pc:spChg chg="add del">
          <ac:chgData name="Shareef Ahmed" userId="ce7c6025-ca9f-4b65-b3ee-82447e2e582a" providerId="ADAL" clId="{80B6AFEA-17D0-427D-9569-89D6A8449DF9}" dt="2023-08-22T05:57:04.282" v="4426" actId="478"/>
          <ac:spMkLst>
            <pc:docMk/>
            <pc:sldMk cId="1476206989" sldId="406"/>
            <ac:spMk id="8" creationId="{0D66028E-182C-1D67-7C8C-F13354F5EBCB}"/>
          </ac:spMkLst>
        </pc:spChg>
      </pc:sldChg>
      <pc:sldChg chg="modSp add mod">
        <pc:chgData name="Shareef Ahmed" userId="ce7c6025-ca9f-4b65-b3ee-82447e2e582a" providerId="ADAL" clId="{80B6AFEA-17D0-427D-9569-89D6A8449DF9}" dt="2023-08-31T07:56:18.068" v="9430" actId="20577"/>
        <pc:sldMkLst>
          <pc:docMk/>
          <pc:sldMk cId="3994736030" sldId="407"/>
        </pc:sldMkLst>
        <pc:spChg chg="mod">
          <ac:chgData name="Shareef Ahmed" userId="ce7c6025-ca9f-4b65-b3ee-82447e2e582a" providerId="ADAL" clId="{80B6AFEA-17D0-427D-9569-89D6A8449DF9}" dt="2023-08-31T07:56:18.068" v="9430" actId="20577"/>
          <ac:spMkLst>
            <pc:docMk/>
            <pc:sldMk cId="3994736030" sldId="407"/>
            <ac:spMk id="3" creationId="{DEF809D8-D53C-D68B-78DF-D0819D50806C}"/>
          </ac:spMkLst>
        </pc:spChg>
      </pc:sldChg>
      <pc:sldChg chg="modSp add mod ord">
        <pc:chgData name="Shareef Ahmed" userId="ce7c6025-ca9f-4b65-b3ee-82447e2e582a" providerId="ADAL" clId="{80B6AFEA-17D0-427D-9569-89D6A8449DF9}" dt="2023-08-22T06:52:59.085" v="5274" actId="20577"/>
        <pc:sldMkLst>
          <pc:docMk/>
          <pc:sldMk cId="2683340743" sldId="408"/>
        </pc:sldMkLst>
        <pc:spChg chg="mod">
          <ac:chgData name="Shareef Ahmed" userId="ce7c6025-ca9f-4b65-b3ee-82447e2e582a" providerId="ADAL" clId="{80B6AFEA-17D0-427D-9569-89D6A8449DF9}" dt="2023-08-22T06:40:25.964" v="5258" actId="207"/>
          <ac:spMkLst>
            <pc:docMk/>
            <pc:sldMk cId="2683340743" sldId="408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2:59.085" v="5274" actId="20577"/>
          <ac:spMkLst>
            <pc:docMk/>
            <pc:sldMk cId="2683340743" sldId="408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31T08:11:33.177" v="9433" actId="20577"/>
        <pc:sldMkLst>
          <pc:docMk/>
          <pc:sldMk cId="1658895289" sldId="409"/>
        </pc:sldMkLst>
        <pc:spChg chg="mod">
          <ac:chgData name="Shareef Ahmed" userId="ce7c6025-ca9f-4b65-b3ee-82447e2e582a" providerId="ADAL" clId="{80B6AFEA-17D0-427D-9569-89D6A8449DF9}" dt="2023-08-31T08:11:33.177" v="9433" actId="20577"/>
          <ac:spMkLst>
            <pc:docMk/>
            <pc:sldMk cId="1658895289" sldId="409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07:32.601" v="5464" actId="20577"/>
          <ac:spMkLst>
            <pc:docMk/>
            <pc:sldMk cId="1658895289" sldId="409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07:33:34.573" v="5971" actId="20577"/>
        <pc:sldMkLst>
          <pc:docMk/>
          <pc:sldMk cId="2987331358" sldId="410"/>
        </pc:sldMkLst>
        <pc:spChg chg="mod">
          <ac:chgData name="Shareef Ahmed" userId="ce7c6025-ca9f-4b65-b3ee-82447e2e582a" providerId="ADAL" clId="{80B6AFEA-17D0-427D-9569-89D6A8449DF9}" dt="2023-08-22T07:33:34.573" v="5971" actId="20577"/>
          <ac:spMkLst>
            <pc:docMk/>
            <pc:sldMk cId="2987331358" sldId="410"/>
            <ac:spMk id="8" creationId="{297BED17-D226-B15B-EB1E-E55420A750F1}"/>
          </ac:spMkLst>
        </pc:spChg>
      </pc:sldChg>
      <pc:sldChg chg="addSp modSp add mod">
        <pc:chgData name="Shareef Ahmed" userId="ce7c6025-ca9f-4b65-b3ee-82447e2e582a" providerId="ADAL" clId="{80B6AFEA-17D0-427D-9569-89D6A8449DF9}" dt="2023-08-22T07:43:38.080" v="6201" actId="20577"/>
        <pc:sldMkLst>
          <pc:docMk/>
          <pc:sldMk cId="3124097130" sldId="411"/>
        </pc:sldMkLst>
        <pc:spChg chg="add mod">
          <ac:chgData name="Shareef Ahmed" userId="ce7c6025-ca9f-4b65-b3ee-82447e2e582a" providerId="ADAL" clId="{80B6AFEA-17D0-427D-9569-89D6A8449DF9}" dt="2023-08-22T07:42:01.300" v="6055" actId="20577"/>
          <ac:spMkLst>
            <pc:docMk/>
            <pc:sldMk cId="3124097130" sldId="411"/>
            <ac:spMk id="2" creationId="{B5EB292E-62E4-2935-7408-C1BB99BEFD0E}"/>
          </ac:spMkLst>
        </pc:spChg>
        <pc:spChg chg="add mod ord">
          <ac:chgData name="Shareef Ahmed" userId="ce7c6025-ca9f-4b65-b3ee-82447e2e582a" providerId="ADAL" clId="{80B6AFEA-17D0-427D-9569-89D6A8449DF9}" dt="2023-08-22T07:40:29.978" v="6053" actId="1076"/>
          <ac:spMkLst>
            <pc:docMk/>
            <pc:sldMk cId="3124097130" sldId="411"/>
            <ac:spMk id="3" creationId="{093C792D-E2D1-9979-0126-C0A08D582080}"/>
          </ac:spMkLst>
        </pc:spChg>
        <pc:spChg chg="add mod">
          <ac:chgData name="Shareef Ahmed" userId="ce7c6025-ca9f-4b65-b3ee-82447e2e582a" providerId="ADAL" clId="{80B6AFEA-17D0-427D-9569-89D6A8449DF9}" dt="2023-08-22T07:39:28.643" v="6036" actId="14100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3:38.080" v="6201" actId="20577"/>
          <ac:spMkLst>
            <pc:docMk/>
            <pc:sldMk cId="3124097130" sldId="411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33:52.683" v="5986" actId="20577"/>
          <ac:spMkLst>
            <pc:docMk/>
            <pc:sldMk cId="3124097130" sldId="411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19:16:53.706" v="6306" actId="1076"/>
        <pc:sldMkLst>
          <pc:docMk/>
          <pc:sldMk cId="703829072" sldId="412"/>
        </pc:sldMkLst>
        <pc:spChg chg="mod">
          <ac:chgData name="Shareef Ahmed" userId="ce7c6025-ca9f-4b65-b3ee-82447e2e582a" providerId="ADAL" clId="{80B6AFEA-17D0-427D-9569-89D6A8449DF9}" dt="2023-08-22T07:45:23.944" v="6247" actId="14100"/>
          <ac:spMkLst>
            <pc:docMk/>
            <pc:sldMk cId="703829072" sldId="412"/>
            <ac:spMk id="2" creationId="{B5EB292E-62E4-2935-7408-C1BB99BEFD0E}"/>
          </ac:spMkLst>
        </pc:spChg>
        <pc:spChg chg="mod">
          <ac:chgData name="Shareef Ahmed" userId="ce7c6025-ca9f-4b65-b3ee-82447e2e582a" providerId="ADAL" clId="{80B6AFEA-17D0-427D-9569-89D6A8449DF9}" dt="2023-08-22T19:16:53.706" v="6306" actId="1076"/>
          <ac:spMkLst>
            <pc:docMk/>
            <pc:sldMk cId="703829072" sldId="412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6:06.658" v="6305" actId="20577"/>
          <ac:spMkLst>
            <pc:docMk/>
            <pc:sldMk cId="703829072" sldId="412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44:39.374" v="6212" actId="20577"/>
          <ac:spMkLst>
            <pc:docMk/>
            <pc:sldMk cId="703829072" sldId="412"/>
            <ac:spMk id="9" creationId="{66B771A8-9F27-FB9A-2414-87A99260353B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5:37:20.516" v="6496" actId="20577"/>
        <pc:sldMkLst>
          <pc:docMk/>
          <pc:sldMk cId="281881166" sldId="413"/>
        </pc:sldMkLst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2" creationId="{B5EB292E-62E4-2935-7408-C1BB99BEFD0E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3" creationId="{093C792D-E2D1-9979-0126-C0A08D582080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5" creationId="{220B3D4D-7235-E749-5656-69D154A9B63F}"/>
          </ac:spMkLst>
        </pc:spChg>
        <pc:spChg chg="del mod">
          <ac:chgData name="Shareef Ahmed" userId="ce7c6025-ca9f-4b65-b3ee-82447e2e582a" providerId="ADAL" clId="{80B6AFEA-17D0-427D-9569-89D6A8449DF9}" dt="2023-08-22T19:23:42.028" v="6356" actId="3680"/>
          <ac:spMkLst>
            <pc:docMk/>
            <pc:sldMk cId="281881166" sldId="413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19:22:54.123" v="6349" actId="20577"/>
          <ac:spMkLst>
            <pc:docMk/>
            <pc:sldMk cId="281881166" sldId="413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80B6AFEA-17D0-427D-9569-89D6A8449DF9}" dt="2023-08-22T19:24:37.989" v="6361" actId="3680"/>
          <ac:spMkLst>
            <pc:docMk/>
            <pc:sldMk cId="281881166" sldId="413"/>
            <ac:spMk id="11" creationId="{B8B06118-0D6D-481F-C235-466FFA692526}"/>
          </ac:spMkLst>
        </pc:spChg>
        <pc:spChg chg="add mod">
          <ac:chgData name="Shareef Ahmed" userId="ce7c6025-ca9f-4b65-b3ee-82447e2e582a" providerId="ADAL" clId="{80B6AFEA-17D0-427D-9569-89D6A8449DF9}" dt="2023-08-27T05:37:20.516" v="6496" actId="20577"/>
          <ac:spMkLst>
            <pc:docMk/>
            <pc:sldMk cId="281881166" sldId="413"/>
            <ac:spMk id="14" creationId="{4F999D24-0B26-C71A-1A46-688145BE7520}"/>
          </ac:spMkLst>
        </pc:spChg>
        <pc:graphicFrameChg chg="add del mod ord modGraphic">
          <ac:chgData name="Shareef Ahmed" userId="ce7c6025-ca9f-4b65-b3ee-82447e2e582a" providerId="ADAL" clId="{80B6AFEA-17D0-427D-9569-89D6A8449DF9}" dt="2023-08-22T19:24:20.504" v="6357" actId="21"/>
          <ac:graphicFrameMkLst>
            <pc:docMk/>
            <pc:sldMk cId="281881166" sldId="413"/>
            <ac:graphicFrameMk id="6" creationId="{912FF539-5238-672A-0E60-85F3E53D932A}"/>
          </ac:graphicFrameMkLst>
        </pc:graphicFrameChg>
        <pc:graphicFrameChg chg="add mod ord modGraphic">
          <ac:chgData name="Shareef Ahmed" userId="ce7c6025-ca9f-4b65-b3ee-82447e2e582a" providerId="ADAL" clId="{80B6AFEA-17D0-427D-9569-89D6A8449DF9}" dt="2023-08-22T19:25:21.420" v="6368" actId="1076"/>
          <ac:graphicFrameMkLst>
            <pc:docMk/>
            <pc:sldMk cId="281881166" sldId="413"/>
            <ac:graphicFrameMk id="12" creationId="{405FA2EE-90C8-B5CC-37F2-2A18EBAEE811}"/>
          </ac:graphicFrameMkLst>
        </pc:graphicFrameChg>
        <pc:graphicFrameChg chg="add del mod">
          <ac:chgData name="Shareef Ahmed" userId="ce7c6025-ca9f-4b65-b3ee-82447e2e582a" providerId="ADAL" clId="{80B6AFEA-17D0-427D-9569-89D6A8449DF9}" dt="2023-08-22T19:24:40.893" v="6363"/>
          <ac:graphicFrameMkLst>
            <pc:docMk/>
            <pc:sldMk cId="281881166" sldId="413"/>
            <ac:graphicFrameMk id="13" creationId="{C3697A4A-25CD-7A1B-D7CD-D267F7B919E0}"/>
          </ac:graphicFrameMkLst>
        </pc:graphicFrameChg>
      </pc:sldChg>
      <pc:sldChg chg="add del">
        <pc:chgData name="Shareef Ahmed" userId="ce7c6025-ca9f-4b65-b3ee-82447e2e582a" providerId="ADAL" clId="{80B6AFEA-17D0-427D-9569-89D6A8449DF9}" dt="2023-08-23T19:45:36.602" v="6441" actId="2696"/>
        <pc:sldMkLst>
          <pc:docMk/>
          <pc:sldMk cId="1689125310" sldId="414"/>
        </pc:sldMkLst>
      </pc:sldChg>
      <pc:sldChg chg="add del">
        <pc:chgData name="Shareef Ahmed" userId="ce7c6025-ca9f-4b65-b3ee-82447e2e582a" providerId="ADAL" clId="{80B6AFEA-17D0-427D-9569-89D6A8449DF9}" dt="2023-08-27T20:18:56.617" v="8354" actId="47"/>
        <pc:sldMkLst>
          <pc:docMk/>
          <pc:sldMk cId="3608974593" sldId="414"/>
        </pc:sldMkLst>
      </pc:sldChg>
      <pc:sldChg chg="addSp delSp modSp add mod">
        <pc:chgData name="Shareef Ahmed" userId="ce7c6025-ca9f-4b65-b3ee-82447e2e582a" providerId="ADAL" clId="{80B6AFEA-17D0-427D-9569-89D6A8449DF9}" dt="2023-08-27T05:36:39.471" v="6470" actId="20577"/>
        <pc:sldMkLst>
          <pc:docMk/>
          <pc:sldMk cId="3146810667" sldId="415"/>
        </pc:sldMkLst>
        <pc:spChg chg="add del mod">
          <ac:chgData name="Shareef Ahmed" userId="ce7c6025-ca9f-4b65-b3ee-82447e2e582a" providerId="ADAL" clId="{80B6AFEA-17D0-427D-9569-89D6A8449DF9}" dt="2023-08-27T05:36:27.924" v="6449" actId="21"/>
          <ac:spMkLst>
            <pc:docMk/>
            <pc:sldMk cId="3146810667" sldId="415"/>
            <ac:spMk id="3" creationId="{380020DA-F3B1-41CA-04EE-FE71DB65865D}"/>
          </ac:spMkLst>
        </pc:spChg>
        <pc:spChg chg="mod">
          <ac:chgData name="Shareef Ahmed" userId="ce7c6025-ca9f-4b65-b3ee-82447e2e582a" providerId="ADAL" clId="{80B6AFEA-17D0-427D-9569-89D6A8449DF9}" dt="2023-08-27T05:36:39.471" v="6470" actId="20577"/>
          <ac:spMkLst>
            <pc:docMk/>
            <pc:sldMk cId="3146810667" sldId="415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6:22.971" v="6448" actId="478"/>
          <ac:spMkLst>
            <pc:docMk/>
            <pc:sldMk cId="3146810667" sldId="415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22.971" v="6448" actId="478"/>
          <ac:graphicFrameMkLst>
            <pc:docMk/>
            <pc:sldMk cId="3146810667" sldId="415"/>
            <ac:graphicFrameMk id="12" creationId="{405FA2EE-90C8-B5CC-37F2-2A18EBAEE811}"/>
          </ac:graphicFrameMkLst>
        </pc:graphicFrameChg>
      </pc:sldChg>
      <pc:sldChg chg="addSp delSp modSp add mod ord modAnim">
        <pc:chgData name="Shareef Ahmed" userId="ce7c6025-ca9f-4b65-b3ee-82447e2e582a" providerId="ADAL" clId="{80B6AFEA-17D0-427D-9569-89D6A8449DF9}" dt="2023-08-27T06:35:33.970" v="7299" actId="207"/>
        <pc:sldMkLst>
          <pc:docMk/>
          <pc:sldMk cId="641702943" sldId="416"/>
        </pc:sldMkLst>
        <pc:spChg chg="add del mod">
          <ac:chgData name="Shareef Ahmed" userId="ce7c6025-ca9f-4b65-b3ee-82447e2e582a" providerId="ADAL" clId="{80B6AFEA-17D0-427D-9569-89D6A8449DF9}" dt="2023-08-27T05:37:39.997" v="6498" actId="21"/>
          <ac:spMkLst>
            <pc:docMk/>
            <pc:sldMk cId="641702943" sldId="416"/>
            <ac:spMk id="3" creationId="{F48B07D0-89CA-BDEA-F685-B800CB96B10B}"/>
          </ac:spMkLst>
        </pc:spChg>
        <pc:spChg chg="add mod">
          <ac:chgData name="Shareef Ahmed" userId="ce7c6025-ca9f-4b65-b3ee-82447e2e582a" providerId="ADAL" clId="{80B6AFEA-17D0-427D-9569-89D6A8449DF9}" dt="2023-08-27T06:35:33.970" v="7299" actId="207"/>
          <ac:spMkLst>
            <pc:docMk/>
            <pc:sldMk cId="641702943" sldId="416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6:28:54.332" v="7044" actId="20577"/>
          <ac:spMkLst>
            <pc:docMk/>
            <pc:sldMk cId="641702943" sldId="416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7:34.631" v="6497" actId="21"/>
          <ac:spMkLst>
            <pc:docMk/>
            <pc:sldMk cId="641702943" sldId="416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56.724" v="6474" actId="21"/>
          <ac:graphicFrameMkLst>
            <pc:docMk/>
            <pc:sldMk cId="641702943" sldId="416"/>
            <ac:graphicFrameMk id="12" creationId="{405FA2EE-90C8-B5CC-37F2-2A18EBAEE811}"/>
          </ac:graphicFrameMkLst>
        </pc:graphicFrameChg>
      </pc:sldChg>
      <pc:sldChg chg="modSp add mod">
        <pc:chgData name="Shareef Ahmed" userId="ce7c6025-ca9f-4b65-b3ee-82447e2e582a" providerId="ADAL" clId="{80B6AFEA-17D0-427D-9569-89D6A8449DF9}" dt="2023-08-31T07:25:35.475" v="9404" actId="20577"/>
        <pc:sldMkLst>
          <pc:docMk/>
          <pc:sldMk cId="2090585264" sldId="417"/>
        </pc:sldMkLst>
        <pc:spChg chg="mod">
          <ac:chgData name="Shareef Ahmed" userId="ce7c6025-ca9f-4b65-b3ee-82447e2e582a" providerId="ADAL" clId="{80B6AFEA-17D0-427D-9569-89D6A8449DF9}" dt="2023-08-31T07:25:35.475" v="9404" actId="20577"/>
          <ac:spMkLst>
            <pc:docMk/>
            <pc:sldMk cId="2090585264" sldId="417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80B6AFEA-17D0-427D-9569-89D6A8449DF9}" dt="2023-08-27T07:13:18.586" v="7896" actId="1076"/>
        <pc:sldMkLst>
          <pc:docMk/>
          <pc:sldMk cId="3755182556" sldId="418"/>
        </pc:sldMkLst>
        <pc:spChg chg="mod">
          <ac:chgData name="Shareef Ahmed" userId="ce7c6025-ca9f-4b65-b3ee-82447e2e582a" providerId="ADAL" clId="{80B6AFEA-17D0-427D-9569-89D6A8449DF9}" dt="2023-08-27T07:07:29.638" v="7868" actId="207"/>
          <ac:spMkLst>
            <pc:docMk/>
            <pc:sldMk cId="3755182556" sldId="418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13:18.586" v="7896" actId="1076"/>
          <ac:spMkLst>
            <pc:docMk/>
            <pc:sldMk cId="3755182556" sldId="418"/>
            <ac:spMk id="6" creationId="{B1B0F1EE-46C8-858B-907E-F2BF66F969B3}"/>
          </ac:spMkLst>
        </pc:spChg>
        <pc:spChg chg="mod">
          <ac:chgData name="Shareef Ahmed" userId="ce7c6025-ca9f-4b65-b3ee-82447e2e582a" providerId="ADAL" clId="{80B6AFEA-17D0-427D-9569-89D6A8449DF9}" dt="2023-08-27T06:53:15.568" v="7531" actId="20577"/>
          <ac:spMkLst>
            <pc:docMk/>
            <pc:sldMk cId="3755182556" sldId="418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27T07:13:18.586" v="7896" actId="1076"/>
          <ac:picMkLst>
            <pc:docMk/>
            <pc:sldMk cId="3755182556" sldId="418"/>
            <ac:picMk id="3" creationId="{BBCEABAF-CAB5-94F7-4B80-03B93963382D}"/>
          </ac:picMkLst>
        </pc:picChg>
      </pc:sldChg>
      <pc:sldChg chg="modSp add mod ord">
        <pc:chgData name="Shareef Ahmed" userId="ce7c6025-ca9f-4b65-b3ee-82447e2e582a" providerId="ADAL" clId="{80B6AFEA-17D0-427D-9569-89D6A8449DF9}" dt="2023-08-27T06:53:05.687" v="7515"/>
        <pc:sldMkLst>
          <pc:docMk/>
          <pc:sldMk cId="3254246329" sldId="419"/>
        </pc:sldMkLst>
        <pc:spChg chg="mod">
          <ac:chgData name="Shareef Ahmed" userId="ce7c6025-ca9f-4b65-b3ee-82447e2e582a" providerId="ADAL" clId="{80B6AFEA-17D0-427D-9569-89D6A8449DF9}" dt="2023-08-27T06:52:53.742" v="7513" actId="403"/>
          <ac:spMkLst>
            <pc:docMk/>
            <pc:sldMk cId="3254246329" sldId="419"/>
            <ac:spMk id="5" creationId="{E28CE431-A406-2E40-96FA-505BD17D6919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7:24:15.361" v="7960" actId="20577"/>
        <pc:sldMkLst>
          <pc:docMk/>
          <pc:sldMk cId="3581023187" sldId="420"/>
        </pc:sldMkLst>
        <pc:spChg chg="mod">
          <ac:chgData name="Shareef Ahmed" userId="ce7c6025-ca9f-4b65-b3ee-82447e2e582a" providerId="ADAL" clId="{80B6AFEA-17D0-427D-9569-89D6A8449DF9}" dt="2023-08-27T07:20:50.967" v="7940" actId="114"/>
          <ac:spMkLst>
            <pc:docMk/>
            <pc:sldMk cId="3581023187" sldId="420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23:18.732" v="7943" actId="1076"/>
          <ac:spMkLst>
            <pc:docMk/>
            <pc:sldMk cId="3581023187" sldId="420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07:39.461" v="7879" actId="20577"/>
          <ac:spMkLst>
            <pc:docMk/>
            <pc:sldMk cId="3581023187" sldId="420"/>
            <ac:spMk id="9" creationId="{66B771A8-9F27-FB9A-2414-87A99260353B}"/>
          </ac:spMkLst>
        </pc:spChg>
        <pc:spChg chg="add mod">
          <ac:chgData name="Shareef Ahmed" userId="ce7c6025-ca9f-4b65-b3ee-82447e2e582a" providerId="ADAL" clId="{80B6AFEA-17D0-427D-9569-89D6A8449DF9}" dt="2023-08-27T07:24:15.361" v="7960" actId="20577"/>
          <ac:spMkLst>
            <pc:docMk/>
            <pc:sldMk cId="3581023187" sldId="420"/>
            <ac:spMk id="13" creationId="{B2DDBCC1-B50E-08D0-FC9F-467ACAACABB0}"/>
          </ac:spMkLst>
        </pc:spChg>
        <pc:picChg chg="add del mod">
          <ac:chgData name="Shareef Ahmed" userId="ce7c6025-ca9f-4b65-b3ee-82447e2e582a" providerId="ADAL" clId="{80B6AFEA-17D0-427D-9569-89D6A8449DF9}" dt="2023-08-27T07:13:38.532" v="7917" actId="478"/>
          <ac:picMkLst>
            <pc:docMk/>
            <pc:sldMk cId="3581023187" sldId="420"/>
            <ac:picMk id="2" creationId="{BEEE2916-C926-C3F5-E89D-3EE6D56ADC2E}"/>
          </ac:picMkLst>
        </pc:picChg>
        <pc:picChg chg="del mod">
          <ac:chgData name="Shareef Ahmed" userId="ce7c6025-ca9f-4b65-b3ee-82447e2e582a" providerId="ADAL" clId="{80B6AFEA-17D0-427D-9569-89D6A8449DF9}" dt="2023-08-27T07:13:27.026" v="7897" actId="478"/>
          <ac:picMkLst>
            <pc:docMk/>
            <pc:sldMk cId="3581023187" sldId="420"/>
            <ac:picMk id="3" creationId="{BBCEABAF-CAB5-94F7-4B80-03B93963382D}"/>
          </ac:picMkLst>
        </pc:picChg>
        <pc:picChg chg="add mod">
          <ac:chgData name="Shareef Ahmed" userId="ce7c6025-ca9f-4b65-b3ee-82447e2e582a" providerId="ADAL" clId="{80B6AFEA-17D0-427D-9569-89D6A8449DF9}" dt="2023-08-27T07:23:18.732" v="7943" actId="1076"/>
          <ac:picMkLst>
            <pc:docMk/>
            <pc:sldMk cId="3581023187" sldId="420"/>
            <ac:picMk id="8" creationId="{C1F6206C-C448-1402-E1AE-5DE9E643C9D3}"/>
          </ac:picMkLst>
        </pc:picChg>
        <pc:picChg chg="add mod">
          <ac:chgData name="Shareef Ahmed" userId="ce7c6025-ca9f-4b65-b3ee-82447e2e582a" providerId="ADAL" clId="{80B6AFEA-17D0-427D-9569-89D6A8449DF9}" dt="2023-08-27T07:24:01.374" v="7948" actId="1076"/>
          <ac:picMkLst>
            <pc:docMk/>
            <pc:sldMk cId="3581023187" sldId="420"/>
            <ac:picMk id="12" creationId="{1FECF5BD-E5E9-8416-9C9A-DAD01FF0DAA7}"/>
          </ac:picMkLst>
        </pc:picChg>
      </pc:sldChg>
      <pc:sldChg chg="delSp modSp add mod">
        <pc:chgData name="Shareef Ahmed" userId="ce7c6025-ca9f-4b65-b3ee-82447e2e582a" providerId="ADAL" clId="{80B6AFEA-17D0-427D-9569-89D6A8449DF9}" dt="2023-08-27T07:30:36.207" v="8127" actId="20577"/>
        <pc:sldMkLst>
          <pc:docMk/>
          <pc:sldMk cId="631876929" sldId="421"/>
        </pc:sldMkLst>
        <pc:spChg chg="mod">
          <ac:chgData name="Shareef Ahmed" userId="ce7c6025-ca9f-4b65-b3ee-82447e2e582a" providerId="ADAL" clId="{80B6AFEA-17D0-427D-9569-89D6A8449DF9}" dt="2023-08-27T07:30:36.207" v="8127" actId="20577"/>
          <ac:spMkLst>
            <pc:docMk/>
            <pc:sldMk cId="631876929" sldId="421"/>
            <ac:spMk id="5" creationId="{E28CE431-A406-2E40-96FA-505BD17D6919}"/>
          </ac:spMkLst>
        </pc:spChg>
        <pc:spChg chg="del">
          <ac:chgData name="Shareef Ahmed" userId="ce7c6025-ca9f-4b65-b3ee-82447e2e582a" providerId="ADAL" clId="{80B6AFEA-17D0-427D-9569-89D6A8449DF9}" dt="2023-08-27T07:24:59.286" v="7962" actId="21"/>
          <ac:spMkLst>
            <pc:docMk/>
            <pc:sldMk cId="631876929" sldId="421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26:46.763" v="7983" actId="1076"/>
          <ac:spMkLst>
            <pc:docMk/>
            <pc:sldMk cId="631876929" sldId="421"/>
            <ac:spMk id="13" creationId="{B2DDBCC1-B50E-08D0-FC9F-467ACAACABB0}"/>
          </ac:spMkLst>
        </pc:spChg>
        <pc:picChg chg="del">
          <ac:chgData name="Shareef Ahmed" userId="ce7c6025-ca9f-4b65-b3ee-82447e2e582a" providerId="ADAL" clId="{80B6AFEA-17D0-427D-9569-89D6A8449DF9}" dt="2023-08-27T07:24:59.286" v="7962" actId="21"/>
          <ac:picMkLst>
            <pc:docMk/>
            <pc:sldMk cId="631876929" sldId="421"/>
            <ac:picMk id="8" creationId="{C1F6206C-C448-1402-E1AE-5DE9E643C9D3}"/>
          </ac:picMkLst>
        </pc:picChg>
        <pc:picChg chg="mod">
          <ac:chgData name="Shareef Ahmed" userId="ce7c6025-ca9f-4b65-b3ee-82447e2e582a" providerId="ADAL" clId="{80B6AFEA-17D0-427D-9569-89D6A8449DF9}" dt="2023-08-27T07:26:46.763" v="7983" actId="1076"/>
          <ac:picMkLst>
            <pc:docMk/>
            <pc:sldMk cId="631876929" sldId="421"/>
            <ac:picMk id="12" creationId="{1FECF5BD-E5E9-8416-9C9A-DAD01FF0DAA7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7T07:40:08.385" v="8198" actId="21"/>
        <pc:sldMkLst>
          <pc:docMk/>
          <pc:sldMk cId="2312623363" sldId="422"/>
        </pc:sldMkLst>
        <pc:spChg chg="mod">
          <ac:chgData name="Shareef Ahmed" userId="ce7c6025-ca9f-4b65-b3ee-82447e2e582a" providerId="ADAL" clId="{80B6AFEA-17D0-427D-9569-89D6A8449DF9}" dt="2023-08-27T07:39:37.961" v="8193" actId="20577"/>
          <ac:spMkLst>
            <pc:docMk/>
            <pc:sldMk cId="2312623363" sldId="422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7:33:47.051" v="8138" actId="20577"/>
          <ac:spMkLst>
            <pc:docMk/>
            <pc:sldMk cId="2312623363" sldId="422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7:33:53.354" v="8139" actId="478"/>
          <ac:spMkLst>
            <pc:docMk/>
            <pc:sldMk cId="2312623363" sldId="422"/>
            <ac:spMk id="13" creationId="{B2DDBCC1-B50E-08D0-FC9F-467ACAACABB0}"/>
          </ac:spMkLst>
        </pc:spChg>
        <pc:picChg chg="add mod">
          <ac:chgData name="Shareef Ahmed" userId="ce7c6025-ca9f-4b65-b3ee-82447e2e582a" providerId="ADAL" clId="{80B6AFEA-17D0-427D-9569-89D6A8449DF9}" dt="2023-08-27T07:37:22.238" v="8168" actId="1076"/>
          <ac:picMkLst>
            <pc:docMk/>
            <pc:sldMk cId="2312623363" sldId="422"/>
            <ac:picMk id="3" creationId="{EF032335-2BB2-2546-5777-459BE16C531A}"/>
          </ac:picMkLst>
        </pc:picChg>
        <pc:picChg chg="add mod">
          <ac:chgData name="Shareef Ahmed" userId="ce7c6025-ca9f-4b65-b3ee-82447e2e582a" providerId="ADAL" clId="{80B6AFEA-17D0-427D-9569-89D6A8449DF9}" dt="2023-08-27T07:39:19.400" v="8174" actId="1076"/>
          <ac:picMkLst>
            <pc:docMk/>
            <pc:sldMk cId="2312623363" sldId="422"/>
            <ac:picMk id="7" creationId="{3459FD31-D37D-66FD-CDC4-B89242F1CAFF}"/>
          </ac:picMkLst>
        </pc:picChg>
        <pc:picChg chg="add mod">
          <ac:chgData name="Shareef Ahmed" userId="ce7c6025-ca9f-4b65-b3ee-82447e2e582a" providerId="ADAL" clId="{80B6AFEA-17D0-427D-9569-89D6A8449DF9}" dt="2023-08-27T07:40:05.289" v="8196" actId="14100"/>
          <ac:picMkLst>
            <pc:docMk/>
            <pc:sldMk cId="2312623363" sldId="422"/>
            <ac:picMk id="11" creationId="{F12BDC56-D26A-BB60-F501-B592B1A349FA}"/>
          </ac:picMkLst>
        </pc:picChg>
        <pc:picChg chg="del">
          <ac:chgData name="Shareef Ahmed" userId="ce7c6025-ca9f-4b65-b3ee-82447e2e582a" providerId="ADAL" clId="{80B6AFEA-17D0-427D-9569-89D6A8449DF9}" dt="2023-08-27T07:33:53.354" v="8139" actId="478"/>
          <ac:picMkLst>
            <pc:docMk/>
            <pc:sldMk cId="2312623363" sldId="422"/>
            <ac:picMk id="12" creationId="{1FECF5BD-E5E9-8416-9C9A-DAD01FF0DAA7}"/>
          </ac:picMkLst>
        </pc:picChg>
        <pc:picChg chg="add del mod">
          <ac:chgData name="Shareef Ahmed" userId="ce7c6025-ca9f-4b65-b3ee-82447e2e582a" providerId="ADAL" clId="{80B6AFEA-17D0-427D-9569-89D6A8449DF9}" dt="2023-08-27T07:40:08.385" v="8198" actId="21"/>
          <ac:picMkLst>
            <pc:docMk/>
            <pc:sldMk cId="2312623363" sldId="422"/>
            <ac:picMk id="14" creationId="{BCED95BF-2C8B-AC86-5807-E7580EA393AD}"/>
          </ac:picMkLst>
        </pc:picChg>
      </pc:sldChg>
      <pc:sldChg chg="addSp delSp modSp add del mod setBg">
        <pc:chgData name="Shareef Ahmed" userId="ce7c6025-ca9f-4b65-b3ee-82447e2e582a" providerId="ADAL" clId="{80B6AFEA-17D0-427D-9569-89D6A8449DF9}" dt="2023-08-27T20:18:48.394" v="8353" actId="47"/>
        <pc:sldMkLst>
          <pc:docMk/>
          <pc:sldMk cId="223379999" sldId="423"/>
        </pc:sldMkLst>
        <pc:spChg chg="mod or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4" creationId="{00000000-0000-0000-0000-000000000000}"/>
          </ac:spMkLst>
        </pc:spChg>
        <pc:spChg chg="del mod">
          <ac:chgData name="Shareef Ahmed" userId="ce7c6025-ca9f-4b65-b3ee-82447e2e582a" providerId="ADAL" clId="{80B6AFEA-17D0-427D-9569-89D6A8449DF9}" dt="2023-08-27T19:29:05.918" v="8219"/>
          <ac:spMkLst>
            <pc:docMk/>
            <pc:sldMk cId="223379999" sldId="423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9" creationId="{66B771A8-9F27-FB9A-2414-87A99260353B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0" creationId="{CDDACFA7-B455-9FCA-7133-34946E6DE67F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5" creationId="{7301F447-EEF7-48F5-AF73-7566EE7F64AD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7" creationId="{F7117410-A2A4-4085-9ADC-46744551DBDE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9" creationId="{99F74EB5-E547-4FB4-95F5-BCC788F3C4A0}"/>
          </ac:spMkLst>
        </pc:spChg>
        <pc:graphicFrameChg chg="add mod modGraphic">
          <ac:chgData name="Shareef Ahmed" userId="ce7c6025-ca9f-4b65-b3ee-82447e2e582a" providerId="ADAL" clId="{80B6AFEA-17D0-427D-9569-89D6A8449DF9}" dt="2023-08-27T19:30:52.429" v="8235" actId="12385"/>
          <ac:graphicFrameMkLst>
            <pc:docMk/>
            <pc:sldMk cId="223379999" sldId="423"/>
            <ac:graphicFrameMk id="2" creationId="{86E3FA6A-E0A9-DF28-1187-69C72D8649A7}"/>
          </ac:graphicFrameMkLst>
        </pc:graphicFrameChg>
        <pc:picChg chg="del mod">
          <ac:chgData name="Shareef Ahmed" userId="ce7c6025-ca9f-4b65-b3ee-82447e2e582a" providerId="ADAL" clId="{80B6AFEA-17D0-427D-9569-89D6A8449DF9}" dt="2023-08-27T19:11:14.775" v="8216" actId="21"/>
          <ac:picMkLst>
            <pc:docMk/>
            <pc:sldMk cId="223379999" sldId="423"/>
            <ac:picMk id="3" creationId="{EF032335-2BB2-2546-5777-459BE16C531A}"/>
          </ac:picMkLst>
        </pc:picChg>
        <pc:picChg chg="del mod">
          <ac:chgData name="Shareef Ahmed" userId="ce7c6025-ca9f-4b65-b3ee-82447e2e582a" providerId="ADAL" clId="{80B6AFEA-17D0-427D-9569-89D6A8449DF9}" dt="2023-08-27T19:11:13.332" v="8215" actId="21"/>
          <ac:picMkLst>
            <pc:docMk/>
            <pc:sldMk cId="223379999" sldId="423"/>
            <ac:picMk id="7" creationId="{3459FD31-D37D-66FD-CDC4-B89242F1CAFF}"/>
          </ac:picMkLst>
        </pc:picChg>
        <pc:picChg chg="del">
          <ac:chgData name="Shareef Ahmed" userId="ce7c6025-ca9f-4b65-b3ee-82447e2e582a" providerId="ADAL" clId="{80B6AFEA-17D0-427D-9569-89D6A8449DF9}" dt="2023-08-27T19:11:11.648" v="8213" actId="21"/>
          <ac:picMkLst>
            <pc:docMk/>
            <pc:sldMk cId="223379999" sldId="423"/>
            <ac:picMk id="11" creationId="{F12BDC56-D26A-BB60-F501-B592B1A349FA}"/>
          </ac:picMkLst>
        </pc:picChg>
      </pc:sldChg>
      <pc:sldChg chg="modSp add mod ord">
        <pc:chgData name="Shareef Ahmed" userId="ce7c6025-ca9f-4b65-b3ee-82447e2e582a" providerId="ADAL" clId="{80B6AFEA-17D0-427D-9569-89D6A8449DF9}" dt="2023-08-27T19:51:57.412" v="8276" actId="12788"/>
        <pc:sldMkLst>
          <pc:docMk/>
          <pc:sldMk cId="1590741945" sldId="424"/>
        </pc:sldMkLst>
        <pc:graphicFrameChg chg="mod modGraphic">
          <ac:chgData name="Shareef Ahmed" userId="ce7c6025-ca9f-4b65-b3ee-82447e2e582a" providerId="ADAL" clId="{80B6AFEA-17D0-427D-9569-89D6A8449DF9}" dt="2023-08-27T19:51:57.412" v="8276" actId="12788"/>
          <ac:graphicFrameMkLst>
            <pc:docMk/>
            <pc:sldMk cId="1590741945" sldId="424"/>
            <ac:graphicFrameMk id="2" creationId="{86E3FA6A-E0A9-DF28-1187-69C72D8649A7}"/>
          </ac:graphicFrameMkLst>
        </pc:graphicFrameChg>
      </pc:sldChg>
      <pc:sldChg chg="addSp modSp add mod">
        <pc:chgData name="Shareef Ahmed" userId="ce7c6025-ca9f-4b65-b3ee-82447e2e582a" providerId="ADAL" clId="{80B6AFEA-17D0-427D-9569-89D6A8449DF9}" dt="2023-08-27T19:52:59.134" v="8352" actId="20577"/>
        <pc:sldMkLst>
          <pc:docMk/>
          <pc:sldMk cId="1497495581" sldId="425"/>
        </pc:sldMkLst>
        <pc:spChg chg="add mod">
          <ac:chgData name="Shareef Ahmed" userId="ce7c6025-ca9f-4b65-b3ee-82447e2e582a" providerId="ADAL" clId="{80B6AFEA-17D0-427D-9569-89D6A8449DF9}" dt="2023-08-27T19:52:59.134" v="8352" actId="20577"/>
          <ac:spMkLst>
            <pc:docMk/>
            <pc:sldMk cId="1497495581" sldId="425"/>
            <ac:spMk id="3" creationId="{74A4A3DA-F191-AE00-E7FB-F30A1EDA0A8C}"/>
          </ac:spMkLst>
        </pc:spChg>
        <pc:graphicFrameChg chg="mod modGraphic">
          <ac:chgData name="Shareef Ahmed" userId="ce7c6025-ca9f-4b65-b3ee-82447e2e582a" providerId="ADAL" clId="{80B6AFEA-17D0-427D-9569-89D6A8449DF9}" dt="2023-08-27T19:52:07.508" v="8277" actId="12788"/>
          <ac:graphicFrameMkLst>
            <pc:docMk/>
            <pc:sldMk cId="1497495581" sldId="425"/>
            <ac:graphicFrameMk id="2" creationId="{86E3FA6A-E0A9-DF28-1187-69C72D8649A7}"/>
          </ac:graphicFrameMkLst>
        </pc:graphicFrameChg>
      </pc:sldChg>
      <pc:sldChg chg="addSp delSp modSp add mod modAnim">
        <pc:chgData name="Shareef Ahmed" userId="ce7c6025-ca9f-4b65-b3ee-82447e2e582a" providerId="ADAL" clId="{80B6AFEA-17D0-427D-9569-89D6A8449DF9}" dt="2023-08-30T06:31:15.818" v="8516"/>
        <pc:sldMkLst>
          <pc:docMk/>
          <pc:sldMk cId="3507268662" sldId="426"/>
        </pc:sldMkLst>
        <pc:spChg chg="mod">
          <ac:chgData name="Shareef Ahmed" userId="ce7c6025-ca9f-4b65-b3ee-82447e2e582a" providerId="ADAL" clId="{80B6AFEA-17D0-427D-9569-89D6A8449DF9}" dt="2023-08-30T06:22:02.081" v="8475" actId="14100"/>
          <ac:spMkLst>
            <pc:docMk/>
            <pc:sldMk cId="3507268662" sldId="426"/>
            <ac:spMk id="6" creationId="{A7FCFFD6-A67D-1D78-FDD0-5F5EF8F585EA}"/>
          </ac:spMkLst>
        </pc:spChg>
        <pc:graphicFrameChg chg="add del mod">
          <ac:chgData name="Shareef Ahmed" userId="ce7c6025-ca9f-4b65-b3ee-82447e2e582a" providerId="ADAL" clId="{80B6AFEA-17D0-427D-9569-89D6A8449DF9}" dt="2023-08-30T06:12:49.356" v="8421"/>
          <ac:graphicFrameMkLst>
            <pc:docMk/>
            <pc:sldMk cId="3507268662" sldId="426"/>
            <ac:graphicFrameMk id="3" creationId="{AEAC3AAB-D4C3-86D3-4C5E-0F99D33E2257}"/>
          </ac:graphicFrameMkLst>
        </pc:graphicFrameChg>
        <pc:picChg chg="del">
          <ac:chgData name="Shareef Ahmed" userId="ce7c6025-ca9f-4b65-b3ee-82447e2e582a" providerId="ADAL" clId="{80B6AFEA-17D0-427D-9569-89D6A8449DF9}" dt="2023-08-30T06:12:00.942" v="8419" actId="21"/>
          <ac:picMkLst>
            <pc:docMk/>
            <pc:sldMk cId="3507268662" sldId="426"/>
            <ac:picMk id="2" creationId="{70D6CB9C-ACF5-EABB-F6AA-02293AEBE42E}"/>
          </ac:picMkLst>
        </pc:picChg>
        <pc:picChg chg="add mod">
          <ac:chgData name="Shareef Ahmed" userId="ce7c6025-ca9f-4b65-b3ee-82447e2e582a" providerId="ADAL" clId="{80B6AFEA-17D0-427D-9569-89D6A8449DF9}" dt="2023-08-30T06:22:44.780" v="8479" actId="1076"/>
          <ac:picMkLst>
            <pc:docMk/>
            <pc:sldMk cId="3507268662" sldId="426"/>
            <ac:picMk id="2050" creationId="{BEE81625-3742-1296-D038-6B0B1053DF25}"/>
          </ac:picMkLst>
        </pc:picChg>
        <pc:picChg chg="add mod">
          <ac:chgData name="Shareef Ahmed" userId="ce7c6025-ca9f-4b65-b3ee-82447e2e582a" providerId="ADAL" clId="{80B6AFEA-17D0-427D-9569-89D6A8449DF9}" dt="2023-08-30T06:22:48.509" v="8480" actId="1076"/>
          <ac:picMkLst>
            <pc:docMk/>
            <pc:sldMk cId="3507268662" sldId="426"/>
            <ac:picMk id="2052" creationId="{57F05C9A-C681-BA45-3646-570EA35669A3}"/>
          </ac:picMkLst>
        </pc:picChg>
        <pc:picChg chg="add mod">
          <ac:chgData name="Shareef Ahmed" userId="ce7c6025-ca9f-4b65-b3ee-82447e2e582a" providerId="ADAL" clId="{80B6AFEA-17D0-427D-9569-89D6A8449DF9}" dt="2023-08-30T06:22:51.885" v="8481" actId="1076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0T06:35:09.823" v="8518" actId="14100"/>
        <pc:sldMkLst>
          <pc:docMk/>
          <pc:sldMk cId="677870708" sldId="427"/>
        </pc:sldMkLst>
        <pc:spChg chg="mod">
          <ac:chgData name="Shareef Ahmed" userId="ce7c6025-ca9f-4b65-b3ee-82447e2e582a" providerId="ADAL" clId="{80B6AFEA-17D0-427D-9569-89D6A8449DF9}" dt="2023-08-30T06:35:09.823" v="8518" actId="14100"/>
          <ac:spMkLst>
            <pc:docMk/>
            <pc:sldMk cId="677870708" sldId="427"/>
            <ac:spMk id="7" creationId="{6B297E91-F8D0-B529-2B94-B98AF2E60B76}"/>
          </ac:spMkLst>
        </pc:spChg>
        <pc:picChg chg="del">
          <ac:chgData name="Shareef Ahmed" userId="ce7c6025-ca9f-4b65-b3ee-82447e2e582a" providerId="ADAL" clId="{80B6AFEA-17D0-427D-9569-89D6A8449DF9}" dt="2023-08-30T06:26:36.180" v="8490" actId="478"/>
          <ac:picMkLst>
            <pc:docMk/>
            <pc:sldMk cId="677870708" sldId="427"/>
            <ac:picMk id="2" creationId="{139A5AE9-DA59-724E-60EB-7EEF9583F08B}"/>
          </ac:picMkLst>
        </pc:picChg>
        <pc:picChg chg="add mod">
          <ac:chgData name="Shareef Ahmed" userId="ce7c6025-ca9f-4b65-b3ee-82447e2e582a" providerId="ADAL" clId="{80B6AFEA-17D0-427D-9569-89D6A8449DF9}" dt="2023-08-30T06:27:22.744" v="8496" actId="1076"/>
          <ac:picMkLst>
            <pc:docMk/>
            <pc:sldMk cId="677870708" sldId="427"/>
            <ac:picMk id="5122" creationId="{0D0D298D-C7C3-0619-D8AC-DF6210B1DAB5}"/>
          </ac:picMkLst>
        </pc:picChg>
        <pc:picChg chg="add mod">
          <ac:chgData name="Shareef Ahmed" userId="ce7c6025-ca9f-4b65-b3ee-82447e2e582a" providerId="ADAL" clId="{80B6AFEA-17D0-427D-9569-89D6A8449DF9}" dt="2023-08-30T06:29:27.401" v="8505" actId="1076"/>
          <ac:picMkLst>
            <pc:docMk/>
            <pc:sldMk cId="677870708" sldId="427"/>
            <ac:picMk id="5124" creationId="{03333298-1825-99F8-A5A3-477C72804027}"/>
          </ac:picMkLst>
        </pc:picChg>
        <pc:picChg chg="add mod">
          <ac:chgData name="Shareef Ahmed" userId="ce7c6025-ca9f-4b65-b3ee-82447e2e582a" providerId="ADAL" clId="{80B6AFEA-17D0-427D-9569-89D6A8449DF9}" dt="2023-08-30T06:29:32.527" v="8506" actId="1076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modSp add mod">
        <pc:chgData name="Shareef Ahmed" userId="ce7c6025-ca9f-4b65-b3ee-82447e2e582a" providerId="ADAL" clId="{80B6AFEA-17D0-427D-9569-89D6A8449DF9}" dt="2023-08-31T05:50:42.605" v="9177" actId="1076"/>
        <pc:sldMkLst>
          <pc:docMk/>
          <pc:sldMk cId="573451559" sldId="428"/>
        </pc:sldMkLst>
        <pc:spChg chg="mod">
          <ac:chgData name="Shareef Ahmed" userId="ce7c6025-ca9f-4b65-b3ee-82447e2e582a" providerId="ADAL" clId="{80B6AFEA-17D0-427D-9569-89D6A8449DF9}" dt="2023-08-31T05:50:38.716" v="9176" actId="20577"/>
          <ac:spMkLst>
            <pc:docMk/>
            <pc:sldMk cId="573451559" sldId="428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5:50:42.605" v="9177" actId="1076"/>
          <ac:picMkLst>
            <pc:docMk/>
            <pc:sldMk cId="573451559" sldId="428"/>
            <ac:picMk id="7" creationId="{0B098AF6-67AA-0289-6C96-A4DD68C15283}"/>
          </ac:picMkLst>
        </pc:picChg>
      </pc:sldChg>
      <pc:sldChg chg="new del">
        <pc:chgData name="Shareef Ahmed" userId="ce7c6025-ca9f-4b65-b3ee-82447e2e582a" providerId="ADAL" clId="{80B6AFEA-17D0-427D-9569-89D6A8449DF9}" dt="2023-08-31T06:23:10.935" v="9392" actId="2696"/>
        <pc:sldMkLst>
          <pc:docMk/>
          <pc:sldMk cId="4019208597" sldId="429"/>
        </pc:sldMkLst>
      </pc:sldChg>
    </pc:docChg>
  </pc:docChgLst>
  <pc:docChgLst>
    <pc:chgData name="Ahmed, Shareef" userId="ce7c6025-ca9f-4b65-b3ee-82447e2e582a" providerId="ADAL" clId="{41DC704E-4A87-4783-B364-AE6C860FCB8A}"/>
    <pc:docChg chg="undo custSel addSld delSld modSld sldOrd">
      <pc:chgData name="Ahmed, Shareef" userId="ce7c6025-ca9f-4b65-b3ee-82447e2e582a" providerId="ADAL" clId="{41DC704E-4A87-4783-B364-AE6C860FCB8A}" dt="2023-10-23T17:47:58.621" v="5471" actId="20577"/>
      <pc:docMkLst>
        <pc:docMk/>
      </pc:docMkLst>
      <pc:sldChg chg="modSp mod">
        <pc:chgData name="Ahmed, Shareef" userId="ce7c6025-ca9f-4b65-b3ee-82447e2e582a" providerId="ADAL" clId="{41DC704E-4A87-4783-B364-AE6C860FCB8A}" dt="2023-10-23T17:47:58.621" v="547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41DC704E-4A87-4783-B364-AE6C860FCB8A}" dt="2023-10-23T17:47:58.621" v="5471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">
        <pc:chgData name="Ahmed, Shareef" userId="ce7c6025-ca9f-4b65-b3ee-82447e2e582a" providerId="ADAL" clId="{41DC704E-4A87-4783-B364-AE6C860FCB8A}" dt="2023-10-20T19:39:18.843" v="13" actId="2696"/>
        <pc:sldMkLst>
          <pc:docMk/>
          <pc:sldMk cId="1561509625" sldId="259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1922313891" sldId="333"/>
        </pc:sldMkLst>
      </pc:sldChg>
      <pc:sldChg chg="delSp modSp mod">
        <pc:chgData name="Ahmed, Shareef" userId="ce7c6025-ca9f-4b65-b3ee-82447e2e582a" providerId="ADAL" clId="{41DC704E-4A87-4783-B364-AE6C860FCB8A}" dt="2023-10-21T15:58:51.209" v="2515" actId="14"/>
        <pc:sldMkLst>
          <pc:docMk/>
          <pc:sldMk cId="2231167726" sldId="396"/>
        </pc:sldMkLst>
        <pc:spChg chg="mod">
          <ac:chgData name="Ahmed, Shareef" userId="ce7c6025-ca9f-4b65-b3ee-82447e2e582a" providerId="ADAL" clId="{41DC704E-4A87-4783-B364-AE6C860FCB8A}" dt="2023-10-21T15:58:51.209" v="2515" actId="14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41DC704E-4A87-4783-B364-AE6C860FCB8A}" dt="2023-10-21T15:51:04.738" v="2182" actId="20577"/>
          <ac:spMkLst>
            <pc:docMk/>
            <pc:sldMk cId="2231167726" sldId="396"/>
            <ac:spMk id="9" creationId="{66B771A8-9F27-FB9A-2414-87A99260353B}"/>
          </ac:spMkLst>
        </pc:spChg>
        <pc:grpChg chg="del">
          <ac:chgData name="Ahmed, Shareef" userId="ce7c6025-ca9f-4b65-b3ee-82447e2e582a" providerId="ADAL" clId="{41DC704E-4A87-4783-B364-AE6C860FCB8A}" dt="2023-10-21T15:56:37.981" v="2509" actId="478"/>
          <ac:grpSpMkLst>
            <pc:docMk/>
            <pc:sldMk cId="2231167726" sldId="396"/>
            <ac:grpSpMk id="15" creationId="{561FFD80-0D92-4C11-B3D2-585D9D35A4ED}"/>
          </ac:grpSpMkLst>
        </pc:grpChg>
      </pc:sldChg>
      <pc:sldChg chg="addSp modSp mod modAnim">
        <pc:chgData name="Ahmed, Shareef" userId="ce7c6025-ca9f-4b65-b3ee-82447e2e582a" providerId="ADAL" clId="{41DC704E-4A87-4783-B364-AE6C860FCB8A}" dt="2023-10-21T20:10:11.565" v="5436" actId="14100"/>
        <pc:sldMkLst>
          <pc:docMk/>
          <pc:sldMk cId="573451559" sldId="428"/>
        </pc:sldMkLst>
        <pc:spChg chg="mod">
          <ac:chgData name="Ahmed, Shareef" userId="ce7c6025-ca9f-4b65-b3ee-82447e2e582a" providerId="ADAL" clId="{41DC704E-4A87-4783-B364-AE6C860FCB8A}" dt="2023-10-21T18:32:41.610" v="3124" actId="14100"/>
          <ac:spMkLst>
            <pc:docMk/>
            <pc:sldMk cId="573451559" sldId="428"/>
            <ac:spMk id="2" creationId="{C6066B5C-E1B2-E939-E1E2-F16E6187831A}"/>
          </ac:spMkLst>
        </pc:spChg>
        <pc:spChg chg="add mod">
          <ac:chgData name="Ahmed, Shareef" userId="ce7c6025-ca9f-4b65-b3ee-82447e2e582a" providerId="ADAL" clId="{41DC704E-4A87-4783-B364-AE6C860FCB8A}" dt="2023-10-21T20:10:11.565" v="5436" actId="14100"/>
          <ac:spMkLst>
            <pc:docMk/>
            <pc:sldMk cId="573451559" sldId="428"/>
            <ac:spMk id="11" creationId="{BE7DB105-8E5B-0C74-58EC-872EB4E521A9}"/>
          </ac:spMkLst>
        </pc:spChg>
        <pc:spChg chg="add mod">
          <ac:chgData name="Ahmed, Shareef" userId="ce7c6025-ca9f-4b65-b3ee-82447e2e582a" providerId="ADAL" clId="{41DC704E-4A87-4783-B364-AE6C860FCB8A}" dt="2023-10-21T18:32:33.467" v="3123" actId="1076"/>
          <ac:spMkLst>
            <pc:docMk/>
            <pc:sldMk cId="573451559" sldId="428"/>
            <ac:spMk id="12" creationId="{215BAF66-29FF-D930-3720-01E1E4F9AE07}"/>
          </ac:spMkLst>
        </pc:spChg>
        <pc:spChg chg="mod">
          <ac:chgData name="Ahmed, Shareef" userId="ce7c6025-ca9f-4b65-b3ee-82447e2e582a" providerId="ADAL" clId="{41DC704E-4A87-4783-B364-AE6C860FCB8A}" dt="2023-10-21T18:15:56.144" v="2944" actId="20577"/>
          <ac:spMkLst>
            <pc:docMk/>
            <pc:sldMk cId="573451559" sldId="428"/>
            <ac:spMk id="26" creationId="{15019854-CA13-1023-679E-018F2FD78266}"/>
          </ac:spMkLst>
        </pc:spChg>
        <pc:picChg chg="add mod">
          <ac:chgData name="Ahmed, Shareef" userId="ce7c6025-ca9f-4b65-b3ee-82447e2e582a" providerId="ADAL" clId="{41DC704E-4A87-4783-B364-AE6C860FCB8A}" dt="2023-10-21T18:19:02.155" v="3097"/>
          <ac:picMkLst>
            <pc:docMk/>
            <pc:sldMk cId="573451559" sldId="428"/>
            <ac:picMk id="6" creationId="{C61726C4-32A1-BF66-20C0-B8E385962ABD}"/>
          </ac:picMkLst>
        </pc:picChg>
        <pc:cxnChg chg="add mod">
          <ac:chgData name="Ahmed, Shareef" userId="ce7c6025-ca9f-4b65-b3ee-82447e2e582a" providerId="ADAL" clId="{41DC704E-4A87-4783-B364-AE6C860FCB8A}" dt="2023-10-21T20:10:03.126" v="5433" actId="14100"/>
          <ac:cxnSpMkLst>
            <pc:docMk/>
            <pc:sldMk cId="573451559" sldId="428"/>
            <ac:cxnSpMk id="8" creationId="{36793CD7-28F5-E9C5-BD0E-40D61B81F4A8}"/>
          </ac:cxnSpMkLst>
        </pc:cxnChg>
        <pc:cxnChg chg="add mod">
          <ac:chgData name="Ahmed, Shareef" userId="ce7c6025-ca9f-4b65-b3ee-82447e2e582a" providerId="ADAL" clId="{41DC704E-4A87-4783-B364-AE6C860FCB8A}" dt="2023-10-21T20:10:06.457" v="5434" actId="14100"/>
          <ac:cxnSpMkLst>
            <pc:docMk/>
            <pc:sldMk cId="573451559" sldId="428"/>
            <ac:cxnSpMk id="10" creationId="{53335E49-828E-5E42-F9FA-2249B8D9192E}"/>
          </ac:cxnSpMkLst>
        </pc:cxnChg>
      </pc:sldChg>
      <pc:sldChg chg="addSp delSp modSp del mod">
        <pc:chgData name="Ahmed, Shareef" userId="ce7c6025-ca9f-4b65-b3ee-82447e2e582a" providerId="ADAL" clId="{41DC704E-4A87-4783-B364-AE6C860FCB8A}" dt="2023-10-21T01:30:32.652" v="519" actId="2696"/>
        <pc:sldMkLst>
          <pc:docMk/>
          <pc:sldMk cId="1551683505" sldId="438"/>
        </pc:sldMkLst>
        <pc:spChg chg="add del mod">
          <ac:chgData name="Ahmed, Shareef" userId="ce7c6025-ca9f-4b65-b3ee-82447e2e582a" providerId="ADAL" clId="{41DC704E-4A87-4783-B364-AE6C860FCB8A}" dt="2023-10-20T23:54:41.069" v="507" actId="20577"/>
          <ac:spMkLst>
            <pc:docMk/>
            <pc:sldMk cId="1551683505" sldId="438"/>
            <ac:spMk id="2" creationId="{3B82C681-E4F0-A0DE-E1BD-435A7BE1293A}"/>
          </ac:spMkLst>
        </pc:spChg>
        <pc:spChg chg="add del mod">
          <ac:chgData name="Ahmed, Shareef" userId="ce7c6025-ca9f-4b65-b3ee-82447e2e582a" providerId="ADAL" clId="{41DC704E-4A87-4783-B364-AE6C860FCB8A}" dt="2023-10-20T23:50:43.845" v="506"/>
          <ac:spMkLst>
            <pc:docMk/>
            <pc:sldMk cId="1551683505" sldId="438"/>
            <ac:spMk id="3" creationId="{438A99ED-A5D7-B8DB-9EFE-E4D9517BED3D}"/>
          </ac:spMkLst>
        </pc:spChg>
        <pc:spChg chg="mod">
          <ac:chgData name="Ahmed, Shareef" userId="ce7c6025-ca9f-4b65-b3ee-82447e2e582a" providerId="ADAL" clId="{41DC704E-4A87-4783-B364-AE6C860FCB8A}" dt="2023-10-21T01:30:15.232" v="511" actId="20577"/>
          <ac:spMkLst>
            <pc:docMk/>
            <pc:sldMk cId="1551683505" sldId="438"/>
            <ac:spMk id="9" creationId="{66B771A8-9F27-FB9A-2414-87A99260353B}"/>
          </ac:spMkLst>
        </pc:spChg>
      </pc:sldChg>
      <pc:sldChg chg="addSp delSp modSp mod modTransition">
        <pc:chgData name="Ahmed, Shareef" userId="ce7c6025-ca9f-4b65-b3ee-82447e2e582a" providerId="ADAL" clId="{41DC704E-4A87-4783-B364-AE6C860FCB8A}" dt="2023-10-21T16:26:22.059" v="2721"/>
        <pc:sldMkLst>
          <pc:docMk/>
          <pc:sldMk cId="3344521910" sldId="439"/>
        </pc:sldMkLst>
        <pc:spChg chg="mod">
          <ac:chgData name="Ahmed, Shareef" userId="ce7c6025-ca9f-4b65-b3ee-82447e2e582a" providerId="ADAL" clId="{41DC704E-4A87-4783-B364-AE6C860FCB8A}" dt="2023-10-21T16:03:02.422" v="2533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16:13:43.920" v="2617" actId="20577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6" creationId="{CCF8054A-7E02-647B-A3DB-F3045BB17980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7" creationId="{D788BF4D-9D31-8AE7-DC86-13DFC1E9806F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8" creationId="{8E2F99C6-E6FB-9049-01F7-EEE61CEC29CD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9" creationId="{0225DDD5-C6DA-7DD3-6D89-15F805049B6B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1" creationId="{6B5DC365-F30D-1B44-3314-18A12DC571F5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2" creationId="{93892636-AA43-01AF-B489-717ADB87D4BC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3" creationId="{668CA3EC-39E5-78C8-FAF7-3BB35F5DB3D7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4" creationId="{8193D5AA-E85C-6AE8-C5D3-70A9E15BFB31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5" creationId="{0F3C2412-ED70-0CA4-49A8-38F91CB0EB7C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6" creationId="{BC60CFAA-B887-B4D6-C8F2-1154CD7AF96D}"/>
          </ac:spMkLst>
        </pc:spChg>
        <pc:spChg chg="add mod">
          <ac:chgData name="Ahmed, Shareef" userId="ce7c6025-ca9f-4b65-b3ee-82447e2e582a" providerId="ADAL" clId="{41DC704E-4A87-4783-B364-AE6C860FCB8A}" dt="2023-10-21T16:15:50.096" v="2638" actId="207"/>
          <ac:spMkLst>
            <pc:docMk/>
            <pc:sldMk cId="3344521910" sldId="439"/>
            <ac:spMk id="18" creationId="{6ADD05E4-056A-3482-93E8-11A2751793E2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2" creationId="{25C96AD6-7EB9-4BDD-F739-4E2576781618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3" creationId="{D69D0E23-0093-DC48-5235-4A75ADF876A6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8" creationId="{625EADA2-CE39-4B94-EEE1-1EFEA2AC572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2" creationId="{299E94C0-67F1-B292-2408-190C75263D8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7" creationId="{48D21119-C742-A96C-9B4C-EBAE592A5D8E}"/>
          </ac:spMkLst>
        </pc:spChg>
        <pc:spChg chg="mod">
          <ac:chgData name="Ahmed, Shareef" userId="ce7c6025-ca9f-4b65-b3ee-82447e2e582a" providerId="ADAL" clId="{41DC704E-4A87-4783-B364-AE6C860FCB8A}" dt="2023-10-21T16:18:52.366" v="2666" actId="207"/>
          <ac:spMkLst>
            <pc:docMk/>
            <pc:sldMk cId="3344521910" sldId="439"/>
            <ac:spMk id="39" creationId="{E198CAB0-FF3F-B140-2DB5-58FAD3BF574E}"/>
          </ac:spMkLst>
        </pc:spChg>
        <pc:spChg chg="mod">
          <ac:chgData name="Ahmed, Shareef" userId="ce7c6025-ca9f-4b65-b3ee-82447e2e582a" providerId="ADAL" clId="{41DC704E-4A87-4783-B364-AE6C860FCB8A}" dt="2023-10-21T16:18:52.366" v="2666" actId="207"/>
          <ac:spMkLst>
            <pc:docMk/>
            <pc:sldMk cId="3344521910" sldId="439"/>
            <ac:spMk id="41" creationId="{2E910002-9926-B9E2-34A9-3B7D07265645}"/>
          </ac:spMkLst>
        </pc:spChg>
        <pc:spChg chg="add mod">
          <ac:chgData name="Ahmed, Shareef" userId="ce7c6025-ca9f-4b65-b3ee-82447e2e582a" providerId="ADAL" clId="{41DC704E-4A87-4783-B364-AE6C860FCB8A}" dt="2023-10-21T16:16:26.410" v="2643" actId="20577"/>
          <ac:spMkLst>
            <pc:docMk/>
            <pc:sldMk cId="3344521910" sldId="439"/>
            <ac:spMk id="43" creationId="{2C5BA7B3-CF45-C3D9-7430-A0FBC2C70F35}"/>
          </ac:spMkLst>
        </pc:spChg>
        <pc:grpChg chg="add mod">
          <ac:chgData name="Ahmed, Shareef" userId="ce7c6025-ca9f-4b65-b3ee-82447e2e582a" providerId="ADAL" clId="{41DC704E-4A87-4783-B364-AE6C860FCB8A}" dt="2023-10-21T16:13:41.067" v="2615" actId="1076"/>
          <ac:grpSpMkLst>
            <pc:docMk/>
            <pc:sldMk cId="3344521910" sldId="439"/>
            <ac:grpSpMk id="17" creationId="{9E7BBD48-76F3-F09F-1ECE-89A8755C3DE9}"/>
          </ac:grpSpMkLst>
        </pc:grpChg>
        <pc:grpChg chg="add mod">
          <ac:chgData name="Ahmed, Shareef" userId="ce7c6025-ca9f-4b65-b3ee-82447e2e582a" providerId="ADAL" clId="{41DC704E-4A87-4783-B364-AE6C860FCB8A}" dt="2023-10-21T16:16:05.051" v="2640" actId="1076"/>
          <ac:grpSpMkLst>
            <pc:docMk/>
            <pc:sldMk cId="3344521910" sldId="439"/>
            <ac:grpSpMk id="21" creationId="{DCD53C59-421F-9FA8-5773-E94CB08BD949}"/>
          </ac:grpSpMkLst>
        </pc:grpChg>
        <pc:graphicFrameChg chg="del">
          <ac:chgData name="Ahmed, Shareef" userId="ce7c6025-ca9f-4b65-b3ee-82447e2e582a" providerId="ADAL" clId="{41DC704E-4A87-4783-B364-AE6C860FCB8A}" dt="2023-10-21T16:03:05.285" v="2534" actId="478"/>
          <ac:graphicFrameMkLst>
            <pc:docMk/>
            <pc:sldMk cId="3344521910" sldId="439"/>
            <ac:graphicFrameMk id="10" creationId="{D38425B8-DE9C-3C8A-FF7F-CB5A561E8DD1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17.964" v="2535" actId="478"/>
          <ac:graphicFrameMkLst>
            <pc:docMk/>
            <pc:sldMk cId="3344521910" sldId="439"/>
            <ac:graphicFrameMk id="19" creationId="{A5AC5C13-0788-CA17-1E28-B38EA081380C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17.964" v="2535" actId="478"/>
          <ac:graphicFrameMkLst>
            <pc:docMk/>
            <pc:sldMk cId="3344521910" sldId="439"/>
            <ac:graphicFrameMk id="20" creationId="{FC455AA2-9738-3F06-C0AD-38414A72DEEE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21.519" v="2536" actId="478"/>
          <ac:graphicFrameMkLst>
            <pc:docMk/>
            <pc:sldMk cId="3344521910" sldId="439"/>
            <ac:graphicFrameMk id="25" creationId="{4D790441-B5EF-E3A4-EEA6-4D950009BD8D}"/>
          </ac:graphicFrameMkLst>
        </pc:graphicFrame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7" creationId="{6A283254-EC8B-D481-9C95-198714FC604D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9" creationId="{B53394C1-E530-A678-5CDE-C78579246A8E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1" creationId="{267BB436-FFAE-71F7-D750-829137D65CD1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3" creationId="{F7C3D5B6-B06A-4485-BCD5-C0EBC664D745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5" creationId="{C58CF3A3-447B-84E7-D750-CD36F04D1E96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6" creationId="{0E1E1DF8-4CDD-E9FA-AF69-72A6C2D90563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8" creationId="{BB69C69F-A11A-3AF8-14C0-74D5DB7BAE29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0" creationId="{01BAB206-AA81-DC4B-63FA-758BE0722F74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2" creationId="{2B66BBE4-05AA-0013-298D-B5D74A6F89A0}"/>
          </ac:cxnSpMkLst>
        </pc:cxnChg>
        <pc:cxnChg chg="add mod">
          <ac:chgData name="Ahmed, Shareef" userId="ce7c6025-ca9f-4b65-b3ee-82447e2e582a" providerId="ADAL" clId="{41DC704E-4A87-4783-B364-AE6C860FCB8A}" dt="2023-10-21T16:17:03.093" v="2651" actId="14100"/>
          <ac:cxnSpMkLst>
            <pc:docMk/>
            <pc:sldMk cId="3344521910" sldId="439"/>
            <ac:cxnSpMk id="44" creationId="{8667AB61-748F-9814-C861-8906BA8571B8}"/>
          </ac:cxnSpMkLst>
        </pc:cxnChg>
        <pc:cxnChg chg="add mod">
          <ac:chgData name="Ahmed, Shareef" userId="ce7c6025-ca9f-4b65-b3ee-82447e2e582a" providerId="ADAL" clId="{41DC704E-4A87-4783-B364-AE6C860FCB8A}" dt="2023-10-21T16:17:06.037" v="2652" actId="14100"/>
          <ac:cxnSpMkLst>
            <pc:docMk/>
            <pc:sldMk cId="3344521910" sldId="439"/>
            <ac:cxnSpMk id="45" creationId="{C4155E3F-C9CE-E1B7-C675-C002D70284EE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6" creationId="{8455B1DE-1983-D231-D369-E81CAECA9359}"/>
          </ac:cxnSpMkLst>
        </pc:cxnChg>
        <pc:cxnChg chg="add del mod">
          <ac:chgData name="Ahmed, Shareef" userId="ce7c6025-ca9f-4b65-b3ee-82447e2e582a" providerId="ADAL" clId="{41DC704E-4A87-4783-B364-AE6C860FCB8A}" dt="2023-10-21T16:17:24.532" v="2654"/>
          <ac:cxnSpMkLst>
            <pc:docMk/>
            <pc:sldMk cId="3344521910" sldId="439"/>
            <ac:cxnSpMk id="55" creationId="{D8002BE2-5D57-2104-95EE-9111FAABFDE8}"/>
          </ac:cxnSpMkLst>
        </pc:cxnChg>
        <pc:cxnChg chg="add del mod">
          <ac:chgData name="Ahmed, Shareef" userId="ce7c6025-ca9f-4b65-b3ee-82447e2e582a" providerId="ADAL" clId="{41DC704E-4A87-4783-B364-AE6C860FCB8A}" dt="2023-10-21T16:17:24.532" v="2654"/>
          <ac:cxnSpMkLst>
            <pc:docMk/>
            <pc:sldMk cId="3344521910" sldId="439"/>
            <ac:cxnSpMk id="56" creationId="{0BE51343-428D-B115-2A67-225AEF6A6A2D}"/>
          </ac:cxnSpMkLst>
        </pc:cxnChg>
      </pc:sldChg>
      <pc:sldChg chg="addSp modSp mod modAnim">
        <pc:chgData name="Ahmed, Shareef" userId="ce7c6025-ca9f-4b65-b3ee-82447e2e582a" providerId="ADAL" clId="{41DC704E-4A87-4783-B364-AE6C860FCB8A}" dt="2023-10-21T15:48:44.995" v="2164"/>
        <pc:sldMkLst>
          <pc:docMk/>
          <pc:sldMk cId="1904904646" sldId="456"/>
        </pc:sldMkLst>
        <pc:spChg chg="add mod">
          <ac:chgData name="Ahmed, Shareef" userId="ce7c6025-ca9f-4b65-b3ee-82447e2e582a" providerId="ADAL" clId="{41DC704E-4A87-4783-B364-AE6C860FCB8A}" dt="2023-10-21T08:15:43.106" v="1637" actId="1076"/>
          <ac:spMkLst>
            <pc:docMk/>
            <pc:sldMk cId="1904904646" sldId="456"/>
            <ac:spMk id="3" creationId="{5BF67014-831D-BA09-BF60-CA136F8E652D}"/>
          </ac:spMkLst>
        </pc:spChg>
        <pc:spChg chg="add mod">
          <ac:chgData name="Ahmed, Shareef" userId="ce7c6025-ca9f-4b65-b3ee-82447e2e582a" providerId="ADAL" clId="{41DC704E-4A87-4783-B364-AE6C860FCB8A}" dt="2023-10-21T08:15:51.297" v="1640" actId="1076"/>
          <ac:spMkLst>
            <pc:docMk/>
            <pc:sldMk cId="1904904646" sldId="456"/>
            <ac:spMk id="5" creationId="{39B91FE0-499B-AEED-C8B7-02A961F192B6}"/>
          </ac:spMkLst>
        </pc:spChg>
        <pc:spChg chg="mod">
          <ac:chgData name="Ahmed, Shareef" userId="ce7c6025-ca9f-4b65-b3ee-82447e2e582a" providerId="ADAL" clId="{41DC704E-4A87-4783-B364-AE6C860FCB8A}" dt="2023-10-21T08:18:09.361" v="1662" actId="14100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41DC704E-4A87-4783-B364-AE6C860FCB8A}" dt="2023-10-21T08:11:16.233" v="1531" actId="20577"/>
          <ac:spMkLst>
            <pc:docMk/>
            <pc:sldMk cId="1904904646" sldId="456"/>
            <ac:spMk id="9" creationId="{66B771A8-9F27-FB9A-2414-87A99260353B}"/>
          </ac:spMkLst>
        </pc:spChg>
        <pc:spChg chg="add mod">
          <ac:chgData name="Ahmed, Shareef" userId="ce7c6025-ca9f-4b65-b3ee-82447e2e582a" providerId="ADAL" clId="{41DC704E-4A87-4783-B364-AE6C860FCB8A}" dt="2023-10-21T08:18:33.312" v="1673" actId="1076"/>
          <ac:spMkLst>
            <pc:docMk/>
            <pc:sldMk cId="1904904646" sldId="456"/>
            <ac:spMk id="11" creationId="{9E66E034-2C8D-50BE-7BFF-B8CF970F44CC}"/>
          </ac:spMkLst>
        </pc:spChg>
        <pc:spChg chg="add mod">
          <ac:chgData name="Ahmed, Shareef" userId="ce7c6025-ca9f-4b65-b3ee-82447e2e582a" providerId="ADAL" clId="{41DC704E-4A87-4783-B364-AE6C860FCB8A}" dt="2023-10-21T08:53:17.648" v="1688" actId="113"/>
          <ac:spMkLst>
            <pc:docMk/>
            <pc:sldMk cId="1904904646" sldId="456"/>
            <ac:spMk id="12" creationId="{0386B599-E0A2-4726-0B84-1FE45B004806}"/>
          </ac:spMkLst>
        </pc:spChg>
        <pc:graphicFrameChg chg="add mod">
          <ac:chgData name="Ahmed, Shareef" userId="ce7c6025-ca9f-4b65-b3ee-82447e2e582a" providerId="ADAL" clId="{41DC704E-4A87-4783-B364-AE6C860FCB8A}" dt="2023-10-21T08:15:43.106" v="1637" actId="1076"/>
          <ac:graphicFrameMkLst>
            <pc:docMk/>
            <pc:sldMk cId="1904904646" sldId="456"/>
            <ac:graphicFrameMk id="2" creationId="{213C3B51-79DC-007A-A5BB-5563B2866241}"/>
          </ac:graphicFrameMkLst>
        </pc:graphicFrameChg>
        <pc:cxnChg chg="add mod">
          <ac:chgData name="Ahmed, Shareef" userId="ce7c6025-ca9f-4b65-b3ee-82447e2e582a" providerId="ADAL" clId="{41DC704E-4A87-4783-B364-AE6C860FCB8A}" dt="2023-10-21T08:17:19.728" v="1648" actId="1076"/>
          <ac:cxnSpMkLst>
            <pc:docMk/>
            <pc:sldMk cId="1904904646" sldId="456"/>
            <ac:cxnSpMk id="8" creationId="{A8F0FCE6-86F6-2E81-355F-AD50777C50B6}"/>
          </ac:cxnSpMkLst>
        </pc:cxnChg>
      </pc:sldChg>
      <pc:sldChg chg="delSp modSp mod">
        <pc:chgData name="Ahmed, Shareef" userId="ce7c6025-ca9f-4b65-b3ee-82447e2e582a" providerId="ADAL" clId="{41DC704E-4A87-4783-B364-AE6C860FCB8A}" dt="2023-10-21T20:10:37.122" v="5444" actId="207"/>
        <pc:sldMkLst>
          <pc:docMk/>
          <pc:sldMk cId="4045090975" sldId="461"/>
        </pc:sldMkLst>
        <pc:spChg chg="del mod">
          <ac:chgData name="Ahmed, Shareef" userId="ce7c6025-ca9f-4b65-b3ee-82447e2e582a" providerId="ADAL" clId="{41DC704E-4A87-4783-B364-AE6C860FCB8A}" dt="2023-10-21T19:00:30.025" v="3411" actId="478"/>
          <ac:spMkLst>
            <pc:docMk/>
            <pc:sldMk cId="4045090975" sldId="461"/>
            <ac:spMk id="2" creationId="{3AED64BD-5A76-ED68-BC3D-88C33EE6CC56}"/>
          </ac:spMkLst>
        </pc:spChg>
        <pc:spChg chg="mod">
          <ac:chgData name="Ahmed, Shareef" userId="ce7c6025-ca9f-4b65-b3ee-82447e2e582a" providerId="ADAL" clId="{41DC704E-4A87-4783-B364-AE6C860FCB8A}" dt="2023-10-21T18:35:01.639" v="3138" actId="20577"/>
          <ac:spMkLst>
            <pc:docMk/>
            <pc:sldMk cId="4045090975" sldId="461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20:10:37.122" v="5444" actId="207"/>
          <ac:spMkLst>
            <pc:docMk/>
            <pc:sldMk cId="4045090975" sldId="461"/>
            <ac:spMk id="42" creationId="{D48A3E55-8BA0-E87A-8041-75458170C800}"/>
          </ac:spMkLst>
        </pc:spChg>
      </pc:sldChg>
      <pc:sldChg chg="addSp delSp modSp mod modTransition modAnim">
        <pc:chgData name="Ahmed, Shareef" userId="ce7c6025-ca9f-4b65-b3ee-82447e2e582a" providerId="ADAL" clId="{41DC704E-4A87-4783-B364-AE6C860FCB8A}" dt="2023-10-21T20:01:40.405" v="5359"/>
        <pc:sldMkLst>
          <pc:docMk/>
          <pc:sldMk cId="3361550352" sldId="482"/>
        </pc:sldMkLst>
        <pc:spChg chg="mod">
          <ac:chgData name="Ahmed, Shareef" userId="ce7c6025-ca9f-4b65-b3ee-82447e2e582a" providerId="ADAL" clId="{41DC704E-4A87-4783-B364-AE6C860FCB8A}" dt="2023-10-21T07:46:19.700" v="1353" actId="20577"/>
          <ac:spMkLst>
            <pc:docMk/>
            <pc:sldMk cId="3361550352" sldId="482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20:01:10.711" v="5356" actId="20577"/>
          <ac:spMkLst>
            <pc:docMk/>
            <pc:sldMk cId="3361550352" sldId="482"/>
            <ac:spMk id="3" creationId="{00000000-0000-0000-0000-000000000000}"/>
          </ac:spMkLst>
        </pc:spChg>
        <pc:spChg chg="add mod">
          <ac:chgData name="Ahmed, Shareef" userId="ce7c6025-ca9f-4b65-b3ee-82447e2e582a" providerId="ADAL" clId="{41DC704E-4A87-4783-B364-AE6C860FCB8A}" dt="2023-10-21T20:01:16.851" v="5357" actId="1076"/>
          <ac:spMkLst>
            <pc:docMk/>
            <pc:sldMk cId="3361550352" sldId="482"/>
            <ac:spMk id="7" creationId="{A8659737-2876-00FA-1DBF-C309F72C9853}"/>
          </ac:spMkLst>
        </pc:spChg>
        <pc:spChg chg="add del mod">
          <ac:chgData name="Ahmed, Shareef" userId="ce7c6025-ca9f-4b65-b3ee-82447e2e582a" providerId="ADAL" clId="{41DC704E-4A87-4783-B364-AE6C860FCB8A}" dt="2023-10-21T02:00:41.499" v="792" actId="478"/>
          <ac:spMkLst>
            <pc:docMk/>
            <pc:sldMk cId="3361550352" sldId="482"/>
            <ac:spMk id="8" creationId="{0B31356E-F3AC-ECB1-BC1D-2D260EBE1F17}"/>
          </ac:spMkLst>
        </pc:spChg>
        <pc:graphicFrameChg chg="del">
          <ac:chgData name="Ahmed, Shareef" userId="ce7c6025-ca9f-4b65-b3ee-82447e2e582a" providerId="ADAL" clId="{41DC704E-4A87-4783-B364-AE6C860FCB8A}" dt="2023-10-20T20:04:53.084" v="266" actId="478"/>
          <ac:graphicFrameMkLst>
            <pc:docMk/>
            <pc:sldMk cId="3361550352" sldId="482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41DC704E-4A87-4783-B364-AE6C860FCB8A}" dt="2023-10-21T09:04:04.019" v="1892"/>
        <pc:sldMkLst>
          <pc:docMk/>
          <pc:sldMk cId="3424851554" sldId="483"/>
        </pc:sldMkLst>
        <pc:spChg chg="del">
          <ac:chgData name="Ahmed, Shareef" userId="ce7c6025-ca9f-4b65-b3ee-82447e2e582a" providerId="ADAL" clId="{41DC704E-4A87-4783-B364-AE6C860FCB8A}" dt="2023-10-21T08:54:07.732" v="1689" actId="478"/>
          <ac:spMkLst>
            <pc:docMk/>
            <pc:sldMk cId="3424851554" sldId="483"/>
            <ac:spMk id="2" creationId="{4FF383D4-484E-B679-2E0D-31C298F947A0}"/>
          </ac:spMkLst>
        </pc:spChg>
        <pc:spChg chg="del">
          <ac:chgData name="Ahmed, Shareef" userId="ce7c6025-ca9f-4b65-b3ee-82447e2e582a" providerId="ADAL" clId="{41DC704E-4A87-4783-B364-AE6C860FCB8A}" dt="2023-10-21T08:54:07.732" v="1689" actId="478"/>
          <ac:spMkLst>
            <pc:docMk/>
            <pc:sldMk cId="3424851554" sldId="483"/>
            <ac:spMk id="3" creationId="{21672598-C777-0CC8-7AE1-9B387E57B826}"/>
          </ac:spMkLst>
        </pc:spChg>
        <pc:spChg chg="mod">
          <ac:chgData name="Ahmed, Shareef" userId="ce7c6025-ca9f-4b65-b3ee-82447e2e582a" providerId="ADAL" clId="{41DC704E-4A87-4783-B364-AE6C860FCB8A}" dt="2023-10-21T08:59:51.041" v="1863" actId="207"/>
          <ac:spMkLst>
            <pc:docMk/>
            <pc:sldMk cId="3424851554" sldId="483"/>
            <ac:spMk id="7" creationId="{D72A1C52-9A06-A318-D9CF-3DEE8C28A287}"/>
          </ac:spMkLst>
        </pc:spChg>
        <pc:spChg chg="mod">
          <ac:chgData name="Ahmed, Shareef" userId="ce7c6025-ca9f-4b65-b3ee-82447e2e582a" providerId="ADAL" clId="{41DC704E-4A87-4783-B364-AE6C860FCB8A}" dt="2023-10-21T09:00:06.299" v="1864"/>
          <ac:spMkLst>
            <pc:docMk/>
            <pc:sldMk cId="3424851554" sldId="483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1" creationId="{B7540DC7-C24C-AEB2-32E1-5C5D2E275858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2" creationId="{138C94B0-2736-D9A6-54B9-F9A49E73EDF1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3" creationId="{381F1720-25EE-5859-B79E-217AAD57F6BD}"/>
          </ac:spMkLst>
        </pc:spChg>
        <pc:graphicFrameChg chg="add del mod modGraphic">
          <ac:chgData name="Ahmed, Shareef" userId="ce7c6025-ca9f-4b65-b3ee-82447e2e582a" providerId="ADAL" clId="{41DC704E-4A87-4783-B364-AE6C860FCB8A}" dt="2023-10-21T08:57:11.414" v="1772" actId="478"/>
          <ac:graphicFrameMkLst>
            <pc:docMk/>
            <pc:sldMk cId="3424851554" sldId="483"/>
            <ac:graphicFrameMk id="5" creationId="{E7CE5162-F7FF-89D1-1B83-22938D7BA745}"/>
          </ac:graphicFrameMkLst>
        </pc:graphicFrameChg>
        <pc:graphicFrameChg chg="add mod modGraphic">
          <ac:chgData name="Ahmed, Shareef" userId="ce7c6025-ca9f-4b65-b3ee-82447e2e582a" providerId="ADAL" clId="{41DC704E-4A87-4783-B364-AE6C860FCB8A}" dt="2023-10-21T08:57:18.670" v="1774" actId="12788"/>
          <ac:graphicFrameMkLst>
            <pc:docMk/>
            <pc:sldMk cId="3424851554" sldId="483"/>
            <ac:graphicFrameMk id="8" creationId="{50392334-7227-3899-3F2B-28B97C4CB05A}"/>
          </ac:graphicFrameMkLst>
        </pc:graphicFrameChg>
        <pc:cxnChg chg="del mod">
          <ac:chgData name="Ahmed, Shareef" userId="ce7c6025-ca9f-4b65-b3ee-82447e2e582a" providerId="ADAL" clId="{41DC704E-4A87-4783-B364-AE6C860FCB8A}" dt="2023-10-21T08:54:07.732" v="1689" actId="478"/>
          <ac:cxnSpMkLst>
            <pc:docMk/>
            <pc:sldMk cId="3424851554" sldId="483"/>
            <ac:cxnSpMk id="6" creationId="{87C69D5E-31A6-5462-FFA4-1D95513D4E92}"/>
          </ac:cxnSpMkLst>
        </pc:cxnChg>
      </pc:sldChg>
      <pc:sldChg chg="addSp delSp modSp mod">
        <pc:chgData name="Ahmed, Shareef" userId="ce7c6025-ca9f-4b65-b3ee-82447e2e582a" providerId="ADAL" clId="{41DC704E-4A87-4783-B364-AE6C860FCB8A}" dt="2023-10-21T20:08:27.664" v="5383" actId="1076"/>
        <pc:sldMkLst>
          <pc:docMk/>
          <pc:sldMk cId="91687432" sldId="484"/>
        </pc:sldMkLst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2" creationId="{CABF6A86-BA4F-DB65-BAC1-1CA70D37AA4C}"/>
          </ac:spMkLst>
        </pc:spChg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3" creationId="{89B2029C-877F-C84B-C9F2-0550FC75FB50}"/>
          </ac:spMkLst>
        </pc:spChg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5" creationId="{6D4BB487-229A-4EC6-9E06-D7FEA91F3D97}"/>
          </ac:spMkLst>
        </pc:spChg>
        <pc:spChg chg="del mod">
          <ac:chgData name="Ahmed, Shareef" userId="ce7c6025-ca9f-4b65-b3ee-82447e2e582a" providerId="ADAL" clId="{41DC704E-4A87-4783-B364-AE6C860FCB8A}" dt="2023-10-21T09:10:21.957" v="1920" actId="478"/>
          <ac:spMkLst>
            <pc:docMk/>
            <pc:sldMk cId="91687432" sldId="484"/>
            <ac:spMk id="7" creationId="{D72A1C52-9A06-A318-D9CF-3DEE8C28A287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8" creationId="{FB1B0BE6-5787-8585-887C-BFE63531AC46}"/>
          </ac:spMkLst>
        </pc:spChg>
        <pc:spChg chg="mod">
          <ac:chgData name="Ahmed, Shareef" userId="ce7c6025-ca9f-4b65-b3ee-82447e2e582a" providerId="ADAL" clId="{41DC704E-4A87-4783-B364-AE6C860FCB8A}" dt="2023-10-21T09:04:07.474" v="1893"/>
          <ac:spMkLst>
            <pc:docMk/>
            <pc:sldMk cId="91687432" sldId="484"/>
            <ac:spMk id="9" creationId="{66B771A8-9F27-FB9A-2414-87A99260353B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1" creationId="{339DD725-8D93-011E-87BC-4587D87631EA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2" creationId="{61FE8C35-A719-F326-6237-7DB2D282FD6D}"/>
          </ac:spMkLst>
        </pc:spChg>
        <pc:spChg chg="add del mod">
          <ac:chgData name="Ahmed, Shareef" userId="ce7c6025-ca9f-4b65-b3ee-82447e2e582a" providerId="ADAL" clId="{41DC704E-4A87-4783-B364-AE6C860FCB8A}" dt="2023-10-21T09:17:52.321" v="2051" actId="478"/>
          <ac:spMkLst>
            <pc:docMk/>
            <pc:sldMk cId="91687432" sldId="484"/>
            <ac:spMk id="13" creationId="{A5B0C9E5-256B-CD29-1121-1B1FE3F0C06F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4" creationId="{1F0510AB-2C54-A752-A692-9377840723F3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5" creationId="{41EC4BEA-438A-8308-2C36-24B33803BA3B}"/>
          </ac:spMkLst>
        </pc:spChg>
        <pc:spChg chg="add del mod">
          <ac:chgData name="Ahmed, Shareef" userId="ce7c6025-ca9f-4b65-b3ee-82447e2e582a" providerId="ADAL" clId="{41DC704E-4A87-4783-B364-AE6C860FCB8A}" dt="2023-10-21T09:18:08.818" v="2055" actId="478"/>
          <ac:spMkLst>
            <pc:docMk/>
            <pc:sldMk cId="91687432" sldId="484"/>
            <ac:spMk id="16" creationId="{714849A5-3C1D-FC4C-7896-420512E1FDAD}"/>
          </ac:spMkLst>
        </pc:spChg>
        <pc:spChg chg="add del mod">
          <ac:chgData name="Ahmed, Shareef" userId="ce7c6025-ca9f-4b65-b3ee-82447e2e582a" providerId="ADAL" clId="{41DC704E-4A87-4783-B364-AE6C860FCB8A}" dt="2023-10-21T09:18:07.230" v="2054" actId="478"/>
          <ac:spMkLst>
            <pc:docMk/>
            <pc:sldMk cId="91687432" sldId="484"/>
            <ac:spMk id="17" creationId="{CAD6CB4D-96B0-E08C-E6D1-126B45A3022F}"/>
          </ac:spMkLst>
        </pc:spChg>
        <pc:spChg chg="add del mod">
          <ac:chgData name="Ahmed, Shareef" userId="ce7c6025-ca9f-4b65-b3ee-82447e2e582a" providerId="ADAL" clId="{41DC704E-4A87-4783-B364-AE6C860FCB8A}" dt="2023-10-21T09:18:07.230" v="2054" actId="478"/>
          <ac:spMkLst>
            <pc:docMk/>
            <pc:sldMk cId="91687432" sldId="484"/>
            <ac:spMk id="18" creationId="{1B1B10D2-ADDD-2B1F-55CA-C7F7143129AD}"/>
          </ac:spMkLst>
        </pc:spChg>
        <pc:spChg chg="add del mod">
          <ac:chgData name="Ahmed, Shareef" userId="ce7c6025-ca9f-4b65-b3ee-82447e2e582a" providerId="ADAL" clId="{41DC704E-4A87-4783-B364-AE6C860FCB8A}" dt="2023-10-21T09:18:59.840" v="2065" actId="478"/>
          <ac:spMkLst>
            <pc:docMk/>
            <pc:sldMk cId="91687432" sldId="484"/>
            <ac:spMk id="19" creationId="{B65F438A-8097-9DBE-D833-13264304EB18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0" creationId="{4BD4D5F9-751B-1968-6745-31A8BEA76BA8}"/>
          </ac:spMkLst>
        </pc:spChg>
        <pc:spChg chg="add del mod">
          <ac:chgData name="Ahmed, Shareef" userId="ce7c6025-ca9f-4b65-b3ee-82447e2e582a" providerId="ADAL" clId="{41DC704E-4A87-4783-B364-AE6C860FCB8A}" dt="2023-10-21T09:19:01.248" v="2066" actId="478"/>
          <ac:spMkLst>
            <pc:docMk/>
            <pc:sldMk cId="91687432" sldId="484"/>
            <ac:spMk id="21" creationId="{04624B63-7583-ABC7-66CC-AA3F84CACE80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2" creationId="{7304AEB6-EB34-5C90-7AB2-516C0CB7B00A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3" creationId="{1F4560D4-2F6F-568A-63D8-9717F734ACF0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4" creationId="{0EE12E44-EC39-7CF5-D5E9-70375D429870}"/>
          </ac:spMkLst>
        </pc:spChg>
        <pc:spChg chg="add del mod">
          <ac:chgData name="Ahmed, Shareef" userId="ce7c6025-ca9f-4b65-b3ee-82447e2e582a" providerId="ADAL" clId="{41DC704E-4A87-4783-B364-AE6C860FCB8A}" dt="2023-10-21T09:19:19.199" v="2071" actId="478"/>
          <ac:spMkLst>
            <pc:docMk/>
            <pc:sldMk cId="91687432" sldId="484"/>
            <ac:spMk id="25" creationId="{8CDA3B41-FDF1-E3CB-39AA-1BE8EB5CEA9A}"/>
          </ac:spMkLst>
        </pc:spChg>
        <pc:spChg chg="add del mod">
          <ac:chgData name="Ahmed, Shareef" userId="ce7c6025-ca9f-4b65-b3ee-82447e2e582a" providerId="ADAL" clId="{41DC704E-4A87-4783-B364-AE6C860FCB8A}" dt="2023-10-21T09:19:20.774" v="2072" actId="478"/>
          <ac:spMkLst>
            <pc:docMk/>
            <pc:sldMk cId="91687432" sldId="484"/>
            <ac:spMk id="26" creationId="{22119C0A-A73A-E1D5-AD4C-D54276006225}"/>
          </ac:spMkLst>
        </pc:spChg>
        <pc:spChg chg="add del mod">
          <ac:chgData name="Ahmed, Shareef" userId="ce7c6025-ca9f-4b65-b3ee-82447e2e582a" providerId="ADAL" clId="{41DC704E-4A87-4783-B364-AE6C860FCB8A}" dt="2023-10-21T09:12:54.566" v="1949" actId="478"/>
          <ac:spMkLst>
            <pc:docMk/>
            <pc:sldMk cId="91687432" sldId="484"/>
            <ac:spMk id="27" creationId="{DB33C523-A271-1C57-2139-C750ACBA285B}"/>
          </ac:spMkLst>
        </pc:spChg>
        <pc:spChg chg="add del mod">
          <ac:chgData name="Ahmed, Shareef" userId="ce7c6025-ca9f-4b65-b3ee-82447e2e582a" providerId="ADAL" clId="{41DC704E-4A87-4783-B364-AE6C860FCB8A}" dt="2023-10-21T09:19:28.434" v="2075" actId="478"/>
          <ac:spMkLst>
            <pc:docMk/>
            <pc:sldMk cId="91687432" sldId="484"/>
            <ac:spMk id="28" creationId="{239E791B-0943-D30A-1654-BEDBEC7C2E69}"/>
          </ac:spMkLst>
        </pc:spChg>
        <pc:spChg chg="add del mod">
          <ac:chgData name="Ahmed, Shareef" userId="ce7c6025-ca9f-4b65-b3ee-82447e2e582a" providerId="ADAL" clId="{41DC704E-4A87-4783-B364-AE6C860FCB8A}" dt="2023-10-21T09:19:29.844" v="2076" actId="478"/>
          <ac:spMkLst>
            <pc:docMk/>
            <pc:sldMk cId="91687432" sldId="484"/>
            <ac:spMk id="29" creationId="{115DC3EE-2273-B905-6A28-1799967D1914}"/>
          </ac:spMkLst>
        </pc:spChg>
        <pc:spChg chg="add mod">
          <ac:chgData name="Ahmed, Shareef" userId="ce7c6025-ca9f-4b65-b3ee-82447e2e582a" providerId="ADAL" clId="{41DC704E-4A87-4783-B364-AE6C860FCB8A}" dt="2023-10-21T09:16:02.395" v="2013" actId="1076"/>
          <ac:spMkLst>
            <pc:docMk/>
            <pc:sldMk cId="91687432" sldId="484"/>
            <ac:spMk id="90" creationId="{D8A19DD6-98D6-E4BF-A8FA-875901DF0B5E}"/>
          </ac:spMkLst>
        </pc:spChg>
        <pc:spChg chg="add mod">
          <ac:chgData name="Ahmed, Shareef" userId="ce7c6025-ca9f-4b65-b3ee-82447e2e582a" providerId="ADAL" clId="{41DC704E-4A87-4783-B364-AE6C860FCB8A}" dt="2023-10-21T09:16:06.317" v="2015" actId="1076"/>
          <ac:spMkLst>
            <pc:docMk/>
            <pc:sldMk cId="91687432" sldId="484"/>
            <ac:spMk id="91" creationId="{81E9C3ED-230A-0BC7-A763-F2DE11172162}"/>
          </ac:spMkLst>
        </pc:spChg>
        <pc:spChg chg="add mod">
          <ac:chgData name="Ahmed, Shareef" userId="ce7c6025-ca9f-4b65-b3ee-82447e2e582a" providerId="ADAL" clId="{41DC704E-4A87-4783-B364-AE6C860FCB8A}" dt="2023-10-21T09:16:10.188" v="2017" actId="1076"/>
          <ac:spMkLst>
            <pc:docMk/>
            <pc:sldMk cId="91687432" sldId="484"/>
            <ac:spMk id="92" creationId="{79276BB6-9787-AE9C-3D63-9D1000E67B01}"/>
          </ac:spMkLst>
        </pc:spChg>
        <pc:spChg chg="add mod">
          <ac:chgData name="Ahmed, Shareef" userId="ce7c6025-ca9f-4b65-b3ee-82447e2e582a" providerId="ADAL" clId="{41DC704E-4A87-4783-B364-AE6C860FCB8A}" dt="2023-10-21T09:16:15.030" v="2019" actId="1076"/>
          <ac:spMkLst>
            <pc:docMk/>
            <pc:sldMk cId="91687432" sldId="484"/>
            <ac:spMk id="93" creationId="{69A415AD-03A4-B5E3-C24C-C0FCE0E621FD}"/>
          </ac:spMkLst>
        </pc:spChg>
        <pc:spChg chg="add mod">
          <ac:chgData name="Ahmed, Shareef" userId="ce7c6025-ca9f-4b65-b3ee-82447e2e582a" providerId="ADAL" clId="{41DC704E-4A87-4783-B364-AE6C860FCB8A}" dt="2023-10-21T09:16:19.817" v="2021" actId="1076"/>
          <ac:spMkLst>
            <pc:docMk/>
            <pc:sldMk cId="91687432" sldId="484"/>
            <ac:spMk id="94" creationId="{742E1AAF-A9FA-B7D7-574A-6FBE8A621048}"/>
          </ac:spMkLst>
        </pc:spChg>
        <pc:spChg chg="add mod">
          <ac:chgData name="Ahmed, Shareef" userId="ce7c6025-ca9f-4b65-b3ee-82447e2e582a" providerId="ADAL" clId="{41DC704E-4A87-4783-B364-AE6C860FCB8A}" dt="2023-10-21T09:16:23.113" v="2023" actId="1076"/>
          <ac:spMkLst>
            <pc:docMk/>
            <pc:sldMk cId="91687432" sldId="484"/>
            <ac:spMk id="95" creationId="{D81BCF09-61AF-1DA4-AB74-07EE68806250}"/>
          </ac:spMkLst>
        </pc:spChg>
        <pc:spChg chg="add mod">
          <ac:chgData name="Ahmed, Shareef" userId="ce7c6025-ca9f-4b65-b3ee-82447e2e582a" providerId="ADAL" clId="{41DC704E-4A87-4783-B364-AE6C860FCB8A}" dt="2023-10-21T09:16:27.507" v="2025" actId="1076"/>
          <ac:spMkLst>
            <pc:docMk/>
            <pc:sldMk cId="91687432" sldId="484"/>
            <ac:spMk id="96" creationId="{41941C5B-3320-77B9-90FE-CB825ADD07AD}"/>
          </ac:spMkLst>
        </pc:spChg>
        <pc:spChg chg="add mod">
          <ac:chgData name="Ahmed, Shareef" userId="ce7c6025-ca9f-4b65-b3ee-82447e2e582a" providerId="ADAL" clId="{41DC704E-4A87-4783-B364-AE6C860FCB8A}" dt="2023-10-21T09:16:31.431" v="2027" actId="1076"/>
          <ac:spMkLst>
            <pc:docMk/>
            <pc:sldMk cId="91687432" sldId="484"/>
            <ac:spMk id="97" creationId="{C1DF41B7-01EA-7A2F-4401-790DEAD3CE67}"/>
          </ac:spMkLst>
        </pc:spChg>
        <pc:spChg chg="add mod">
          <ac:chgData name="Ahmed, Shareef" userId="ce7c6025-ca9f-4b65-b3ee-82447e2e582a" providerId="ADAL" clId="{41DC704E-4A87-4783-B364-AE6C860FCB8A}" dt="2023-10-21T09:16:35.029" v="2029" actId="1076"/>
          <ac:spMkLst>
            <pc:docMk/>
            <pc:sldMk cId="91687432" sldId="484"/>
            <ac:spMk id="98" creationId="{FE10122D-2A19-088A-82B8-98004BA5547E}"/>
          </ac:spMkLst>
        </pc:spChg>
        <pc:spChg chg="add mod">
          <ac:chgData name="Ahmed, Shareef" userId="ce7c6025-ca9f-4b65-b3ee-82447e2e582a" providerId="ADAL" clId="{41DC704E-4A87-4783-B364-AE6C860FCB8A}" dt="2023-10-21T09:16:42.123" v="2033" actId="20577"/>
          <ac:spMkLst>
            <pc:docMk/>
            <pc:sldMk cId="91687432" sldId="484"/>
            <ac:spMk id="99" creationId="{188CD563-C2FE-B3F5-7F38-1D79003EEB99}"/>
          </ac:spMkLst>
        </pc:spChg>
        <pc:spChg chg="add mod">
          <ac:chgData name="Ahmed, Shareef" userId="ce7c6025-ca9f-4b65-b3ee-82447e2e582a" providerId="ADAL" clId="{41DC704E-4A87-4783-B364-AE6C860FCB8A}" dt="2023-10-21T09:16:48.442" v="2035" actId="1076"/>
          <ac:spMkLst>
            <pc:docMk/>
            <pc:sldMk cId="91687432" sldId="484"/>
            <ac:spMk id="100" creationId="{75525E89-96A1-A2E8-8E61-55448E310274}"/>
          </ac:spMkLst>
        </pc:spChg>
        <pc:spChg chg="add mod">
          <ac:chgData name="Ahmed, Shareef" userId="ce7c6025-ca9f-4b65-b3ee-82447e2e582a" providerId="ADAL" clId="{41DC704E-4A87-4783-B364-AE6C860FCB8A}" dt="2023-10-21T09:16:52.533" v="2037" actId="1076"/>
          <ac:spMkLst>
            <pc:docMk/>
            <pc:sldMk cId="91687432" sldId="484"/>
            <ac:spMk id="101" creationId="{DDBA494E-3B5F-406D-9CEF-C8DF9DC19CEA}"/>
          </ac:spMkLst>
        </pc:spChg>
        <pc:spChg chg="add mod">
          <ac:chgData name="Ahmed, Shareef" userId="ce7c6025-ca9f-4b65-b3ee-82447e2e582a" providerId="ADAL" clId="{41DC704E-4A87-4783-B364-AE6C860FCB8A}" dt="2023-10-21T09:16:57.245" v="2039" actId="1076"/>
          <ac:spMkLst>
            <pc:docMk/>
            <pc:sldMk cId="91687432" sldId="484"/>
            <ac:spMk id="102" creationId="{93D0FABB-3007-B5CC-673B-2239BD10EDB0}"/>
          </ac:spMkLst>
        </pc:spChg>
        <pc:spChg chg="add mod">
          <ac:chgData name="Ahmed, Shareef" userId="ce7c6025-ca9f-4b65-b3ee-82447e2e582a" providerId="ADAL" clId="{41DC704E-4A87-4783-B364-AE6C860FCB8A}" dt="2023-10-21T09:17:02.698" v="2041" actId="1076"/>
          <ac:spMkLst>
            <pc:docMk/>
            <pc:sldMk cId="91687432" sldId="484"/>
            <ac:spMk id="103" creationId="{3740ACCB-8A0A-3AFF-CABF-09AC3D4AADA5}"/>
          </ac:spMkLst>
        </pc:spChg>
        <pc:spChg chg="add mod">
          <ac:chgData name="Ahmed, Shareef" userId="ce7c6025-ca9f-4b65-b3ee-82447e2e582a" providerId="ADAL" clId="{41DC704E-4A87-4783-B364-AE6C860FCB8A}" dt="2023-10-21T09:17:05.982" v="2043" actId="1076"/>
          <ac:spMkLst>
            <pc:docMk/>
            <pc:sldMk cId="91687432" sldId="484"/>
            <ac:spMk id="104" creationId="{66F3321B-46E0-7736-2943-C49F5F319F0A}"/>
          </ac:spMkLst>
        </pc:spChg>
        <pc:spChg chg="add mod">
          <ac:chgData name="Ahmed, Shareef" userId="ce7c6025-ca9f-4b65-b3ee-82447e2e582a" providerId="ADAL" clId="{41DC704E-4A87-4783-B364-AE6C860FCB8A}" dt="2023-10-21T09:17:12.224" v="2045" actId="1076"/>
          <ac:spMkLst>
            <pc:docMk/>
            <pc:sldMk cId="91687432" sldId="484"/>
            <ac:spMk id="105" creationId="{CA850070-EF39-C0A1-B70B-BE146D5EE4F8}"/>
          </ac:spMkLst>
        </pc:spChg>
        <pc:spChg chg="add mod">
          <ac:chgData name="Ahmed, Shareef" userId="ce7c6025-ca9f-4b65-b3ee-82447e2e582a" providerId="ADAL" clId="{41DC704E-4A87-4783-B364-AE6C860FCB8A}" dt="2023-10-21T09:17:17.569" v="2047" actId="1076"/>
          <ac:spMkLst>
            <pc:docMk/>
            <pc:sldMk cId="91687432" sldId="484"/>
            <ac:spMk id="106" creationId="{7F2A165D-AF95-3379-98CE-EE4790C12248}"/>
          </ac:spMkLst>
        </pc:spChg>
        <pc:spChg chg="add mod">
          <ac:chgData name="Ahmed, Shareef" userId="ce7c6025-ca9f-4b65-b3ee-82447e2e582a" providerId="ADAL" clId="{41DC704E-4A87-4783-B364-AE6C860FCB8A}" dt="2023-10-21T09:17:22.482" v="2049" actId="1076"/>
          <ac:spMkLst>
            <pc:docMk/>
            <pc:sldMk cId="91687432" sldId="484"/>
            <ac:spMk id="107" creationId="{16BB80D2-A722-EE3F-0FBB-810222A44B1B}"/>
          </ac:spMkLst>
        </pc:spChg>
        <pc:spChg chg="add mod">
          <ac:chgData name="Ahmed, Shareef" userId="ce7c6025-ca9f-4b65-b3ee-82447e2e582a" providerId="ADAL" clId="{41DC704E-4A87-4783-B364-AE6C860FCB8A}" dt="2023-10-21T09:19:51.044" v="2082" actId="207"/>
          <ac:spMkLst>
            <pc:docMk/>
            <pc:sldMk cId="91687432" sldId="484"/>
            <ac:spMk id="108" creationId="{3739ABC5-A58B-17B1-0E23-4A8620EF0626}"/>
          </ac:spMkLst>
        </pc:spChg>
        <pc:spChg chg="add mod">
          <ac:chgData name="Ahmed, Shareef" userId="ce7c6025-ca9f-4b65-b3ee-82447e2e582a" providerId="ADAL" clId="{41DC704E-4A87-4783-B364-AE6C860FCB8A}" dt="2023-10-21T09:20:03.013" v="2085" actId="207"/>
          <ac:spMkLst>
            <pc:docMk/>
            <pc:sldMk cId="91687432" sldId="484"/>
            <ac:spMk id="110" creationId="{CD571051-C9DB-F333-5ECD-2B6A964A7C32}"/>
          </ac:spMkLst>
        </pc:spChg>
        <pc:spChg chg="add mod">
          <ac:chgData name="Ahmed, Shareef" userId="ce7c6025-ca9f-4b65-b3ee-82447e2e582a" providerId="ADAL" clId="{41DC704E-4A87-4783-B364-AE6C860FCB8A}" dt="2023-10-21T09:20:10.292" v="2087" actId="207"/>
          <ac:spMkLst>
            <pc:docMk/>
            <pc:sldMk cId="91687432" sldId="484"/>
            <ac:spMk id="111" creationId="{60673B83-23E9-8C86-A631-3D3C77EAF2D6}"/>
          </ac:spMkLst>
        </pc:spChg>
        <pc:spChg chg="add mod">
          <ac:chgData name="Ahmed, Shareef" userId="ce7c6025-ca9f-4b65-b3ee-82447e2e582a" providerId="ADAL" clId="{41DC704E-4A87-4783-B364-AE6C860FCB8A}" dt="2023-10-21T09:19:53.791" v="2083" actId="207"/>
          <ac:spMkLst>
            <pc:docMk/>
            <pc:sldMk cId="91687432" sldId="484"/>
            <ac:spMk id="112" creationId="{474C91E1-C9C6-D08C-9C4C-D6C5033D9FE9}"/>
          </ac:spMkLst>
        </pc:spChg>
        <pc:spChg chg="add mod">
          <ac:chgData name="Ahmed, Shareef" userId="ce7c6025-ca9f-4b65-b3ee-82447e2e582a" providerId="ADAL" clId="{41DC704E-4A87-4783-B364-AE6C860FCB8A}" dt="2023-10-21T09:20:26.494" v="2090" actId="207"/>
          <ac:spMkLst>
            <pc:docMk/>
            <pc:sldMk cId="91687432" sldId="484"/>
            <ac:spMk id="113" creationId="{61789BA3-E28C-8386-3B9B-65FC099D6077}"/>
          </ac:spMkLst>
        </pc:spChg>
        <pc:spChg chg="add mod">
          <ac:chgData name="Ahmed, Shareef" userId="ce7c6025-ca9f-4b65-b3ee-82447e2e582a" providerId="ADAL" clId="{41DC704E-4A87-4783-B364-AE6C860FCB8A}" dt="2023-10-21T09:20:23.600" v="2089" actId="207"/>
          <ac:spMkLst>
            <pc:docMk/>
            <pc:sldMk cId="91687432" sldId="484"/>
            <ac:spMk id="114" creationId="{EDB11D1E-C80B-FC53-BC1C-745B565EF4B5}"/>
          </ac:spMkLst>
        </pc:spChg>
        <pc:spChg chg="add mod">
          <ac:chgData name="Ahmed, Shareef" userId="ce7c6025-ca9f-4b65-b3ee-82447e2e582a" providerId="ADAL" clId="{41DC704E-4A87-4783-B364-AE6C860FCB8A}" dt="2023-10-21T09:21:03.316" v="2101" actId="207"/>
          <ac:spMkLst>
            <pc:docMk/>
            <pc:sldMk cId="91687432" sldId="484"/>
            <ac:spMk id="115" creationId="{791F2744-20B4-5080-2FF4-2328D5D49D19}"/>
          </ac:spMkLst>
        </pc:spChg>
        <pc:spChg chg="add mod">
          <ac:chgData name="Ahmed, Shareef" userId="ce7c6025-ca9f-4b65-b3ee-82447e2e582a" providerId="ADAL" clId="{41DC704E-4A87-4783-B364-AE6C860FCB8A}" dt="2023-10-21T09:21:09.489" v="2103" actId="207"/>
          <ac:spMkLst>
            <pc:docMk/>
            <pc:sldMk cId="91687432" sldId="484"/>
            <ac:spMk id="116" creationId="{E852C8F2-341B-9DF4-E873-5C4FE48A0B0C}"/>
          </ac:spMkLst>
        </pc:spChg>
        <pc:spChg chg="add mod">
          <ac:chgData name="Ahmed, Shareef" userId="ce7c6025-ca9f-4b65-b3ee-82447e2e582a" providerId="ADAL" clId="{41DC704E-4A87-4783-B364-AE6C860FCB8A}" dt="2023-10-21T09:21:24.354" v="2107" actId="207"/>
          <ac:spMkLst>
            <pc:docMk/>
            <pc:sldMk cId="91687432" sldId="484"/>
            <ac:spMk id="117" creationId="{7A502D08-D87D-CA05-1D38-0753A027B619}"/>
          </ac:spMkLst>
        </pc:spChg>
        <pc:spChg chg="add mod">
          <ac:chgData name="Ahmed, Shareef" userId="ce7c6025-ca9f-4b65-b3ee-82447e2e582a" providerId="ADAL" clId="{41DC704E-4A87-4783-B364-AE6C860FCB8A}" dt="2023-10-21T09:21:19.229" v="2106" actId="207"/>
          <ac:spMkLst>
            <pc:docMk/>
            <pc:sldMk cId="91687432" sldId="484"/>
            <ac:spMk id="118" creationId="{764C50C7-5505-D52D-A513-954F143496EB}"/>
          </ac:spMkLst>
        </pc:spChg>
        <pc:spChg chg="add mod">
          <ac:chgData name="Ahmed, Shareef" userId="ce7c6025-ca9f-4b65-b3ee-82447e2e582a" providerId="ADAL" clId="{41DC704E-4A87-4783-B364-AE6C860FCB8A}" dt="2023-10-21T09:23:05.219" v="2162" actId="1076"/>
          <ac:spMkLst>
            <pc:docMk/>
            <pc:sldMk cId="91687432" sldId="484"/>
            <ac:spMk id="123" creationId="{EA7C885F-B62C-CA32-453F-63E30F6E02DC}"/>
          </ac:spMkLst>
        </pc:spChg>
        <pc:spChg chg="add mod">
          <ac:chgData name="Ahmed, Shareef" userId="ce7c6025-ca9f-4b65-b3ee-82447e2e582a" providerId="ADAL" clId="{41DC704E-4A87-4783-B364-AE6C860FCB8A}" dt="2023-10-21T20:08:27.664" v="5383" actId="1076"/>
          <ac:spMkLst>
            <pc:docMk/>
            <pc:sldMk cId="91687432" sldId="484"/>
            <ac:spMk id="124" creationId="{BEB7C232-651D-E162-A119-73BA09CFFF72}"/>
          </ac:spMkLst>
        </pc:spChg>
        <pc:graphicFrameChg chg="add mod modGraphic">
          <ac:chgData name="Ahmed, Shareef" userId="ce7c6025-ca9f-4b65-b3ee-82447e2e582a" providerId="ADAL" clId="{41DC704E-4A87-4783-B364-AE6C860FCB8A}" dt="2023-10-21T09:08:17.441" v="1900" actId="1076"/>
          <ac:graphicFrameMkLst>
            <pc:docMk/>
            <pc:sldMk cId="91687432" sldId="484"/>
            <ac:graphicFrameMk id="6" creationId="{5B50A693-F740-8E01-E40C-9A3EF2333C90}"/>
          </ac:graphicFrameMkLst>
        </pc:graphicFrame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1" creationId="{B161788A-80D4-77AF-7165-AD5A914F2C89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3" creationId="{A8A2B3C6-4CA3-ECD9-D65B-885D2B30E8B4}"/>
          </ac:cxnSpMkLst>
        </pc:cxnChg>
        <pc:cxnChg chg="add mod">
          <ac:chgData name="Ahmed, Shareef" userId="ce7c6025-ca9f-4b65-b3ee-82447e2e582a" providerId="ADAL" clId="{41DC704E-4A87-4783-B364-AE6C860FCB8A}" dt="2023-10-21T09:18:59.840" v="2065" actId="478"/>
          <ac:cxnSpMkLst>
            <pc:docMk/>
            <pc:sldMk cId="91687432" sldId="484"/>
            <ac:cxnSpMk id="36" creationId="{A6FF408A-34A4-2382-11F6-72B193B2E371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9" creationId="{F93BB2B6-E7EE-511E-917E-227EC86161C9}"/>
          </ac:cxnSpMkLst>
        </pc:cxnChg>
        <pc:cxnChg chg="add mod">
          <ac:chgData name="Ahmed, Shareef" userId="ce7c6025-ca9f-4b65-b3ee-82447e2e582a" providerId="ADAL" clId="{41DC704E-4A87-4783-B364-AE6C860FCB8A}" dt="2023-10-21T09:19:01.248" v="2066" actId="478"/>
          <ac:cxnSpMkLst>
            <pc:docMk/>
            <pc:sldMk cId="91687432" sldId="484"/>
            <ac:cxnSpMk id="42" creationId="{84F86D4B-DA4C-BD48-2CF6-1E18BDA2E9C6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45" creationId="{C907D8F3-66A7-0091-60FE-C4A6F477FF75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48" creationId="{F914A397-3FA8-C4AF-87B2-73BB2FFF7B7D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51" creationId="{84319F45-615A-6C33-FACD-EB6F87D7B68A}"/>
          </ac:cxnSpMkLst>
        </pc:cxnChg>
        <pc:cxnChg chg="add mod">
          <ac:chgData name="Ahmed, Shareef" userId="ce7c6025-ca9f-4b65-b3ee-82447e2e582a" providerId="ADAL" clId="{41DC704E-4A87-4783-B364-AE6C860FCB8A}" dt="2023-10-21T09:20:29.816" v="2091" actId="14100"/>
          <ac:cxnSpMkLst>
            <pc:docMk/>
            <pc:sldMk cId="91687432" sldId="484"/>
            <ac:cxnSpMk id="54" creationId="{EA42CEB4-81A2-7A01-D796-F2A3F2096A98}"/>
          </ac:cxnSpMkLst>
        </pc:cxnChg>
        <pc:cxnChg chg="add mod">
          <ac:chgData name="Ahmed, Shareef" userId="ce7c6025-ca9f-4b65-b3ee-82447e2e582a" providerId="ADAL" clId="{41DC704E-4A87-4783-B364-AE6C860FCB8A}" dt="2023-10-21T09:20:32.778" v="2092" actId="14100"/>
          <ac:cxnSpMkLst>
            <pc:docMk/>
            <pc:sldMk cId="91687432" sldId="484"/>
            <ac:cxnSpMk id="57" creationId="{F7015AAB-3167-0EBC-D067-B8EC303E5F63}"/>
          </ac:cxnSpMkLst>
        </pc:cxnChg>
        <pc:cxnChg chg="add mod">
          <ac:chgData name="Ahmed, Shareef" userId="ce7c6025-ca9f-4b65-b3ee-82447e2e582a" providerId="ADAL" clId="{41DC704E-4A87-4783-B364-AE6C860FCB8A}" dt="2023-10-21T09:20:49.173" v="2097" actId="14100"/>
          <ac:cxnSpMkLst>
            <pc:docMk/>
            <pc:sldMk cId="91687432" sldId="484"/>
            <ac:cxnSpMk id="60" creationId="{FBB18BC2-4CD9-9C4D-AE63-415A7DFCA375}"/>
          </ac:cxnSpMkLst>
        </pc:cxnChg>
        <pc:cxnChg chg="add mod">
          <ac:chgData name="Ahmed, Shareef" userId="ce7c6025-ca9f-4b65-b3ee-82447e2e582a" providerId="ADAL" clId="{41DC704E-4A87-4783-B364-AE6C860FCB8A}" dt="2023-10-21T09:20:45.992" v="2096" actId="1076"/>
          <ac:cxnSpMkLst>
            <pc:docMk/>
            <pc:sldMk cId="91687432" sldId="484"/>
            <ac:cxnSpMk id="63" creationId="{1130B860-1677-F6ED-20E0-CC0499E8321E}"/>
          </ac:cxnSpMkLst>
        </pc:cxnChg>
        <pc:cxnChg chg="add mod">
          <ac:chgData name="Ahmed, Shareef" userId="ce7c6025-ca9f-4b65-b3ee-82447e2e582a" providerId="ADAL" clId="{41DC704E-4A87-4783-B364-AE6C860FCB8A}" dt="2023-10-21T09:18:31.440" v="2057" actId="14100"/>
          <ac:cxnSpMkLst>
            <pc:docMk/>
            <pc:sldMk cId="91687432" sldId="484"/>
            <ac:cxnSpMk id="67" creationId="{27D7D9B3-F6CB-873C-F07C-5D960D71CF57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70" creationId="{D0AA5C2A-8DD5-0DBB-AC64-1B792DB7D1A9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74" creationId="{5E416A44-C6E1-761E-9629-160422FB496F}"/>
          </ac:cxnSpMkLst>
        </pc:cxnChg>
        <pc:cxnChg chg="add mod">
          <ac:chgData name="Ahmed, Shareef" userId="ce7c6025-ca9f-4b65-b3ee-82447e2e582a" providerId="ADAL" clId="{41DC704E-4A87-4783-B364-AE6C860FCB8A}" dt="2023-10-21T09:18:08.818" v="2055" actId="478"/>
          <ac:cxnSpMkLst>
            <pc:docMk/>
            <pc:sldMk cId="91687432" sldId="484"/>
            <ac:cxnSpMk id="77" creationId="{7E6AA89D-9507-6AB8-7BEE-71701C1AED83}"/>
          </ac:cxnSpMkLst>
        </pc:cxnChg>
        <pc:cxnChg chg="add mod">
          <ac:chgData name="Ahmed, Shareef" userId="ce7c6025-ca9f-4b65-b3ee-82447e2e582a" providerId="ADAL" clId="{41DC704E-4A87-4783-B364-AE6C860FCB8A}" dt="2023-10-21T09:18:07.230" v="2054" actId="478"/>
          <ac:cxnSpMkLst>
            <pc:docMk/>
            <pc:sldMk cId="91687432" sldId="484"/>
            <ac:cxnSpMk id="80" creationId="{7D1A0ECF-E3D6-54A6-538D-A8C251356EC6}"/>
          </ac:cxnSpMkLst>
        </pc:cxnChg>
        <pc:cxnChg chg="add mod">
          <ac:chgData name="Ahmed, Shareef" userId="ce7c6025-ca9f-4b65-b3ee-82447e2e582a" providerId="ADAL" clId="{41DC704E-4A87-4783-B364-AE6C860FCB8A}" dt="2023-10-21T09:18:07.230" v="2054" actId="478"/>
          <ac:cxnSpMkLst>
            <pc:docMk/>
            <pc:sldMk cId="91687432" sldId="484"/>
            <ac:cxnSpMk id="83" creationId="{37D767AA-F362-CF9F-BDFF-27333DDAF4B9}"/>
          </ac:cxnSpMkLst>
        </pc:cxnChg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803861374" sldId="485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167846506" sldId="486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419785665" sldId="487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612848341" sldId="488"/>
        </pc:sldMkLst>
      </pc:sldChg>
      <pc:sldChg chg="addSp delSp modSp mod delAnim modAnim">
        <pc:chgData name="Ahmed, Shareef" userId="ce7c6025-ca9f-4b65-b3ee-82447e2e582a" providerId="ADAL" clId="{41DC704E-4A87-4783-B364-AE6C860FCB8A}" dt="2023-10-21T20:06:22.958" v="5375" actId="1076"/>
        <pc:sldMkLst>
          <pc:docMk/>
          <pc:sldMk cId="3860557937" sldId="489"/>
        </pc:sldMkLst>
        <pc:spChg chg="del">
          <ac:chgData name="Ahmed, Shareef" userId="ce7c6025-ca9f-4b65-b3ee-82447e2e582a" providerId="ADAL" clId="{41DC704E-4A87-4783-B364-AE6C860FCB8A}" dt="2023-10-21T01:30:42.382" v="536" actId="478"/>
          <ac:spMkLst>
            <pc:docMk/>
            <pc:sldMk cId="3860557937" sldId="489"/>
            <ac:spMk id="3" creationId="{495C5274-9D6A-12D4-20EB-37442AA7EA9E}"/>
          </ac:spMkLst>
        </pc:spChg>
        <pc:spChg chg="add mod">
          <ac:chgData name="Ahmed, Shareef" userId="ce7c6025-ca9f-4b65-b3ee-82447e2e582a" providerId="ADAL" clId="{41DC704E-4A87-4783-B364-AE6C860FCB8A}" dt="2023-10-21T02:54:20.534" v="1180" actId="1076"/>
          <ac:spMkLst>
            <pc:docMk/>
            <pc:sldMk cId="3860557937" sldId="489"/>
            <ac:spMk id="5" creationId="{2ACAE36A-169A-C98E-C570-53FA8C87F269}"/>
          </ac:spMkLst>
        </pc:spChg>
        <pc:spChg chg="del mod">
          <ac:chgData name="Ahmed, Shareef" userId="ce7c6025-ca9f-4b65-b3ee-82447e2e582a" providerId="ADAL" clId="{41DC704E-4A87-4783-B364-AE6C860FCB8A}" dt="2023-10-21T02:07:30.152" v="860" actId="478"/>
          <ac:spMkLst>
            <pc:docMk/>
            <pc:sldMk cId="3860557937" sldId="489"/>
            <ac:spMk id="7" creationId="{D72A1C52-9A06-A318-D9CF-3DEE8C28A287}"/>
          </ac:spMkLst>
        </pc:spChg>
        <pc:spChg chg="del">
          <ac:chgData name="Ahmed, Shareef" userId="ce7c6025-ca9f-4b65-b3ee-82447e2e582a" providerId="ADAL" clId="{41DC704E-4A87-4783-B364-AE6C860FCB8A}" dt="2023-10-21T01:30:47.911" v="537" actId="478"/>
          <ac:spMkLst>
            <pc:docMk/>
            <pc:sldMk cId="3860557937" sldId="489"/>
            <ac:spMk id="8" creationId="{F506E494-277B-E8D3-FAC3-E15CD1C2737C}"/>
          </ac:spMkLst>
        </pc:spChg>
        <pc:spChg chg="mod">
          <ac:chgData name="Ahmed, Shareef" userId="ce7c6025-ca9f-4b65-b3ee-82447e2e582a" providerId="ADAL" clId="{41DC704E-4A87-4783-B364-AE6C860FCB8A}" dt="2023-10-21T07:46:36.581" v="1364"/>
          <ac:spMkLst>
            <pc:docMk/>
            <pc:sldMk cId="3860557937" sldId="489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02:07:32.728" v="861" actId="478"/>
          <ac:spMkLst>
            <pc:docMk/>
            <pc:sldMk cId="3860557937" sldId="489"/>
            <ac:spMk id="12" creationId="{2547556E-5DEA-E155-1118-840C1D7BAEC9}"/>
          </ac:spMkLst>
        </pc:spChg>
        <pc:spChg chg="add mod">
          <ac:chgData name="Ahmed, Shareef" userId="ce7c6025-ca9f-4b65-b3ee-82447e2e582a" providerId="ADAL" clId="{41DC704E-4A87-4783-B364-AE6C860FCB8A}" dt="2023-10-21T07:42:49.026" v="1332" actId="12788"/>
          <ac:spMkLst>
            <pc:docMk/>
            <pc:sldMk cId="3860557937" sldId="489"/>
            <ac:spMk id="13" creationId="{FB6A75E8-2F2B-A91F-D5BD-D17ED42975E2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6" creationId="{803CE96D-7A70-B343-D99E-8241D755087C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8" creationId="{CF868952-E3F5-FF24-D144-B2EA4163FEE1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9" creationId="{D9046C07-6BA9-1595-B5C6-7F3B1296DCBC}"/>
          </ac:spMkLst>
        </pc:spChg>
        <pc:spChg chg="del">
          <ac:chgData name="Ahmed, Shareef" userId="ce7c6025-ca9f-4b65-b3ee-82447e2e582a" providerId="ADAL" clId="{41DC704E-4A87-4783-B364-AE6C860FCB8A}" dt="2023-10-21T01:30:47.911" v="537" actId="478"/>
          <ac:spMkLst>
            <pc:docMk/>
            <pc:sldMk cId="3860557937" sldId="489"/>
            <ac:spMk id="20" creationId="{209E4ED0-5CA7-B8B6-A93C-29C5C13A5AA8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2" creationId="{A3B07AD1-40A2-F690-873A-D34654862FA6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3" creationId="{AEEBB155-026B-33CB-DC2B-7556216882F0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4" creationId="{A61C0DBE-4342-5976-A7F4-A6BF316F06E4}"/>
          </ac:spMkLst>
        </pc:spChg>
        <pc:graphicFrameChg chg="add mod modGraphic">
          <ac:chgData name="Ahmed, Shareef" userId="ce7c6025-ca9f-4b65-b3ee-82447e2e582a" providerId="ADAL" clId="{41DC704E-4A87-4783-B364-AE6C860FCB8A}" dt="2023-10-21T07:39:17.042" v="1327" actId="20577"/>
          <ac:graphicFrameMkLst>
            <pc:docMk/>
            <pc:sldMk cId="3860557937" sldId="489"/>
            <ac:graphicFrameMk id="2" creationId="{263ADBF5-22E1-5094-92D9-D4159320B753}"/>
          </ac:graphicFrameMkLst>
        </pc:graphicFrameChg>
        <pc:graphicFrameChg chg="add del mod">
          <ac:chgData name="Ahmed, Shareef" userId="ce7c6025-ca9f-4b65-b3ee-82447e2e582a" providerId="ADAL" clId="{41DC704E-4A87-4783-B364-AE6C860FCB8A}" dt="2023-10-21T02:32:12.148" v="908" actId="21"/>
          <ac:graphicFrameMkLst>
            <pc:docMk/>
            <pc:sldMk cId="3860557937" sldId="489"/>
            <ac:graphicFrameMk id="15" creationId="{C25BD033-BB61-E12E-7B9E-26839F3514D7}"/>
          </ac:graphicFrameMkLst>
        </pc:graphicFrameChg>
        <pc:graphicFrameChg chg="add mod">
          <ac:chgData name="Ahmed, Shareef" userId="ce7c6025-ca9f-4b65-b3ee-82447e2e582a" providerId="ADAL" clId="{41DC704E-4A87-4783-B364-AE6C860FCB8A}" dt="2023-10-21T20:05:19.226" v="5372" actId="1076"/>
          <ac:graphicFrameMkLst>
            <pc:docMk/>
            <pc:sldMk cId="3860557937" sldId="489"/>
            <ac:graphicFrameMk id="21" creationId="{C5656CDB-2E16-1253-19C3-B3383C5CBB38}"/>
          </ac:graphicFrameMkLst>
        </pc:graphicFrame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6" creationId="{13CC8A3D-6BAC-79F6-FA18-998C9DE3722E}"/>
          </ac:cxnSpMkLst>
        </pc:cxn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14" creationId="{0930E7DD-8AC9-F2D5-1A82-563A04A44522}"/>
          </ac:cxnSpMkLst>
        </pc:cxn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17" creationId="{129BC254-F990-6365-E3BE-6C86F28AEBE2}"/>
          </ac:cxnSpMkLst>
        </pc:cxnChg>
      </pc:sldChg>
      <pc:sldChg chg="addSp delSp modSp mod">
        <pc:chgData name="Ahmed, Shareef" userId="ce7c6025-ca9f-4b65-b3ee-82447e2e582a" providerId="ADAL" clId="{41DC704E-4A87-4783-B364-AE6C860FCB8A}" dt="2023-10-21T07:59:00.451" v="1514" actId="207"/>
        <pc:sldMkLst>
          <pc:docMk/>
          <pc:sldMk cId="3568966789" sldId="490"/>
        </pc:sldMkLst>
        <pc:spChg chg="del">
          <ac:chgData name="Ahmed, Shareef" userId="ce7c6025-ca9f-4b65-b3ee-82447e2e582a" providerId="ADAL" clId="{41DC704E-4A87-4783-B364-AE6C860FCB8A}" dt="2023-10-21T07:46:50.555" v="1368" actId="478"/>
          <ac:spMkLst>
            <pc:docMk/>
            <pc:sldMk cId="3568966789" sldId="490"/>
            <ac:spMk id="2" creationId="{BEC904F6-62E8-478F-AE4F-FA0F4F6F54CE}"/>
          </ac:spMkLst>
        </pc:spChg>
        <pc:spChg chg="del">
          <ac:chgData name="Ahmed, Shareef" userId="ce7c6025-ca9f-4b65-b3ee-82447e2e582a" providerId="ADAL" clId="{41DC704E-4A87-4783-B364-AE6C860FCB8A}" dt="2023-10-21T07:46:48.550" v="1367" actId="478"/>
          <ac:spMkLst>
            <pc:docMk/>
            <pc:sldMk cId="3568966789" sldId="490"/>
            <ac:spMk id="3" creationId="{495C5274-9D6A-12D4-20EB-37442AA7EA9E}"/>
          </ac:spMkLst>
        </pc:spChg>
        <pc:spChg chg="mod">
          <ac:chgData name="Ahmed, Shareef" userId="ce7c6025-ca9f-4b65-b3ee-82447e2e582a" providerId="ADAL" clId="{41DC704E-4A87-4783-B364-AE6C860FCB8A}" dt="2023-10-21T07:46:43.885" v="1366"/>
          <ac:spMkLst>
            <pc:docMk/>
            <pc:sldMk cId="3568966789" sldId="490"/>
            <ac:spMk id="5" creationId="{625B431D-5E0F-EAEE-4E4C-DF8A930ECB88}"/>
          </ac:spMkLst>
        </pc:spChg>
        <pc:spChg chg="add mod">
          <ac:chgData name="Ahmed, Shareef" userId="ce7c6025-ca9f-4b65-b3ee-82447e2e582a" providerId="ADAL" clId="{41DC704E-4A87-4783-B364-AE6C860FCB8A}" dt="2023-10-21T07:58:38.565" v="1511" actId="164"/>
          <ac:spMkLst>
            <pc:docMk/>
            <pc:sldMk cId="3568966789" sldId="490"/>
            <ac:spMk id="6" creationId="{5EB23628-92F2-30E7-2E8F-69880ABD02A7}"/>
          </ac:spMkLst>
        </pc:spChg>
        <pc:spChg chg="mod">
          <ac:chgData name="Ahmed, Shareef" userId="ce7c6025-ca9f-4b65-b3ee-82447e2e582a" providerId="ADAL" clId="{41DC704E-4A87-4783-B364-AE6C860FCB8A}" dt="2023-10-21T07:54:06.089" v="1418" actId="14100"/>
          <ac:spMkLst>
            <pc:docMk/>
            <pc:sldMk cId="3568966789" sldId="490"/>
            <ac:spMk id="7" creationId="{D72A1C52-9A06-A318-D9CF-3DEE8C28A287}"/>
          </ac:spMkLst>
        </pc:spChg>
        <pc:spChg chg="add mod">
          <ac:chgData name="Ahmed, Shareef" userId="ce7c6025-ca9f-4b65-b3ee-82447e2e582a" providerId="ADAL" clId="{41DC704E-4A87-4783-B364-AE6C860FCB8A}" dt="2023-10-21T07:58:57.150" v="1513" actId="207"/>
          <ac:spMkLst>
            <pc:docMk/>
            <pc:sldMk cId="3568966789" sldId="490"/>
            <ac:spMk id="17" creationId="{BD55C8C2-7911-6E2C-9A87-AD53F275CF0B}"/>
          </ac:spMkLst>
        </pc:spChg>
        <pc:spChg chg="add mod">
          <ac:chgData name="Ahmed, Shareef" userId="ce7c6025-ca9f-4b65-b3ee-82447e2e582a" providerId="ADAL" clId="{41DC704E-4A87-4783-B364-AE6C860FCB8A}" dt="2023-10-21T07:59:00.451" v="1514" actId="207"/>
          <ac:spMkLst>
            <pc:docMk/>
            <pc:sldMk cId="3568966789" sldId="490"/>
            <ac:spMk id="18" creationId="{E4208502-4A6A-DF2F-E835-D91E7E85743C}"/>
          </ac:spMkLst>
        </pc:spChg>
        <pc:spChg chg="add del mod">
          <ac:chgData name="Ahmed, Shareef" userId="ce7c6025-ca9f-4b65-b3ee-82447e2e582a" providerId="ADAL" clId="{41DC704E-4A87-4783-B364-AE6C860FCB8A}" dt="2023-10-21T07:58:07.060" v="1505" actId="478"/>
          <ac:spMkLst>
            <pc:docMk/>
            <pc:sldMk cId="3568966789" sldId="490"/>
            <ac:spMk id="19" creationId="{89EFDC6C-0FAF-CBF2-8068-E60CB68F8744}"/>
          </ac:spMkLst>
        </pc:spChg>
        <pc:grpChg chg="add mod">
          <ac:chgData name="Ahmed, Shareef" userId="ce7c6025-ca9f-4b65-b3ee-82447e2e582a" providerId="ADAL" clId="{41DC704E-4A87-4783-B364-AE6C860FCB8A}" dt="2023-10-21T07:58:41.969" v="1512" actId="12788"/>
          <ac:grpSpMkLst>
            <pc:docMk/>
            <pc:sldMk cId="3568966789" sldId="490"/>
            <ac:grpSpMk id="22" creationId="{C81FEE9F-FEA4-38C9-6AD3-CAE51CAE065E}"/>
          </ac:grpSpMkLst>
        </pc:grpChg>
        <pc:picChg chg="add mod">
          <ac:chgData name="Ahmed, Shareef" userId="ce7c6025-ca9f-4b65-b3ee-82447e2e582a" providerId="ADAL" clId="{41DC704E-4A87-4783-B364-AE6C860FCB8A}" dt="2023-10-21T07:58:38.565" v="1511" actId="164"/>
          <ac:picMkLst>
            <pc:docMk/>
            <pc:sldMk cId="3568966789" sldId="490"/>
            <ac:picMk id="21" creationId="{FD47AC71-5F63-AF3B-EAFC-A51D7652B5E1}"/>
          </ac:picMkLst>
        </pc:pic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9" creationId="{C14986AF-F9AD-482A-1F21-DB5E5FB9994E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1" creationId="{ACD62E1C-463E-6466-0A6A-0FAB8E49B696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2" creationId="{190ED19E-2CBD-7A43-9C01-1B0CC23762BF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4" creationId="{0D9ED09B-6E4C-07CA-B1E4-849A9FCFBD7D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5" creationId="{DFB09AE2-47D8-5D19-D47F-AD543B220FAA}"/>
          </ac:cxnSpMkLst>
        </pc:cxnChg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4068138952" sldId="491"/>
        </pc:sldMkLst>
      </pc:sldChg>
      <pc:sldChg chg="addSp delSp modSp mod">
        <pc:chgData name="Ahmed, Shareef" userId="ce7c6025-ca9f-4b65-b3ee-82447e2e582a" providerId="ADAL" clId="{41DC704E-4A87-4783-B364-AE6C860FCB8A}" dt="2023-10-21T19:54:14.635" v="4761" actId="1076"/>
        <pc:sldMkLst>
          <pc:docMk/>
          <pc:sldMk cId="2269165458" sldId="492"/>
        </pc:sldMkLst>
        <pc:spChg chg="del">
          <ac:chgData name="Ahmed, Shareef" userId="ce7c6025-ca9f-4b65-b3ee-82447e2e582a" providerId="ADAL" clId="{41DC704E-4A87-4783-B364-AE6C860FCB8A}" dt="2023-10-21T19:31:14.047" v="4055" actId="478"/>
          <ac:spMkLst>
            <pc:docMk/>
            <pc:sldMk cId="2269165458" sldId="492"/>
            <ac:spMk id="2" creationId="{3AED64BD-5A76-ED68-BC3D-88C33EE6CC56}"/>
          </ac:spMkLst>
        </pc:spChg>
        <pc:spChg chg="add mod">
          <ac:chgData name="Ahmed, Shareef" userId="ce7c6025-ca9f-4b65-b3ee-82447e2e582a" providerId="ADAL" clId="{41DC704E-4A87-4783-B364-AE6C860FCB8A}" dt="2023-10-21T19:32:16.921" v="4191" actId="20577"/>
          <ac:spMkLst>
            <pc:docMk/>
            <pc:sldMk cId="2269165458" sldId="492"/>
            <ac:spMk id="3" creationId="{C5DEFF2D-5E5F-4094-EC31-82D7B258FFC0}"/>
          </ac:spMkLst>
        </pc:spChg>
        <pc:spChg chg="add mod">
          <ac:chgData name="Ahmed, Shareef" userId="ce7c6025-ca9f-4b65-b3ee-82447e2e582a" providerId="ADAL" clId="{41DC704E-4A87-4783-B364-AE6C860FCB8A}" dt="2023-10-21T19:54:14.635" v="4761" actId="1076"/>
          <ac:spMkLst>
            <pc:docMk/>
            <pc:sldMk cId="2269165458" sldId="492"/>
            <ac:spMk id="6" creationId="{BE55C9BF-886E-6506-EB2A-871BCC839DAC}"/>
          </ac:spMkLst>
        </pc:spChg>
        <pc:spChg chg="mod">
          <ac:chgData name="Ahmed, Shareef" userId="ce7c6025-ca9f-4b65-b3ee-82447e2e582a" providerId="ADAL" clId="{41DC704E-4A87-4783-B364-AE6C860FCB8A}" dt="2023-10-21T19:30:01.818" v="4054" actId="20577"/>
          <ac:spMkLst>
            <pc:docMk/>
            <pc:sldMk cId="2269165458" sldId="492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19:54:09.696" v="4760" actId="1076"/>
          <ac:spMkLst>
            <pc:docMk/>
            <pc:sldMk cId="2269165458" sldId="492"/>
            <ac:spMk id="42" creationId="{D48A3E55-8BA0-E87A-8041-75458170C800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47" creationId="{D1573CFE-6346-2F9C-8A9E-5B8638946E74}"/>
          </ac:spMkLst>
        </pc:spChg>
        <pc:spChg chg="del">
          <ac:chgData name="Ahmed, Shareef" userId="ce7c6025-ca9f-4b65-b3ee-82447e2e582a" providerId="ADAL" clId="{41DC704E-4A87-4783-B364-AE6C860FCB8A}" dt="2023-10-21T19:38:27.808" v="4192" actId="478"/>
          <ac:spMkLst>
            <pc:docMk/>
            <pc:sldMk cId="2269165458" sldId="492"/>
            <ac:spMk id="48" creationId="{63DC0AF9-3CB1-6A53-6489-8F8740418F4E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49" creationId="{54E4C978-CA66-9631-AD81-C64494372812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50" creationId="{44181C78-561F-13C7-54E0-2525A644AC68}"/>
          </ac:spMkLst>
        </pc:sp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53" creationId="{59731EBD-438E-2549-C282-6371D08120CD}"/>
          </ac:cxnSpMkLst>
        </pc:cxnChg>
      </pc:sldChg>
      <pc:sldChg chg="addSp delSp modSp del mod">
        <pc:chgData name="Ahmed, Shareef" userId="ce7c6025-ca9f-4b65-b3ee-82447e2e582a" providerId="ADAL" clId="{41DC704E-4A87-4783-B364-AE6C860FCB8A}" dt="2023-10-21T19:54:53.343" v="4773" actId="47"/>
        <pc:sldMkLst>
          <pc:docMk/>
          <pc:sldMk cId="2824930794" sldId="493"/>
        </pc:sldMkLst>
        <pc:spChg chg="del">
          <ac:chgData name="Ahmed, Shareef" userId="ce7c6025-ca9f-4b65-b3ee-82447e2e582a" providerId="ADAL" clId="{41DC704E-4A87-4783-B364-AE6C860FCB8A}" dt="2023-10-21T19:54:42.621" v="4770" actId="478"/>
          <ac:spMkLst>
            <pc:docMk/>
            <pc:sldMk cId="2824930794" sldId="493"/>
            <ac:spMk id="3" creationId="{FC7364F1-C271-41DD-D8E7-B23485BFD5BB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6" creationId="{34BC253C-3ACA-53FA-4B7A-3B7DCC858631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3" creationId="{666A1AB5-DA94-A4B2-FEB8-CF22E59993A8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4" creationId="{DEFCAC86-ED1E-A9BE-DA4D-4ACAA9EB14ED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5" creationId="{A552D17F-6CD1-12B1-43B7-DE93064BB90F}"/>
          </ac:spMkLst>
        </pc:spChg>
        <pc:spChg chg="mod">
          <ac:chgData name="Ahmed, Shareef" userId="ce7c6025-ca9f-4b65-b3ee-82447e2e582a" providerId="ADAL" clId="{41DC704E-4A87-4783-B364-AE6C860FCB8A}" dt="2023-10-21T19:54:38.354" v="4769" actId="20577"/>
          <ac:spMkLst>
            <pc:docMk/>
            <pc:sldMk cId="2824930794" sldId="493"/>
            <ac:spMk id="26" creationId="{15019854-CA13-1023-679E-018F2FD78266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48" creationId="{63DC0AF9-3CB1-6A53-6489-8F8740418F4E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49" creationId="{54E4C978-CA66-9631-AD81-C64494372812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50" creationId="{44181C78-561F-13C7-54E0-2525A644AC68}"/>
          </ac:spMkLst>
        </pc:sp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7" creationId="{C7C22E44-F023-4CC4-CF27-0601DFAAA6A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8" creationId="{FB47AAF6-5217-716F-9300-A72B0F4B8F1D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9" creationId="{97D68758-67E3-12BB-2D5D-8A802858C082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0" creationId="{B5BA5F67-6A32-AC4C-2B07-55EDC1E314C3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1" creationId="{ABFD5300-9024-1796-FFFB-B4917D33D6FE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6" creationId="{B2066E45-AF4B-D28B-3F60-582BEBA0E304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7" creationId="{C9C69850-1F8B-A63C-8D31-D9B6E6573B4F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1" creationId="{D7A1DEBD-5AC1-44F8-8E12-5F9180CFC9A8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3" creationId="{4A6887DA-164C-C2F1-7E32-CC41C6DBEEA2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4" creationId="{D35FC19C-DEF8-9613-3420-7B6FB7578E8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5" creationId="{7D55DE18-D178-6061-670C-0BF7A43A466C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6" creationId="{36011B71-2772-E59D-0EBB-D1BE372EA8B8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52" creationId="{0C40E8AA-77B7-E3D0-BBC0-89B05455B15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53" creationId="{59731EBD-438E-2549-C282-6371D08120CD}"/>
          </ac:cxnSpMkLst>
        </pc:cxnChg>
      </pc:sldChg>
      <pc:sldChg chg="del">
        <pc:chgData name="Ahmed, Shareef" userId="ce7c6025-ca9f-4b65-b3ee-82447e2e582a" providerId="ADAL" clId="{41DC704E-4A87-4783-B364-AE6C860FCB8A}" dt="2023-10-21T19:54:53.343" v="4773" actId="47"/>
        <pc:sldMkLst>
          <pc:docMk/>
          <pc:sldMk cId="3399196729" sldId="496"/>
        </pc:sldMkLst>
      </pc:sldChg>
      <pc:sldChg chg="addSp delSp modSp mod">
        <pc:chgData name="Ahmed, Shareef" userId="ce7c6025-ca9f-4b65-b3ee-82447e2e582a" providerId="ADAL" clId="{41DC704E-4A87-4783-B364-AE6C860FCB8A}" dt="2023-10-21T19:21:35.843" v="4021" actId="14100"/>
        <pc:sldMkLst>
          <pc:docMk/>
          <pc:sldMk cId="697091587" sldId="497"/>
        </pc:sldMkLst>
        <pc:spChg chg="del mod">
          <ac:chgData name="Ahmed, Shareef" userId="ce7c6025-ca9f-4b65-b3ee-82447e2e582a" providerId="ADAL" clId="{41DC704E-4A87-4783-B364-AE6C860FCB8A}" dt="2023-10-21T19:10:34.242" v="3576" actId="478"/>
          <ac:spMkLst>
            <pc:docMk/>
            <pc:sldMk cId="697091587" sldId="497"/>
            <ac:spMk id="2" creationId="{3AED64BD-5A76-ED68-BC3D-88C33EE6CC56}"/>
          </ac:spMkLst>
        </pc:spChg>
        <pc:spChg chg="add mod">
          <ac:chgData name="Ahmed, Shareef" userId="ce7c6025-ca9f-4b65-b3ee-82447e2e582a" providerId="ADAL" clId="{41DC704E-4A87-4783-B364-AE6C860FCB8A}" dt="2023-10-21T19:15:01.889" v="3856" actId="1076"/>
          <ac:spMkLst>
            <pc:docMk/>
            <pc:sldMk cId="697091587" sldId="497"/>
            <ac:spMk id="3" creationId="{E953BBD6-7B07-D921-6947-F190815AF86E}"/>
          </ac:spMkLst>
        </pc:spChg>
        <pc:spChg chg="add mod">
          <ac:chgData name="Ahmed, Shareef" userId="ce7c6025-ca9f-4b65-b3ee-82447e2e582a" providerId="ADAL" clId="{41DC704E-4A87-4783-B364-AE6C860FCB8A}" dt="2023-10-21T19:19:45.983" v="3973" actId="207"/>
          <ac:spMkLst>
            <pc:docMk/>
            <pc:sldMk cId="697091587" sldId="497"/>
            <ac:spMk id="13" creationId="{F9FD10AA-7666-BB8A-90C9-56561ADA3015}"/>
          </ac:spMkLst>
        </pc:spChg>
        <pc:spChg chg="add mod">
          <ac:chgData name="Ahmed, Shareef" userId="ce7c6025-ca9f-4b65-b3ee-82447e2e582a" providerId="ADAL" clId="{41DC704E-4A87-4783-B364-AE6C860FCB8A}" dt="2023-10-21T19:20:43.346" v="3985" actId="14100"/>
          <ac:spMkLst>
            <pc:docMk/>
            <pc:sldMk cId="697091587" sldId="497"/>
            <ac:spMk id="15" creationId="{BB8953F5-29C8-730B-86FD-6C0DA9310FF9}"/>
          </ac:spMkLst>
        </pc:spChg>
        <pc:spChg chg="add mod">
          <ac:chgData name="Ahmed, Shareef" userId="ce7c6025-ca9f-4b65-b3ee-82447e2e582a" providerId="ADAL" clId="{41DC704E-4A87-4783-B364-AE6C860FCB8A}" dt="2023-10-21T19:21:20.996" v="4015" actId="1076"/>
          <ac:spMkLst>
            <pc:docMk/>
            <pc:sldMk cId="697091587" sldId="497"/>
            <ac:spMk id="25" creationId="{1E677AC5-56AB-8A08-2919-637FA270E195}"/>
          </ac:spMkLst>
        </pc:spChg>
        <pc:spChg chg="mod">
          <ac:chgData name="Ahmed, Shareef" userId="ce7c6025-ca9f-4b65-b3ee-82447e2e582a" providerId="ADAL" clId="{41DC704E-4A87-4783-B364-AE6C860FCB8A}" dt="2023-10-21T19:01:06.127" v="3441" actId="20577"/>
          <ac:spMkLst>
            <pc:docMk/>
            <pc:sldMk cId="697091587" sldId="497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19:11:08.017" v="3581" actId="255"/>
          <ac:spMkLst>
            <pc:docMk/>
            <pc:sldMk cId="697091587" sldId="497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41DC704E-4A87-4783-B364-AE6C860FCB8A}" dt="2023-10-21T19:15:45.762" v="3858" actId="1076"/>
          <ac:picMkLst>
            <pc:docMk/>
            <pc:sldMk cId="697091587" sldId="497"/>
            <ac:picMk id="7" creationId="{9405FF7F-2BAE-3B5A-4A9E-C4B60397B8B2}"/>
          </ac:picMkLst>
        </pc:picChg>
        <pc:cxnChg chg="add mod">
          <ac:chgData name="Ahmed, Shareef" userId="ce7c6025-ca9f-4b65-b3ee-82447e2e582a" providerId="ADAL" clId="{41DC704E-4A87-4783-B364-AE6C860FCB8A}" dt="2023-10-21T19:19:54.766" v="3975" actId="14100"/>
          <ac:cxnSpMkLst>
            <pc:docMk/>
            <pc:sldMk cId="697091587" sldId="497"/>
            <ac:cxnSpMk id="9" creationId="{77292EC5-0D89-2F33-BB79-3A433301EC77}"/>
          </ac:cxnSpMkLst>
        </pc:cxnChg>
        <pc:cxnChg chg="add mod">
          <ac:chgData name="Ahmed, Shareef" userId="ce7c6025-ca9f-4b65-b3ee-82447e2e582a" providerId="ADAL" clId="{41DC704E-4A87-4783-B364-AE6C860FCB8A}" dt="2023-10-21T19:20:05.090" v="3977" actId="14100"/>
          <ac:cxnSpMkLst>
            <pc:docMk/>
            <pc:sldMk cId="697091587" sldId="497"/>
            <ac:cxnSpMk id="10" creationId="{EA33AA15-737F-945A-04DA-76BBC4FEA1A4}"/>
          </ac:cxnSpMkLst>
        </pc:cxnChg>
        <pc:cxnChg chg="add mod">
          <ac:chgData name="Ahmed, Shareef" userId="ce7c6025-ca9f-4b65-b3ee-82447e2e582a" providerId="ADAL" clId="{41DC704E-4A87-4783-B364-AE6C860FCB8A}" dt="2023-10-21T19:20:24.931" v="3980" actId="13822"/>
          <ac:cxnSpMkLst>
            <pc:docMk/>
            <pc:sldMk cId="697091587" sldId="497"/>
            <ac:cxnSpMk id="21" creationId="{C0268BFE-2054-2B2E-88E2-F9F9983AA6BB}"/>
          </ac:cxnSpMkLst>
        </pc:cxnChg>
        <pc:cxnChg chg="add mod">
          <ac:chgData name="Ahmed, Shareef" userId="ce7c6025-ca9f-4b65-b3ee-82447e2e582a" providerId="ADAL" clId="{41DC704E-4A87-4783-B364-AE6C860FCB8A}" dt="2023-10-21T19:20:32.123" v="3983" actId="14100"/>
          <ac:cxnSpMkLst>
            <pc:docMk/>
            <pc:sldMk cId="697091587" sldId="497"/>
            <ac:cxnSpMk id="22" creationId="{F1F59756-5FA8-AD96-75D7-98251EA6F7FD}"/>
          </ac:cxnSpMkLst>
        </pc:cxnChg>
        <pc:cxnChg chg="add mod">
          <ac:chgData name="Ahmed, Shareef" userId="ce7c6025-ca9f-4b65-b3ee-82447e2e582a" providerId="ADAL" clId="{41DC704E-4A87-4783-B364-AE6C860FCB8A}" dt="2023-10-21T19:21:29.151" v="4018" actId="14100"/>
          <ac:cxnSpMkLst>
            <pc:docMk/>
            <pc:sldMk cId="697091587" sldId="497"/>
            <ac:cxnSpMk id="27" creationId="{4476D072-7491-F77C-E7CC-0D8AC59C53E5}"/>
          </ac:cxnSpMkLst>
        </pc:cxnChg>
        <pc:cxnChg chg="add mod">
          <ac:chgData name="Ahmed, Shareef" userId="ce7c6025-ca9f-4b65-b3ee-82447e2e582a" providerId="ADAL" clId="{41DC704E-4A87-4783-B364-AE6C860FCB8A}" dt="2023-10-21T19:21:35.843" v="4021" actId="14100"/>
          <ac:cxnSpMkLst>
            <pc:docMk/>
            <pc:sldMk cId="697091587" sldId="497"/>
            <ac:cxnSpMk id="29" creationId="{357E26C9-6216-03EF-87DB-4848C9D23710}"/>
          </ac:cxnSpMkLst>
        </pc:cxnChg>
      </pc:sldChg>
      <pc:sldChg chg="delSp modSp mod">
        <pc:chgData name="Ahmed, Shareef" userId="ce7c6025-ca9f-4b65-b3ee-82447e2e582a" providerId="ADAL" clId="{41DC704E-4A87-4783-B364-AE6C860FCB8A}" dt="2023-10-21T20:00:01.621" v="5350" actId="20577"/>
        <pc:sldMkLst>
          <pc:docMk/>
          <pc:sldMk cId="1164682235" sldId="498"/>
        </pc:sldMkLst>
        <pc:spChg chg="mod">
          <ac:chgData name="Ahmed, Shareef" userId="ce7c6025-ca9f-4b65-b3ee-82447e2e582a" providerId="ADAL" clId="{41DC704E-4A87-4783-B364-AE6C860FCB8A}" dt="2023-10-21T20:00:01.621" v="5350" actId="20577"/>
          <ac:spMkLst>
            <pc:docMk/>
            <pc:sldMk cId="1164682235" sldId="498"/>
            <ac:spMk id="3" creationId="{A3EB1D3E-27EE-A754-9BCB-64E53C171B37}"/>
          </ac:spMkLst>
        </pc:spChg>
        <pc:spChg chg="del">
          <ac:chgData name="Ahmed, Shareef" userId="ce7c6025-ca9f-4b65-b3ee-82447e2e582a" providerId="ADAL" clId="{41DC704E-4A87-4783-B364-AE6C860FCB8A}" dt="2023-10-21T19:55:01.895" v="4782" actId="478"/>
          <ac:spMkLst>
            <pc:docMk/>
            <pc:sldMk cId="1164682235" sldId="498"/>
            <ac:spMk id="7" creationId="{721D4F54-61C5-A7BF-AEE1-87B290FDEEFE}"/>
          </ac:spMkLst>
        </pc:spChg>
        <pc:spChg chg="mod">
          <ac:chgData name="Ahmed, Shareef" userId="ce7c6025-ca9f-4b65-b3ee-82447e2e582a" providerId="ADAL" clId="{41DC704E-4A87-4783-B364-AE6C860FCB8A}" dt="2023-10-21T19:55:06.508" v="4793" actId="20577"/>
          <ac:spMkLst>
            <pc:docMk/>
            <pc:sldMk cId="1164682235" sldId="498"/>
            <ac:spMk id="26" creationId="{15019854-CA13-1023-679E-018F2FD78266}"/>
          </ac:spMkLst>
        </pc:spChg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1626398257" sldId="499"/>
        </pc:sldMkLst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528688352" sldId="500"/>
        </pc:sldMkLst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2532594227" sldId="501"/>
        </pc:sldMkLst>
      </pc:sldChg>
      <pc:sldChg chg="addSp modSp add mod">
        <pc:chgData name="Ahmed, Shareef" userId="ce7c6025-ca9f-4b65-b3ee-82447e2e582a" providerId="ADAL" clId="{41DC704E-4A87-4783-B364-AE6C860FCB8A}" dt="2023-10-21T20:00:42.454" v="5354" actId="208"/>
        <pc:sldMkLst>
          <pc:docMk/>
          <pc:sldMk cId="3479317268" sldId="502"/>
        </pc:sldMkLst>
        <pc:spChg chg="mod">
          <ac:chgData name="Ahmed, Shareef" userId="ce7c6025-ca9f-4b65-b3ee-82447e2e582a" providerId="ADAL" clId="{41DC704E-4A87-4783-B364-AE6C860FCB8A}" dt="2023-10-20T19:50:16.937" v="29" actId="20577"/>
          <ac:spMkLst>
            <pc:docMk/>
            <pc:sldMk cId="3479317268" sldId="502"/>
            <ac:spMk id="14" creationId="{61BAF754-FEA3-1960-D522-4BD595B5211F}"/>
          </ac:spMkLst>
        </pc:spChg>
        <pc:cxnChg chg="add mod">
          <ac:chgData name="Ahmed, Shareef" userId="ce7c6025-ca9f-4b65-b3ee-82447e2e582a" providerId="ADAL" clId="{41DC704E-4A87-4783-B364-AE6C860FCB8A}" dt="2023-10-21T20:00:42.454" v="5354" actId="208"/>
          <ac:cxnSpMkLst>
            <pc:docMk/>
            <pc:sldMk cId="3479317268" sldId="502"/>
            <ac:cxnSpMk id="3" creationId="{8745967D-AAEE-39EC-E19A-F50B9ECE9C31}"/>
          </ac:cxnSpMkLst>
        </pc:cxnChg>
      </pc:sldChg>
      <pc:sldChg chg="addSp delSp modSp add mod modAnim">
        <pc:chgData name="Ahmed, Shareef" userId="ce7c6025-ca9f-4b65-b3ee-82447e2e582a" providerId="ADAL" clId="{41DC704E-4A87-4783-B364-AE6C860FCB8A}" dt="2023-10-21T20:05:05.322" v="5370" actId="12385"/>
        <pc:sldMkLst>
          <pc:docMk/>
          <pc:sldMk cId="2172755127" sldId="503"/>
        </pc:sldMkLst>
        <pc:spChg chg="mod">
          <ac:chgData name="Ahmed, Shareef" userId="ce7c6025-ca9f-4b65-b3ee-82447e2e582a" providerId="ADAL" clId="{41DC704E-4A87-4783-B364-AE6C860FCB8A}" dt="2023-10-21T07:46:31.623" v="1363" actId="20577"/>
          <ac:spMkLst>
            <pc:docMk/>
            <pc:sldMk cId="2172755127" sldId="503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20:03:25.154" v="5364" actId="14100"/>
          <ac:spMkLst>
            <pc:docMk/>
            <pc:sldMk cId="2172755127" sldId="503"/>
            <ac:spMk id="3" creationId="{00000000-0000-0000-0000-000000000000}"/>
          </ac:spMkLst>
        </pc:spChg>
        <pc:spChg chg="del">
          <ac:chgData name="Ahmed, Shareef" userId="ce7c6025-ca9f-4b65-b3ee-82447e2e582a" providerId="ADAL" clId="{41DC704E-4A87-4783-B364-AE6C860FCB8A}" dt="2023-10-21T02:02:39.929" v="832" actId="478"/>
          <ac:spMkLst>
            <pc:docMk/>
            <pc:sldMk cId="2172755127" sldId="503"/>
            <ac:spMk id="7" creationId="{A8659737-2876-00FA-1DBF-C309F72C9853}"/>
          </ac:spMkLst>
        </pc:spChg>
        <pc:spChg chg="add mod">
          <ac:chgData name="Ahmed, Shareef" userId="ce7c6025-ca9f-4b65-b3ee-82447e2e582a" providerId="ADAL" clId="{41DC704E-4A87-4783-B364-AE6C860FCB8A}" dt="2023-10-21T02:32:53.727" v="917" actId="1076"/>
          <ac:spMkLst>
            <pc:docMk/>
            <pc:sldMk cId="2172755127" sldId="503"/>
            <ac:spMk id="8" creationId="{EA0BAFD2-046E-23EB-F36A-2CB024C8E3C2}"/>
          </ac:spMkLst>
        </pc:spChg>
        <pc:graphicFrameChg chg="add mod modGraphic">
          <ac:chgData name="Ahmed, Shareef" userId="ce7c6025-ca9f-4b65-b3ee-82447e2e582a" providerId="ADAL" clId="{41DC704E-4A87-4783-B364-AE6C860FCB8A}" dt="2023-10-21T20:05:05.322" v="5370" actId="12385"/>
          <ac:graphicFrameMkLst>
            <pc:docMk/>
            <pc:sldMk cId="2172755127" sldId="503"/>
            <ac:graphicFrameMk id="6" creationId="{23020370-B215-F9A6-568B-39D958EBABB8}"/>
          </ac:graphicFrameMkLst>
        </pc:graphicFrameChg>
      </pc:sldChg>
      <pc:sldChg chg="addSp delSp modSp add mod modAnim">
        <pc:chgData name="Ahmed, Shareef" userId="ce7c6025-ca9f-4b65-b3ee-82447e2e582a" providerId="ADAL" clId="{41DC704E-4A87-4783-B364-AE6C860FCB8A}" dt="2023-10-21T20:06:58.646" v="5378"/>
        <pc:sldMkLst>
          <pc:docMk/>
          <pc:sldMk cId="738851450" sldId="504"/>
        </pc:sldMkLst>
        <pc:spChg chg="add mod">
          <ac:chgData name="Ahmed, Shareef" userId="ce7c6025-ca9f-4b65-b3ee-82447e2e582a" providerId="ADAL" clId="{41DC704E-4A87-4783-B364-AE6C860FCB8A}" dt="2023-10-21T07:28:15.455" v="1233"/>
          <ac:spMkLst>
            <pc:docMk/>
            <pc:sldMk cId="738851450" sldId="504"/>
            <ac:spMk id="3" creationId="{2DB2C6BE-001F-65F5-12B2-08034B87E6EB}"/>
          </ac:spMkLst>
        </pc:spChg>
        <pc:spChg chg="del">
          <ac:chgData name="Ahmed, Shareef" userId="ce7c6025-ca9f-4b65-b3ee-82447e2e582a" providerId="ADAL" clId="{41DC704E-4A87-4783-B364-AE6C860FCB8A}" dt="2023-10-21T07:28:15.077" v="1232" actId="478"/>
          <ac:spMkLst>
            <pc:docMk/>
            <pc:sldMk cId="738851450" sldId="504"/>
            <ac:spMk id="5" creationId="{2ACAE36A-169A-C98E-C570-53FA8C87F269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6" creationId="{39190C41-FD19-C2A9-721A-F5DBEA313F6C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7" creationId="{0D7B1ACA-F752-67F2-4DA0-4EC765850330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8" creationId="{34607A55-9D9E-4ADA-2F54-2F1C0DAF5745}"/>
          </ac:spMkLst>
        </pc:spChg>
        <pc:spChg chg="mod">
          <ac:chgData name="Ahmed, Shareef" userId="ce7c6025-ca9f-4b65-b3ee-82447e2e582a" providerId="ADAL" clId="{41DC704E-4A87-4783-B364-AE6C860FCB8A}" dt="2023-10-21T07:46:39.297" v="1365"/>
          <ac:spMkLst>
            <pc:docMk/>
            <pc:sldMk cId="738851450" sldId="504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1" creationId="{A4AA2859-F84E-BC23-6FAD-B0A026DE46D9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2" creationId="{B6180670-E275-86F4-69C0-0F6BB7BB8842}"/>
          </ac:spMkLst>
        </pc:spChg>
        <pc:spChg chg="mod">
          <ac:chgData name="Ahmed, Shareef" userId="ce7c6025-ca9f-4b65-b3ee-82447e2e582a" providerId="ADAL" clId="{41DC704E-4A87-4783-B364-AE6C860FCB8A}" dt="2023-10-21T07:28:44.060" v="1239" actId="12788"/>
          <ac:spMkLst>
            <pc:docMk/>
            <pc:sldMk cId="738851450" sldId="504"/>
            <ac:spMk id="13" creationId="{FB6A75E8-2F2B-A91F-D5BD-D17ED42975E2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4" creationId="{297E64A7-9841-A4C2-18BA-6971FCE01594}"/>
          </ac:spMkLst>
        </pc:spChg>
        <pc:spChg chg="add mod">
          <ac:chgData name="Ahmed, Shareef" userId="ce7c6025-ca9f-4b65-b3ee-82447e2e582a" providerId="ADAL" clId="{41DC704E-4A87-4783-B364-AE6C860FCB8A}" dt="2023-10-21T20:06:35.515" v="5377" actId="1076"/>
          <ac:spMkLst>
            <pc:docMk/>
            <pc:sldMk cId="738851450" sldId="504"/>
            <ac:spMk id="15" creationId="{038EBF31-163D-ADC2-7AAA-B4A1D6CEA384}"/>
          </ac:spMkLst>
        </pc:spChg>
        <pc:spChg chg="add mod">
          <ac:chgData name="Ahmed, Shareef" userId="ce7c6025-ca9f-4b65-b3ee-82447e2e582a" providerId="ADAL" clId="{41DC704E-4A87-4783-B364-AE6C860FCB8A}" dt="2023-10-21T20:06:25.881" v="5376"/>
          <ac:spMkLst>
            <pc:docMk/>
            <pc:sldMk cId="738851450" sldId="504"/>
            <ac:spMk id="16" creationId="{58791A07-7418-455F-CF88-F1DFBA43D25B}"/>
          </ac:spMkLst>
        </pc:spChg>
        <pc:spChg chg="add mod">
          <ac:chgData name="Ahmed, Shareef" userId="ce7c6025-ca9f-4b65-b3ee-82447e2e582a" providerId="ADAL" clId="{41DC704E-4A87-4783-B364-AE6C860FCB8A}" dt="2023-10-21T20:06:25.881" v="5376"/>
          <ac:spMkLst>
            <pc:docMk/>
            <pc:sldMk cId="738851450" sldId="504"/>
            <ac:spMk id="17" creationId="{D30A0C9C-456D-D194-A71A-2313E029B447}"/>
          </ac:spMkLst>
        </pc:spChg>
        <pc:graphicFrameChg chg="mod">
          <ac:chgData name="Ahmed, Shareef" userId="ce7c6025-ca9f-4b65-b3ee-82447e2e582a" providerId="ADAL" clId="{41DC704E-4A87-4783-B364-AE6C860FCB8A}" dt="2023-10-21T07:28:37.311" v="1237" actId="1076"/>
          <ac:graphicFrameMkLst>
            <pc:docMk/>
            <pc:sldMk cId="738851450" sldId="504"/>
            <ac:graphicFrameMk id="2" creationId="{263ADBF5-22E1-5094-92D9-D4159320B753}"/>
          </ac:graphicFrameMkLst>
        </pc:graphicFrameChg>
      </pc:sldChg>
      <pc:sldChg chg="modSp add mod">
        <pc:chgData name="Ahmed, Shareef" userId="ce7c6025-ca9f-4b65-b3ee-82447e2e582a" providerId="ADAL" clId="{41DC704E-4A87-4783-B364-AE6C860FCB8A}" dt="2023-10-21T07:46:23.560" v="1354"/>
        <pc:sldMkLst>
          <pc:docMk/>
          <pc:sldMk cId="1819330573" sldId="505"/>
        </pc:sldMkLst>
        <pc:spChg chg="mod">
          <ac:chgData name="Ahmed, Shareef" userId="ce7c6025-ca9f-4b65-b3ee-82447e2e582a" providerId="ADAL" clId="{41DC704E-4A87-4783-B364-AE6C860FCB8A}" dt="2023-10-21T07:46:23.560" v="1354"/>
          <ac:spMkLst>
            <pc:docMk/>
            <pc:sldMk cId="1819330573" sldId="505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02:46:03.672" v="1177" actId="14100"/>
          <ac:spMkLst>
            <pc:docMk/>
            <pc:sldMk cId="1819330573" sldId="505"/>
            <ac:spMk id="3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02:43:00.582" v="972" actId="1076"/>
          <ac:spMkLst>
            <pc:docMk/>
            <pc:sldMk cId="1819330573" sldId="505"/>
            <ac:spMk id="7" creationId="{A8659737-2876-00FA-1DBF-C309F72C9853}"/>
          </ac:spMkLst>
        </pc:spChg>
      </pc:sldChg>
      <pc:sldChg chg="addSp delSp modSp add mod modTransition">
        <pc:chgData name="Ahmed, Shareef" userId="ce7c6025-ca9f-4b65-b3ee-82447e2e582a" providerId="ADAL" clId="{41DC704E-4A87-4783-B364-AE6C860FCB8A}" dt="2023-10-21T16:26:28.861" v="2722"/>
        <pc:sldMkLst>
          <pc:docMk/>
          <pc:sldMk cId="612676765" sldId="506"/>
        </pc:sldMkLst>
        <pc:spChg chg="del">
          <ac:chgData name="Ahmed, Shareef" userId="ce7c6025-ca9f-4b65-b3ee-82447e2e582a" providerId="ADAL" clId="{41DC704E-4A87-4783-B364-AE6C860FCB8A}" dt="2023-10-21T16:17:31.200" v="2656" actId="478"/>
          <ac:spMkLst>
            <pc:docMk/>
            <pc:sldMk cId="612676765" sldId="506"/>
            <ac:spMk id="3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16:17:47.987" v="2661" actId="20577"/>
          <ac:spMkLst>
            <pc:docMk/>
            <pc:sldMk cId="612676765" sldId="506"/>
            <ac:spMk id="18" creationId="{6ADD05E4-056A-3482-93E8-11A2751793E2}"/>
          </ac:spMkLst>
        </pc:spChg>
        <pc:spChg chg="add del mod">
          <ac:chgData name="Ahmed, Shareef" userId="ce7c6025-ca9f-4b65-b3ee-82447e2e582a" providerId="ADAL" clId="{41DC704E-4A87-4783-B364-AE6C860FCB8A}" dt="2023-10-21T16:17:33.214" v="2657" actId="478"/>
          <ac:spMkLst>
            <pc:docMk/>
            <pc:sldMk cId="612676765" sldId="506"/>
            <ac:spMk id="19" creationId="{C42FB6CC-DF18-48B5-C098-614A449A2CDD}"/>
          </ac:spMkLst>
        </pc:spChg>
        <pc:spChg chg="add mod">
          <ac:chgData name="Ahmed, Shareef" userId="ce7c6025-ca9f-4b65-b3ee-82447e2e582a" providerId="ADAL" clId="{41DC704E-4A87-4783-B364-AE6C860FCB8A}" dt="2023-10-21T16:18:05.904" v="2663" actId="1076"/>
          <ac:spMkLst>
            <pc:docMk/>
            <pc:sldMk cId="612676765" sldId="506"/>
            <ac:spMk id="20" creationId="{4291C5EE-737D-C6B9-22DA-E5022230CB17}"/>
          </ac:spMkLst>
        </pc:spChg>
        <pc:spChg chg="mod">
          <ac:chgData name="Ahmed, Shareef" userId="ce7c6025-ca9f-4b65-b3ee-82447e2e582a" providerId="ADAL" clId="{41DC704E-4A87-4783-B364-AE6C860FCB8A}" dt="2023-10-21T16:19:45.846" v="2667" actId="207"/>
          <ac:spMkLst>
            <pc:docMk/>
            <pc:sldMk cId="612676765" sldId="506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19:45.846" v="2667" actId="207"/>
          <ac:spMkLst>
            <pc:docMk/>
            <pc:sldMk cId="612676765" sldId="506"/>
            <ac:spMk id="37" creationId="{48D21119-C742-A96C-9B4C-EBAE592A5D8E}"/>
          </ac:spMkLst>
        </pc:spChg>
        <pc:grpChg chg="del">
          <ac:chgData name="Ahmed, Shareef" userId="ce7c6025-ca9f-4b65-b3ee-82447e2e582a" providerId="ADAL" clId="{41DC704E-4A87-4783-B364-AE6C860FCB8A}" dt="2023-10-21T16:17:38.989" v="2658" actId="478"/>
          <ac:grpSpMkLst>
            <pc:docMk/>
            <pc:sldMk cId="612676765" sldId="506"/>
            <ac:grpSpMk id="17" creationId="{9E7BBD48-76F3-F09F-1ECE-89A8755C3DE9}"/>
          </ac:grpSpMkLst>
        </pc:grpChg>
        <pc:cxnChg chg="add mod">
          <ac:chgData name="Ahmed, Shareef" userId="ce7c6025-ca9f-4b65-b3ee-82447e2e582a" providerId="ADAL" clId="{41DC704E-4A87-4783-B364-AE6C860FCB8A}" dt="2023-10-21T16:18:12.965" v="2665" actId="14100"/>
          <ac:cxnSpMkLst>
            <pc:docMk/>
            <pc:sldMk cId="612676765" sldId="506"/>
            <ac:cxnSpMk id="25" creationId="{571D991C-4A18-B5F5-2A6D-A1AAC0B25A1A}"/>
          </ac:cxnSpMkLst>
        </pc:cxnChg>
        <pc:cxnChg chg="add mod">
          <ac:chgData name="Ahmed, Shareef" userId="ce7c6025-ca9f-4b65-b3ee-82447e2e582a" providerId="ADAL" clId="{41DC704E-4A87-4783-B364-AE6C860FCB8A}" dt="2023-10-21T16:18:10.188" v="2664" actId="14100"/>
          <ac:cxnSpMkLst>
            <pc:docMk/>
            <pc:sldMk cId="612676765" sldId="506"/>
            <ac:cxnSpMk id="26" creationId="{3BFBA5CD-5898-C1BF-1B1B-9ED8FA6F566B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25:17.147" v="2720" actId="207"/>
        <pc:sldMkLst>
          <pc:docMk/>
          <pc:sldMk cId="4093636347" sldId="507"/>
        </pc:sldMkLst>
        <pc:spChg chg="add mod">
          <ac:chgData name="Ahmed, Shareef" userId="ce7c6025-ca9f-4b65-b3ee-82447e2e582a" providerId="ADAL" clId="{41DC704E-4A87-4783-B364-AE6C860FCB8A}" dt="2023-10-21T16:25:13.046" v="2719" actId="207"/>
          <ac:spMkLst>
            <pc:docMk/>
            <pc:sldMk cId="4093636347" sldId="507"/>
            <ac:spMk id="3" creationId="{5AFFCD08-E41B-E1FA-6072-06EABD79501D}"/>
          </ac:spMkLst>
        </pc:spChg>
        <pc:spChg chg="add mod">
          <ac:chgData name="Ahmed, Shareef" userId="ce7c6025-ca9f-4b65-b3ee-82447e2e582a" providerId="ADAL" clId="{41DC704E-4A87-4783-B364-AE6C860FCB8A}" dt="2023-10-21T16:25:17.147" v="2720" actId="207"/>
          <ac:spMkLst>
            <pc:docMk/>
            <pc:sldMk cId="4093636347" sldId="507"/>
            <ac:spMk id="10" creationId="{283CA937-625E-2642-C22B-761364C447D0}"/>
          </ac:spMkLst>
        </pc:spChg>
        <pc:spChg chg="add del mod">
          <ac:chgData name="Ahmed, Shareef" userId="ce7c6025-ca9f-4b65-b3ee-82447e2e582a" providerId="ADAL" clId="{41DC704E-4A87-4783-B364-AE6C860FCB8A}" dt="2023-10-21T16:24:13.998" v="2705"/>
          <ac:spMkLst>
            <pc:docMk/>
            <pc:sldMk cId="4093636347" sldId="507"/>
            <ac:spMk id="27" creationId="{3B77BB3A-920C-B096-8DEE-0BD786F0438B}"/>
          </ac:spMkLst>
        </pc:spChg>
        <pc:spChg chg="add del mod">
          <ac:chgData name="Ahmed, Shareef" userId="ce7c6025-ca9f-4b65-b3ee-82447e2e582a" providerId="ADAL" clId="{41DC704E-4A87-4783-B364-AE6C860FCB8A}" dt="2023-10-21T16:24:13.998" v="2705"/>
          <ac:spMkLst>
            <pc:docMk/>
            <pc:sldMk cId="4093636347" sldId="507"/>
            <ac:spMk id="29" creationId="{DD77EB7E-BE6B-FF35-7663-2AFE36ACB261}"/>
          </ac:spMkLst>
        </pc:spChg>
        <pc:spChg chg="add mod">
          <ac:chgData name="Ahmed, Shareef" userId="ce7c6025-ca9f-4b65-b3ee-82447e2e582a" providerId="ADAL" clId="{41DC704E-4A87-4783-B364-AE6C860FCB8A}" dt="2023-10-21T16:24:25.284" v="2708" actId="20577"/>
          <ac:spMkLst>
            <pc:docMk/>
            <pc:sldMk cId="4093636347" sldId="507"/>
            <ac:spMk id="31" creationId="{70FD5959-95C8-F8F7-7C06-CEBF30380234}"/>
          </ac:spMkLst>
        </pc:spChg>
        <pc:spChg chg="mod">
          <ac:chgData name="Ahmed, Shareef" userId="ce7c6025-ca9f-4b65-b3ee-82447e2e582a" providerId="ADAL" clId="{41DC704E-4A87-4783-B364-AE6C860FCB8A}" dt="2023-10-21T16:21:34.191" v="2671" actId="692"/>
          <ac:spMkLst>
            <pc:docMk/>
            <pc:sldMk cId="4093636347" sldId="507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21:39.123" v="2672" actId="692"/>
          <ac:spMkLst>
            <pc:docMk/>
            <pc:sldMk cId="4093636347" sldId="507"/>
            <ac:spMk id="37" creationId="{48D21119-C742-A96C-9B4C-EBAE592A5D8E}"/>
          </ac:spMkLst>
        </pc:spChg>
        <pc:cxnChg chg="add mod">
          <ac:chgData name="Ahmed, Shareef" userId="ce7c6025-ca9f-4b65-b3ee-82447e2e582a" providerId="ADAL" clId="{41DC704E-4A87-4783-B364-AE6C860FCB8A}" dt="2023-10-21T16:22:31.855" v="2684" actId="14100"/>
          <ac:cxnSpMkLst>
            <pc:docMk/>
            <pc:sldMk cId="4093636347" sldId="507"/>
            <ac:cxnSpMk id="6" creationId="{F27C3D4D-B58B-7916-5BF0-65C433F6B218}"/>
          </ac:cxnSpMkLst>
        </pc:cxnChg>
        <pc:cxnChg chg="add mod">
          <ac:chgData name="Ahmed, Shareef" userId="ce7c6025-ca9f-4b65-b3ee-82447e2e582a" providerId="ADAL" clId="{41DC704E-4A87-4783-B364-AE6C860FCB8A}" dt="2023-10-21T16:22:29.175" v="2683" actId="14100"/>
          <ac:cxnSpMkLst>
            <pc:docMk/>
            <pc:sldMk cId="4093636347" sldId="507"/>
            <ac:cxnSpMk id="7" creationId="{B889E549-AE37-F209-E310-5A000A8E243D}"/>
          </ac:cxnSpMkLst>
        </pc:cxnChg>
        <pc:cxnChg chg="add mod">
          <ac:chgData name="Ahmed, Shareef" userId="ce7c6025-ca9f-4b65-b3ee-82447e2e582a" providerId="ADAL" clId="{41DC704E-4A87-4783-B364-AE6C860FCB8A}" dt="2023-10-21T16:23:54.517" v="2701" actId="1076"/>
          <ac:cxnSpMkLst>
            <pc:docMk/>
            <pc:sldMk cId="4093636347" sldId="507"/>
            <ac:cxnSpMk id="11" creationId="{208218DF-874C-B972-496E-34DEF767A170}"/>
          </ac:cxnSpMkLst>
        </pc:cxnChg>
        <pc:cxnChg chg="add mod">
          <ac:chgData name="Ahmed, Shareef" userId="ce7c6025-ca9f-4b65-b3ee-82447e2e582a" providerId="ADAL" clId="{41DC704E-4A87-4783-B364-AE6C860FCB8A}" dt="2023-10-21T16:23:54.517" v="2701" actId="1076"/>
          <ac:cxnSpMkLst>
            <pc:docMk/>
            <pc:sldMk cId="4093636347" sldId="507"/>
            <ac:cxnSpMk id="14" creationId="{9DA775CE-75B9-800B-2515-BF8C6AF1012E}"/>
          </ac:cxnSpMkLst>
        </pc:cxnChg>
        <pc:cxnChg chg="add mod">
          <ac:chgData name="Ahmed, Shareef" userId="ce7c6025-ca9f-4b65-b3ee-82447e2e582a" providerId="ADAL" clId="{41DC704E-4A87-4783-B364-AE6C860FCB8A}" dt="2023-10-21T16:24:37.336" v="2711" actId="14100"/>
          <ac:cxnSpMkLst>
            <pc:docMk/>
            <pc:sldMk cId="4093636347" sldId="507"/>
            <ac:cxnSpMk id="33" creationId="{C7BAEC27-A07B-63CD-CBEF-50E9BEDFC4FA}"/>
          </ac:cxnSpMkLst>
        </pc:cxnChg>
        <pc:cxnChg chg="add mod">
          <ac:chgData name="Ahmed, Shareef" userId="ce7c6025-ca9f-4b65-b3ee-82447e2e582a" providerId="ADAL" clId="{41DC704E-4A87-4783-B364-AE6C860FCB8A}" dt="2023-10-21T16:24:55.360" v="2716" actId="14100"/>
          <ac:cxnSpMkLst>
            <pc:docMk/>
            <pc:sldMk cId="4093636347" sldId="507"/>
            <ac:cxnSpMk id="38" creationId="{4192717A-4891-28D0-29CA-2A2F34E5F0F0}"/>
          </ac:cxnSpMkLst>
        </pc:cxnChg>
      </pc:sldChg>
      <pc:sldChg chg="addSp modSp add mod ord">
        <pc:chgData name="Ahmed, Shareef" userId="ce7c6025-ca9f-4b65-b3ee-82447e2e582a" providerId="ADAL" clId="{41DC704E-4A87-4783-B364-AE6C860FCB8A}" dt="2023-10-21T16:22:15.608" v="2681"/>
        <pc:sldMkLst>
          <pc:docMk/>
          <pc:sldMk cId="3655654902" sldId="508"/>
        </pc:sldMkLst>
        <pc:spChg chg="add mod">
          <ac:chgData name="Ahmed, Shareef" userId="ce7c6025-ca9f-4b65-b3ee-82447e2e582a" providerId="ADAL" clId="{41DC704E-4A87-4783-B364-AE6C860FCB8A}" dt="2023-10-21T16:22:06.017" v="2677" actId="20577"/>
          <ac:spMkLst>
            <pc:docMk/>
            <pc:sldMk cId="3655654902" sldId="508"/>
            <ac:spMk id="3" creationId="{246D6727-9E0B-803B-E2BA-30988234EBF8}"/>
          </ac:spMkLst>
        </pc:spChg>
        <pc:spChg chg="mod">
          <ac:chgData name="Ahmed, Shareef" userId="ce7c6025-ca9f-4b65-b3ee-82447e2e582a" providerId="ADAL" clId="{41DC704E-4A87-4783-B364-AE6C860FCB8A}" dt="2023-10-21T16:21:52.526" v="2674" actId="207"/>
          <ac:spMkLst>
            <pc:docMk/>
            <pc:sldMk cId="3655654902" sldId="508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21:52.526" v="2674" actId="207"/>
          <ac:spMkLst>
            <pc:docMk/>
            <pc:sldMk cId="3655654902" sldId="508"/>
            <ac:spMk id="32" creationId="{299E94C0-67F1-B292-2408-190C75263D87}"/>
          </ac:spMkLst>
        </pc:spChg>
        <pc:cxnChg chg="add mod">
          <ac:chgData name="Ahmed, Shareef" userId="ce7c6025-ca9f-4b65-b3ee-82447e2e582a" providerId="ADAL" clId="{41DC704E-4A87-4783-B364-AE6C860FCB8A}" dt="2023-10-21T16:22:09.163" v="2678" actId="14100"/>
          <ac:cxnSpMkLst>
            <pc:docMk/>
            <pc:sldMk cId="3655654902" sldId="508"/>
            <ac:cxnSpMk id="6" creationId="{772BED33-249D-F9AE-589E-EB6757476B92}"/>
          </ac:cxnSpMkLst>
        </pc:cxnChg>
        <pc:cxnChg chg="add mod">
          <ac:chgData name="Ahmed, Shareef" userId="ce7c6025-ca9f-4b65-b3ee-82447e2e582a" providerId="ADAL" clId="{41DC704E-4A87-4783-B364-AE6C860FCB8A}" dt="2023-10-21T16:22:11.660" v="2679" actId="14100"/>
          <ac:cxnSpMkLst>
            <pc:docMk/>
            <pc:sldMk cId="3655654902" sldId="508"/>
            <ac:cxnSpMk id="7" creationId="{71E10C52-EFA0-F0D7-15A0-312BE15EF4CC}"/>
          </ac:cxnSpMkLst>
        </pc:cxnChg>
      </pc:sldChg>
      <pc:sldChg chg="modSp add mod ord">
        <pc:chgData name="Ahmed, Shareef" userId="ce7c6025-ca9f-4b65-b3ee-82447e2e582a" providerId="ADAL" clId="{41DC704E-4A87-4783-B364-AE6C860FCB8A}" dt="2023-10-21T16:23:47.700" v="2700"/>
        <pc:sldMkLst>
          <pc:docMk/>
          <pc:sldMk cId="1696826650" sldId="509"/>
        </pc:sldMkLst>
        <pc:spChg chg="mod">
          <ac:chgData name="Ahmed, Shareef" userId="ce7c6025-ca9f-4b65-b3ee-82447e2e582a" providerId="ADAL" clId="{41DC704E-4A87-4783-B364-AE6C860FCB8A}" dt="2023-10-21T16:23:45.084" v="2698" actId="1076"/>
          <ac:spMkLst>
            <pc:docMk/>
            <pc:sldMk cId="1696826650" sldId="509"/>
            <ac:spMk id="10" creationId="{283CA937-625E-2642-C22B-761364C447D0}"/>
          </ac:spMkLst>
        </pc:spChg>
        <pc:spChg chg="mod">
          <ac:chgData name="Ahmed, Shareef" userId="ce7c6025-ca9f-4b65-b3ee-82447e2e582a" providerId="ADAL" clId="{41DC704E-4A87-4783-B364-AE6C860FCB8A}" dt="2023-10-21T16:23:26.493" v="2696" actId="207"/>
          <ac:spMkLst>
            <pc:docMk/>
            <pc:sldMk cId="1696826650" sldId="509"/>
            <ac:spMk id="20" creationId="{4291C5EE-737D-C6B9-22DA-E5022230CB17}"/>
          </ac:spMkLst>
        </pc:spChg>
        <pc:spChg chg="mod">
          <ac:chgData name="Ahmed, Shareef" userId="ce7c6025-ca9f-4b65-b3ee-82447e2e582a" providerId="ADAL" clId="{41DC704E-4A87-4783-B364-AE6C860FCB8A}" dt="2023-10-21T16:23:30.370" v="2697" actId="207"/>
          <ac:spMkLst>
            <pc:docMk/>
            <pc:sldMk cId="1696826650" sldId="509"/>
            <ac:spMk id="43" creationId="{2C5BA7B3-CF45-C3D9-7430-A0FBC2C70F35}"/>
          </ac:spMkLst>
        </pc:spChg>
        <pc:cxnChg chg="mod">
          <ac:chgData name="Ahmed, Shareef" userId="ce7c6025-ca9f-4b65-b3ee-82447e2e582a" providerId="ADAL" clId="{41DC704E-4A87-4783-B364-AE6C860FCB8A}" dt="2023-10-21T16:23:45.084" v="2698" actId="1076"/>
          <ac:cxnSpMkLst>
            <pc:docMk/>
            <pc:sldMk cId="1696826650" sldId="509"/>
            <ac:cxnSpMk id="11" creationId="{208218DF-874C-B972-496E-34DEF767A170}"/>
          </ac:cxnSpMkLst>
        </pc:cxnChg>
        <pc:cxnChg chg="mod">
          <ac:chgData name="Ahmed, Shareef" userId="ce7c6025-ca9f-4b65-b3ee-82447e2e582a" providerId="ADAL" clId="{41DC704E-4A87-4783-B364-AE6C860FCB8A}" dt="2023-10-21T16:23:45.084" v="2698" actId="1076"/>
          <ac:cxnSpMkLst>
            <pc:docMk/>
            <pc:sldMk cId="1696826650" sldId="509"/>
            <ac:cxnSpMk id="14" creationId="{9DA775CE-75B9-800B-2515-BF8C6AF1012E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49:07.282" v="2814" actId="20577"/>
        <pc:sldMkLst>
          <pc:docMk/>
          <pc:sldMk cId="3680326731" sldId="510"/>
        </pc:sldMkLst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3" creationId="{5AFFCD08-E41B-E1FA-6072-06EABD79501D}"/>
          </ac:spMkLst>
        </pc:spChg>
        <pc:spChg chg="add 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8" creationId="{2E642944-45F7-0085-D780-385C28827DB3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10" creationId="{283CA937-625E-2642-C22B-761364C447D0}"/>
          </ac:spMkLst>
        </pc:spChg>
        <pc:spChg chg="add mod">
          <ac:chgData name="Ahmed, Shareef" userId="ce7c6025-ca9f-4b65-b3ee-82447e2e582a" providerId="ADAL" clId="{41DC704E-4A87-4783-B364-AE6C860FCB8A}" dt="2023-10-21T16:49:07.282" v="2814" actId="20577"/>
          <ac:spMkLst>
            <pc:docMk/>
            <pc:sldMk cId="3680326731" sldId="510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20" creationId="{4291C5EE-737D-C6B9-22DA-E5022230CB1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2" creationId="{25C96AD6-7EB9-4BDD-F739-4E2576781618}"/>
          </ac:spMkLst>
        </pc:spChg>
        <pc:spChg chg="mod topLvl">
          <ac:chgData name="Ahmed, Shareef" userId="ce7c6025-ca9f-4b65-b3ee-82447e2e582a" providerId="ADAL" clId="{41DC704E-4A87-4783-B364-AE6C860FCB8A}" dt="2023-10-21T16:31:31.815" v="2764" actId="207"/>
          <ac:spMkLst>
            <pc:docMk/>
            <pc:sldMk cId="3680326731" sldId="510"/>
            <ac:spMk id="23" creationId="{D69D0E23-0093-DC48-5235-4A75ADF876A6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4" creationId="{68EF2D61-4CB2-4BCD-4FA0-4E118297F37D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8" creationId="{625EADA2-CE39-4B94-EEE1-1EFEA2AC572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31:38.389" v="2765" actId="207"/>
          <ac:spMkLst>
            <pc:docMk/>
            <pc:sldMk cId="3680326731" sldId="510"/>
            <ac:spMk id="31" creationId="{70FD5959-95C8-F8F7-7C06-CEBF30380234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2" creationId="{299E94C0-67F1-B292-2408-190C75263D8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4" creationId="{A8D03B0A-660C-53AB-1278-99D0E84F357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7" creationId="{48D21119-C742-A96C-9B4C-EBAE592A5D8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9" creationId="{E198CAB0-FF3F-B140-2DB5-58FAD3BF574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41" creationId="{2E910002-9926-B9E2-34A9-3B7D07265645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43" creationId="{2C5BA7B3-CF45-C3D9-7430-A0FBC2C70F35}"/>
          </ac:spMkLst>
        </pc:spChg>
        <pc:grpChg chg="del">
          <ac:chgData name="Ahmed, Shareef" userId="ce7c6025-ca9f-4b65-b3ee-82447e2e582a" providerId="ADAL" clId="{41DC704E-4A87-4783-B364-AE6C860FCB8A}" dt="2023-10-21T16:30:00.749" v="2743" actId="165"/>
          <ac:grpSpMkLst>
            <pc:docMk/>
            <pc:sldMk cId="3680326731" sldId="510"/>
            <ac:grpSpMk id="21" creationId="{DCD53C59-421F-9FA8-5773-E94CB08BD949}"/>
          </ac:grpSpMkLst>
        </pc:grp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6" creationId="{F27C3D4D-B58B-7916-5BF0-65C433F6B21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7" creationId="{B889E549-AE37-F209-E310-5A000A8E243D}"/>
          </ac:cxnSpMkLst>
        </pc:cxnChg>
        <pc:cxnChg chg="add 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9" creationId="{EEE67B84-1855-872E-251C-6CBA4F176567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1" creationId="{208218DF-874C-B972-496E-34DEF767A17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4" creationId="{9DA775CE-75B9-800B-2515-BF8C6AF1012E}"/>
          </ac:cxnSpMkLst>
        </pc:cxnChg>
        <pc:cxnChg chg="add 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5" creationId="{FDF09E9D-B1BC-DE6F-2633-8CDAF839967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25" creationId="{571D991C-4A18-B5F5-2A6D-A1AAC0B25A1A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26" creationId="{3BFBA5CD-5898-C1BF-1B1B-9ED8FA6F566B}"/>
          </ac:cxnSpMkLst>
        </pc:cxnChg>
        <pc:cxnChg chg="add mod">
          <ac:chgData name="Ahmed, Shareef" userId="ce7c6025-ca9f-4b65-b3ee-82447e2e582a" providerId="ADAL" clId="{41DC704E-4A87-4783-B364-AE6C860FCB8A}" dt="2023-10-21T16:31:20.412" v="2762" actId="1076"/>
          <ac:cxnSpMkLst>
            <pc:docMk/>
            <pc:sldMk cId="3680326731" sldId="510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33" creationId="{C7BAEC27-A07B-63CD-CBEF-50E9BEDFC4FA}"/>
          </ac:cxnSpMkLst>
        </pc:cxnChg>
        <pc:cxnChg chg="add mod">
          <ac:chgData name="Ahmed, Shareef" userId="ce7c6025-ca9f-4b65-b3ee-82447e2e582a" providerId="ADAL" clId="{41DC704E-4A87-4783-B364-AE6C860FCB8A}" dt="2023-10-21T16:31:20.412" v="2762" actId="1076"/>
          <ac:cxnSpMkLst>
            <pc:docMk/>
            <pc:sldMk cId="3680326731" sldId="510"/>
            <ac:cxnSpMk id="36" creationId="{8BDED5BA-026B-C1A6-2F4A-174A92E44BA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38" creationId="{4192717A-4891-28D0-29CA-2A2F34E5F0F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44" creationId="{8667AB61-748F-9814-C861-8906BA8571B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45" creationId="{C4155E3F-C9CE-E1B7-C675-C002D70284EE}"/>
          </ac:cxnSpMkLst>
        </pc:cxnChg>
      </pc:sldChg>
      <pc:sldChg chg="add del">
        <pc:chgData name="Ahmed, Shareef" userId="ce7c6025-ca9f-4b65-b3ee-82447e2e582a" providerId="ADAL" clId="{41DC704E-4A87-4783-B364-AE6C860FCB8A}" dt="2023-10-21T16:27:36.383" v="2726"/>
        <pc:sldMkLst>
          <pc:docMk/>
          <pc:sldMk cId="180953433" sldId="511"/>
        </pc:sldMkLst>
      </pc:sldChg>
      <pc:sldChg chg="add del">
        <pc:chgData name="Ahmed, Shareef" userId="ce7c6025-ca9f-4b65-b3ee-82447e2e582a" providerId="ADAL" clId="{41DC704E-4A87-4783-B364-AE6C860FCB8A}" dt="2023-10-21T16:27:32.253" v="2724"/>
        <pc:sldMkLst>
          <pc:docMk/>
          <pc:sldMk cId="1456441009" sldId="511"/>
        </pc:sldMkLst>
      </pc:sldChg>
      <pc:sldChg chg="modSp add mod ord">
        <pc:chgData name="Ahmed, Shareef" userId="ce7c6025-ca9f-4b65-b3ee-82447e2e582a" providerId="ADAL" clId="{41DC704E-4A87-4783-B364-AE6C860FCB8A}" dt="2023-10-21T16:29:01.741" v="2740"/>
        <pc:sldMkLst>
          <pc:docMk/>
          <pc:sldMk cId="2455118036" sldId="511"/>
        </pc:sldMkLst>
        <pc:spChg chg="mod">
          <ac:chgData name="Ahmed, Shareef" userId="ce7c6025-ca9f-4b65-b3ee-82447e2e582a" providerId="ADAL" clId="{41DC704E-4A87-4783-B364-AE6C860FCB8A}" dt="2023-10-21T16:28:59.131" v="2738" actId="207"/>
          <ac:spMkLst>
            <pc:docMk/>
            <pc:sldMk cId="2455118036" sldId="511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28:59.131" v="2738" actId="207"/>
          <ac:spMkLst>
            <pc:docMk/>
            <pc:sldMk cId="2455118036" sldId="511"/>
            <ac:spMk id="28" creationId="{625EADA2-CE39-4B94-EEE1-1EFEA2AC5727}"/>
          </ac:spMkLst>
        </pc:spChg>
      </pc:sldChg>
      <pc:sldChg chg="modSp add del mod">
        <pc:chgData name="Ahmed, Shareef" userId="ce7c6025-ca9f-4b65-b3ee-82447e2e582a" providerId="ADAL" clId="{41DC704E-4A87-4783-B364-AE6C860FCB8A}" dt="2023-10-21T16:34:46.225" v="2792" actId="47"/>
        <pc:sldMkLst>
          <pc:docMk/>
          <pc:sldMk cId="2270798588" sldId="512"/>
        </pc:sldMkLst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8" creationId="{2E642944-45F7-0085-D780-385C28827DB3}"/>
          </ac:spMkLst>
        </pc:spChg>
        <pc:spChg chg="mod">
          <ac:chgData name="Ahmed, Shareef" userId="ce7c6025-ca9f-4b65-b3ee-82447e2e582a" providerId="ADAL" clId="{41DC704E-4A87-4783-B364-AE6C860FCB8A}" dt="2023-10-21T16:33:45.012" v="2786" actId="1076"/>
          <ac:spMkLst>
            <pc:docMk/>
            <pc:sldMk cId="2270798588" sldId="512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4:41.515" v="2791" actId="207"/>
          <ac:spMkLst>
            <pc:docMk/>
            <pc:sldMk cId="2270798588" sldId="512"/>
            <ac:spMk id="22" creationId="{25C96AD6-7EB9-4BDD-F739-4E2576781618}"/>
          </ac:spMkLst>
        </pc:spChg>
        <pc:spChg chg="mod">
          <ac:chgData name="Ahmed, Shareef" userId="ce7c6025-ca9f-4b65-b3ee-82447e2e582a" providerId="ADAL" clId="{41DC704E-4A87-4783-B364-AE6C860FCB8A}" dt="2023-10-21T16:32:20.054" v="2770" actId="1076"/>
          <ac:spMkLst>
            <pc:docMk/>
            <pc:sldMk cId="2270798588" sldId="512"/>
            <ac:spMk id="23" creationId="{D69D0E23-0093-DC48-5235-4A75ADF876A6}"/>
          </ac:spMkLst>
        </pc:spChg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28" creationId="{625EADA2-CE39-4B94-EEE1-1EFEA2AC5727}"/>
          </ac:spMkLst>
        </pc:spChg>
        <pc:cxnChg chg="mod">
          <ac:chgData name="Ahmed, Shareef" userId="ce7c6025-ca9f-4b65-b3ee-82447e2e582a" providerId="ADAL" clId="{41DC704E-4A87-4783-B364-AE6C860FCB8A}" dt="2023-10-21T16:32:28.768" v="2771" actId="1076"/>
          <ac:cxnSpMkLst>
            <pc:docMk/>
            <pc:sldMk cId="2270798588" sldId="512"/>
            <ac:cxnSpMk id="9" creationId="{EEE67B84-1855-872E-251C-6CBA4F176567}"/>
          </ac:cxnSpMkLst>
        </pc:cxnChg>
        <pc:cxnChg chg="mod">
          <ac:chgData name="Ahmed, Shareef" userId="ce7c6025-ca9f-4b65-b3ee-82447e2e582a" providerId="ADAL" clId="{41DC704E-4A87-4783-B364-AE6C860FCB8A}" dt="2023-10-21T16:32:28.768" v="2771" actId="1076"/>
          <ac:cxnSpMkLst>
            <pc:docMk/>
            <pc:sldMk cId="2270798588" sldId="512"/>
            <ac:cxnSpMk id="15" creationId="{FDF09E9D-B1BC-DE6F-2633-8CDAF8399670}"/>
          </ac:cxnSpMkLst>
        </pc:cxnChg>
        <pc:cxnChg chg="mod">
          <ac:chgData name="Ahmed, Shareef" userId="ce7c6025-ca9f-4b65-b3ee-82447e2e582a" providerId="ADAL" clId="{41DC704E-4A87-4783-B364-AE6C860FCB8A}" dt="2023-10-21T16:33:45.012" v="2786" actId="1076"/>
          <ac:cxnSpMkLst>
            <pc:docMk/>
            <pc:sldMk cId="2270798588" sldId="512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3:45.012" v="2786" actId="1076"/>
          <ac:cxnSpMkLst>
            <pc:docMk/>
            <pc:sldMk cId="2270798588" sldId="512"/>
            <ac:cxnSpMk id="36" creationId="{8BDED5BA-026B-C1A6-2F4A-174A92E44BA8}"/>
          </ac:cxnSpMkLst>
        </pc:cxnChg>
      </pc:sldChg>
      <pc:sldChg chg="addSp modSp add mod">
        <pc:chgData name="Ahmed, Shareef" userId="ce7c6025-ca9f-4b65-b3ee-82447e2e582a" providerId="ADAL" clId="{41DC704E-4A87-4783-B364-AE6C860FCB8A}" dt="2023-10-21T16:49:15.230" v="2816" actId="20577"/>
        <pc:sldMkLst>
          <pc:docMk/>
          <pc:sldMk cId="2854844700" sldId="513"/>
        </pc:sldMkLst>
        <pc:spChg chg="mod">
          <ac:chgData name="Ahmed, Shareef" userId="ce7c6025-ca9f-4b65-b3ee-82447e2e582a" providerId="ADAL" clId="{41DC704E-4A87-4783-B364-AE6C860FCB8A}" dt="2023-10-21T16:35:04.836" v="2795" actId="207"/>
          <ac:spMkLst>
            <pc:docMk/>
            <pc:sldMk cId="2854844700" sldId="513"/>
            <ac:spMk id="8" creationId="{2E642944-45F7-0085-D780-385C28827DB3}"/>
          </ac:spMkLst>
        </pc:spChg>
        <pc:spChg chg="add mod">
          <ac:chgData name="Ahmed, Shareef" userId="ce7c6025-ca9f-4b65-b3ee-82447e2e582a" providerId="ADAL" clId="{41DC704E-4A87-4783-B364-AE6C860FCB8A}" dt="2023-10-21T16:33:11.724" v="2778" actId="14100"/>
          <ac:spMkLst>
            <pc:docMk/>
            <pc:sldMk cId="2854844700" sldId="513"/>
            <ac:spMk id="12" creationId="{C99CAA53-60B2-2514-CEBC-FF5A8FF8C6E4}"/>
          </ac:spMkLst>
        </pc:spChg>
        <pc:spChg chg="mod">
          <ac:chgData name="Ahmed, Shareef" userId="ce7c6025-ca9f-4b65-b3ee-82447e2e582a" providerId="ADAL" clId="{41DC704E-4A87-4783-B364-AE6C860FCB8A}" dt="2023-10-21T16:49:15.230" v="2816" actId="20577"/>
          <ac:spMkLst>
            <pc:docMk/>
            <pc:sldMk cId="2854844700" sldId="513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5:00.019" v="2794" actId="207"/>
          <ac:spMkLst>
            <pc:docMk/>
            <pc:sldMk cId="2854844700" sldId="513"/>
            <ac:spMk id="22" creationId="{25C96AD6-7EB9-4BDD-F739-4E2576781618}"/>
          </ac:spMkLst>
        </pc:spChg>
        <pc:cxnChg chg="add mod">
          <ac:chgData name="Ahmed, Shareef" userId="ce7c6025-ca9f-4b65-b3ee-82447e2e582a" providerId="ADAL" clId="{41DC704E-4A87-4783-B364-AE6C860FCB8A}" dt="2023-10-21T16:33:20.613" v="2781" actId="14100"/>
          <ac:cxnSpMkLst>
            <pc:docMk/>
            <pc:sldMk cId="2854844700" sldId="513"/>
            <ac:cxnSpMk id="13" creationId="{18BE1136-C0A0-D16E-45EA-6B8B1BA52845}"/>
          </ac:cxnSpMkLst>
        </pc:cxnChg>
        <pc:cxnChg chg="add mod">
          <ac:chgData name="Ahmed, Shareef" userId="ce7c6025-ca9f-4b65-b3ee-82447e2e582a" providerId="ADAL" clId="{41DC704E-4A87-4783-B364-AE6C860FCB8A}" dt="2023-10-21T16:33:28.327" v="2785" actId="14100"/>
          <ac:cxnSpMkLst>
            <pc:docMk/>
            <pc:sldMk cId="2854844700" sldId="513"/>
            <ac:cxnSpMk id="21" creationId="{343D7561-9717-3F7C-689C-E0A2CDCCF388}"/>
          </ac:cxnSpMkLst>
        </pc:cxnChg>
        <pc:cxnChg chg="mod">
          <ac:chgData name="Ahmed, Shareef" userId="ce7c6025-ca9f-4b65-b3ee-82447e2e582a" providerId="ADAL" clId="{41DC704E-4A87-4783-B364-AE6C860FCB8A}" dt="2023-10-21T16:34:20.923" v="2789" actId="1076"/>
          <ac:cxnSpMkLst>
            <pc:docMk/>
            <pc:sldMk cId="2854844700" sldId="513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4:20.923" v="2789" actId="1076"/>
          <ac:cxnSpMkLst>
            <pc:docMk/>
            <pc:sldMk cId="2854844700" sldId="513"/>
            <ac:cxnSpMk id="36" creationId="{8BDED5BA-026B-C1A6-2F4A-174A92E44BA8}"/>
          </ac:cxnSpMkLst>
        </pc:cxnChg>
      </pc:sldChg>
      <pc:sldChg chg="add del">
        <pc:chgData name="Ahmed, Shareef" userId="ce7c6025-ca9f-4b65-b3ee-82447e2e582a" providerId="ADAL" clId="{41DC704E-4A87-4783-B364-AE6C860FCB8A}" dt="2023-10-21T16:35:45.317" v="2807" actId="47"/>
        <pc:sldMkLst>
          <pc:docMk/>
          <pc:sldMk cId="3532927143" sldId="514"/>
        </pc:sldMkLst>
      </pc:sldChg>
      <pc:sldChg chg="addSp modSp add mod">
        <pc:chgData name="Ahmed, Shareef" userId="ce7c6025-ca9f-4b65-b3ee-82447e2e582a" providerId="ADAL" clId="{41DC704E-4A87-4783-B364-AE6C860FCB8A}" dt="2023-10-21T16:49:38.345" v="2828" actId="20577"/>
        <pc:sldMkLst>
          <pc:docMk/>
          <pc:sldMk cId="2657034552" sldId="515"/>
        </pc:sldMkLst>
        <pc:spChg chg="add mod">
          <ac:chgData name="Ahmed, Shareef" userId="ce7c6025-ca9f-4b65-b3ee-82447e2e582a" providerId="ADAL" clId="{41DC704E-4A87-4783-B364-AE6C860FCB8A}" dt="2023-10-21T16:49:35.437" v="2826" actId="14100"/>
          <ac:spMkLst>
            <pc:docMk/>
            <pc:sldMk cId="2657034552" sldId="515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16:49:38.345" v="2828" actId="20577"/>
          <ac:spMkLst>
            <pc:docMk/>
            <pc:sldMk cId="2657034552" sldId="515"/>
            <ac:spMk id="19" creationId="{C1E7662B-FED0-12A0-B63D-68CCA61BE1BB}"/>
          </ac:spMkLst>
        </pc:spChg>
        <pc:cxnChg chg="add mod">
          <ac:chgData name="Ahmed, Shareef" userId="ce7c6025-ca9f-4b65-b3ee-82447e2e582a" providerId="ADAL" clId="{41DC704E-4A87-4783-B364-AE6C860FCB8A}" dt="2023-10-21T16:49:35.437" v="2826" actId="14100"/>
          <ac:cxnSpMkLst>
            <pc:docMk/>
            <pc:sldMk cId="2657034552" sldId="515"/>
            <ac:cxnSpMk id="17" creationId="{8FD483D0-4950-24F5-EA1C-4FC3913FEAC2}"/>
          </ac:cxnSpMkLst>
        </pc:cxnChg>
        <pc:cxnChg chg="add mod">
          <ac:chgData name="Ahmed, Shareef" userId="ce7c6025-ca9f-4b65-b3ee-82447e2e582a" providerId="ADAL" clId="{41DC704E-4A87-4783-B364-AE6C860FCB8A}" dt="2023-10-21T16:49:35.437" v="2826" actId="14100"/>
          <ac:cxnSpMkLst>
            <pc:docMk/>
            <pc:sldMk cId="2657034552" sldId="515"/>
            <ac:cxnSpMk id="40" creationId="{A6CAE533-C52E-CAD8-8C3C-2335504EC48D}"/>
          </ac:cxnSpMkLst>
        </pc:cxnChg>
      </pc:sldChg>
      <pc:sldChg chg="modSp add mod ord">
        <pc:chgData name="Ahmed, Shareef" userId="ce7c6025-ca9f-4b65-b3ee-82447e2e582a" providerId="ADAL" clId="{41DC704E-4A87-4783-B364-AE6C860FCB8A}" dt="2023-10-21T16:49:30.090" v="2823" actId="14100"/>
        <pc:sldMkLst>
          <pc:docMk/>
          <pc:sldMk cId="68117162" sldId="516"/>
        </pc:sldMkLst>
        <pc:spChg chg="mod">
          <ac:chgData name="Ahmed, Shareef" userId="ce7c6025-ca9f-4b65-b3ee-82447e2e582a" providerId="ADAL" clId="{41DC704E-4A87-4783-B364-AE6C860FCB8A}" dt="2023-10-21T16:35:56.691" v="2810" actId="207"/>
          <ac:spMkLst>
            <pc:docMk/>
            <pc:sldMk cId="68117162" sldId="516"/>
            <ac:spMk id="12" creationId="{C99CAA53-60B2-2514-CEBC-FF5A8FF8C6E4}"/>
          </ac:spMkLst>
        </pc:spChg>
        <pc:spChg chg="mod">
          <ac:chgData name="Ahmed, Shareef" userId="ce7c6025-ca9f-4b65-b3ee-82447e2e582a" providerId="ADAL" clId="{41DC704E-4A87-4783-B364-AE6C860FCB8A}" dt="2023-10-21T16:49:30.090" v="2823" actId="14100"/>
          <ac:spMkLst>
            <pc:docMk/>
            <pc:sldMk cId="68117162" sldId="516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16:49:19.513" v="2818" actId="20577"/>
          <ac:spMkLst>
            <pc:docMk/>
            <pc:sldMk cId="68117162" sldId="516"/>
            <ac:spMk id="19" creationId="{C1E7662B-FED0-12A0-B63D-68CCA61BE1BB}"/>
          </ac:spMkLst>
        </pc:spChg>
        <pc:cxnChg chg="mod">
          <ac:chgData name="Ahmed, Shareef" userId="ce7c6025-ca9f-4b65-b3ee-82447e2e582a" providerId="ADAL" clId="{41DC704E-4A87-4783-B364-AE6C860FCB8A}" dt="2023-10-21T16:49:30.090" v="2823" actId="14100"/>
          <ac:cxnSpMkLst>
            <pc:docMk/>
            <pc:sldMk cId="68117162" sldId="516"/>
            <ac:cxnSpMk id="17" creationId="{8FD483D0-4950-24F5-EA1C-4FC3913FEAC2}"/>
          </ac:cxnSpMkLst>
        </pc:cxnChg>
        <pc:cxnChg chg="mod">
          <ac:chgData name="Ahmed, Shareef" userId="ce7c6025-ca9f-4b65-b3ee-82447e2e582a" providerId="ADAL" clId="{41DC704E-4A87-4783-B364-AE6C860FCB8A}" dt="2023-10-21T16:49:30.090" v="2823" actId="14100"/>
          <ac:cxnSpMkLst>
            <pc:docMk/>
            <pc:sldMk cId="68117162" sldId="516"/>
            <ac:cxnSpMk id="40" creationId="{A6CAE533-C52E-CAD8-8C3C-2335504EC48D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52:47.051" v="2878" actId="1076"/>
        <pc:sldMkLst>
          <pc:docMk/>
          <pc:sldMk cId="462107538" sldId="517"/>
        </pc:sldMkLst>
        <pc:spChg chg="mod">
          <ac:chgData name="Ahmed, Shareef" userId="ce7c6025-ca9f-4b65-b3ee-82447e2e582a" providerId="ADAL" clId="{41DC704E-4A87-4783-B364-AE6C860FCB8A}" dt="2023-10-21T16:51:19.535" v="2836" actId="14100"/>
          <ac:spMkLst>
            <pc:docMk/>
            <pc:sldMk cId="462107538" sldId="517"/>
            <ac:spMk id="18" creationId="{6ADD05E4-056A-3482-93E8-11A2751793E2}"/>
          </ac:spMkLst>
        </pc:spChg>
        <pc:spChg chg="add mod">
          <ac:chgData name="Ahmed, Shareef" userId="ce7c6025-ca9f-4b65-b3ee-82447e2e582a" providerId="ADAL" clId="{41DC704E-4A87-4783-B364-AE6C860FCB8A}" dt="2023-10-21T16:51:33.418" v="2838" actId="1076"/>
          <ac:spMkLst>
            <pc:docMk/>
            <pc:sldMk cId="462107538" sldId="517"/>
            <ac:spMk id="29" creationId="{B6676362-C5A8-1BCE-C1F3-6C0CCD46B747}"/>
          </ac:spMkLst>
        </pc:spChg>
        <pc:spChg chg="add mod">
          <ac:chgData name="Ahmed, Shareef" userId="ce7c6025-ca9f-4b65-b3ee-82447e2e582a" providerId="ADAL" clId="{41DC704E-4A87-4783-B364-AE6C860FCB8A}" dt="2023-10-21T16:51:36.711" v="2840" actId="1076"/>
          <ac:spMkLst>
            <pc:docMk/>
            <pc:sldMk cId="462107538" sldId="517"/>
            <ac:spMk id="35" creationId="{76C75AA4-ADE2-D388-89F1-3F852C850433}"/>
          </ac:spMkLst>
        </pc:spChg>
        <pc:spChg chg="add mod">
          <ac:chgData name="Ahmed, Shareef" userId="ce7c6025-ca9f-4b65-b3ee-82447e2e582a" providerId="ADAL" clId="{41DC704E-4A87-4783-B364-AE6C860FCB8A}" dt="2023-10-21T16:51:43.947" v="2842" actId="1076"/>
          <ac:spMkLst>
            <pc:docMk/>
            <pc:sldMk cId="462107538" sldId="517"/>
            <ac:spMk id="42" creationId="{B836A3E2-264B-21EF-1788-EE4705945EF0}"/>
          </ac:spMkLst>
        </pc:spChg>
        <pc:spChg chg="add mod">
          <ac:chgData name="Ahmed, Shareef" userId="ce7c6025-ca9f-4b65-b3ee-82447e2e582a" providerId="ADAL" clId="{41DC704E-4A87-4783-B364-AE6C860FCB8A}" dt="2023-10-21T16:51:47.384" v="2844" actId="1076"/>
          <ac:spMkLst>
            <pc:docMk/>
            <pc:sldMk cId="462107538" sldId="517"/>
            <ac:spMk id="46" creationId="{69E36E19-BF12-DE57-170F-550FB7FCF926}"/>
          </ac:spMkLst>
        </pc:spChg>
        <pc:spChg chg="add mod">
          <ac:chgData name="Ahmed, Shareef" userId="ce7c6025-ca9f-4b65-b3ee-82447e2e582a" providerId="ADAL" clId="{41DC704E-4A87-4783-B364-AE6C860FCB8A}" dt="2023-10-21T16:51:50.688" v="2846" actId="1076"/>
          <ac:spMkLst>
            <pc:docMk/>
            <pc:sldMk cId="462107538" sldId="517"/>
            <ac:spMk id="47" creationId="{7621FEF0-C7CD-6575-A2E8-E45E5A47DB17}"/>
          </ac:spMkLst>
        </pc:spChg>
        <pc:spChg chg="add mod">
          <ac:chgData name="Ahmed, Shareef" userId="ce7c6025-ca9f-4b65-b3ee-82447e2e582a" providerId="ADAL" clId="{41DC704E-4A87-4783-B364-AE6C860FCB8A}" dt="2023-10-21T16:51:55.623" v="2849" actId="1076"/>
          <ac:spMkLst>
            <pc:docMk/>
            <pc:sldMk cId="462107538" sldId="517"/>
            <ac:spMk id="48" creationId="{957981A1-7369-44DF-535E-7927E832275C}"/>
          </ac:spMkLst>
        </pc:spChg>
        <pc:spChg chg="add mod">
          <ac:chgData name="Ahmed, Shareef" userId="ce7c6025-ca9f-4b65-b3ee-82447e2e582a" providerId="ADAL" clId="{41DC704E-4A87-4783-B364-AE6C860FCB8A}" dt="2023-10-21T16:51:58.573" v="2851" actId="1076"/>
          <ac:spMkLst>
            <pc:docMk/>
            <pc:sldMk cId="462107538" sldId="517"/>
            <ac:spMk id="49" creationId="{F3605ACC-0933-C251-EDFF-AA0B1CE92D21}"/>
          </ac:spMkLst>
        </pc:spChg>
        <pc:spChg chg="add mod">
          <ac:chgData name="Ahmed, Shareef" userId="ce7c6025-ca9f-4b65-b3ee-82447e2e582a" providerId="ADAL" clId="{41DC704E-4A87-4783-B364-AE6C860FCB8A}" dt="2023-10-21T16:52:01.393" v="2853" actId="1076"/>
          <ac:spMkLst>
            <pc:docMk/>
            <pc:sldMk cId="462107538" sldId="517"/>
            <ac:spMk id="50" creationId="{30A7EDD4-FD9D-3AAB-3609-EDEBC1D116E8}"/>
          </ac:spMkLst>
        </pc:spChg>
        <pc:spChg chg="add mod">
          <ac:chgData name="Ahmed, Shareef" userId="ce7c6025-ca9f-4b65-b3ee-82447e2e582a" providerId="ADAL" clId="{41DC704E-4A87-4783-B364-AE6C860FCB8A}" dt="2023-10-21T16:52:08.486" v="2857" actId="20577"/>
          <ac:spMkLst>
            <pc:docMk/>
            <pc:sldMk cId="462107538" sldId="517"/>
            <ac:spMk id="51" creationId="{4049F92D-0AAF-1F47-B28A-9BA8BEF3D406}"/>
          </ac:spMkLst>
        </pc:spChg>
        <pc:spChg chg="add mod">
          <ac:chgData name="Ahmed, Shareef" userId="ce7c6025-ca9f-4b65-b3ee-82447e2e582a" providerId="ADAL" clId="{41DC704E-4A87-4783-B364-AE6C860FCB8A}" dt="2023-10-21T16:52:12.856" v="2859" actId="1076"/>
          <ac:spMkLst>
            <pc:docMk/>
            <pc:sldMk cId="462107538" sldId="517"/>
            <ac:spMk id="52" creationId="{99B91275-86CC-AFDB-AD33-63A0565EC87A}"/>
          </ac:spMkLst>
        </pc:spChg>
        <pc:spChg chg="add mod">
          <ac:chgData name="Ahmed, Shareef" userId="ce7c6025-ca9f-4b65-b3ee-82447e2e582a" providerId="ADAL" clId="{41DC704E-4A87-4783-B364-AE6C860FCB8A}" dt="2023-10-21T16:52:16.894" v="2861" actId="1076"/>
          <ac:spMkLst>
            <pc:docMk/>
            <pc:sldMk cId="462107538" sldId="517"/>
            <ac:spMk id="53" creationId="{ACEF7FCC-63E0-E1AE-01FB-647F2676C939}"/>
          </ac:spMkLst>
        </pc:spChg>
        <pc:spChg chg="add mod">
          <ac:chgData name="Ahmed, Shareef" userId="ce7c6025-ca9f-4b65-b3ee-82447e2e582a" providerId="ADAL" clId="{41DC704E-4A87-4783-B364-AE6C860FCB8A}" dt="2023-10-21T16:52:21.347" v="2863" actId="1076"/>
          <ac:spMkLst>
            <pc:docMk/>
            <pc:sldMk cId="462107538" sldId="517"/>
            <ac:spMk id="54" creationId="{3EEE1BCF-15B9-8D7A-6208-A1DE5DE14916}"/>
          </ac:spMkLst>
        </pc:spChg>
        <pc:spChg chg="add mod">
          <ac:chgData name="Ahmed, Shareef" userId="ce7c6025-ca9f-4b65-b3ee-82447e2e582a" providerId="ADAL" clId="{41DC704E-4A87-4783-B364-AE6C860FCB8A}" dt="2023-10-21T16:52:25.154" v="2865" actId="1076"/>
          <ac:spMkLst>
            <pc:docMk/>
            <pc:sldMk cId="462107538" sldId="517"/>
            <ac:spMk id="55" creationId="{CF6636A4-397F-15A1-92D4-34A16C2EB1B1}"/>
          </ac:spMkLst>
        </pc:spChg>
        <pc:spChg chg="add mod">
          <ac:chgData name="Ahmed, Shareef" userId="ce7c6025-ca9f-4b65-b3ee-82447e2e582a" providerId="ADAL" clId="{41DC704E-4A87-4783-B364-AE6C860FCB8A}" dt="2023-10-21T16:52:27.827" v="2867" actId="1076"/>
          <ac:spMkLst>
            <pc:docMk/>
            <pc:sldMk cId="462107538" sldId="517"/>
            <ac:spMk id="56" creationId="{45E80A57-086E-1077-6133-81098EDB599D}"/>
          </ac:spMkLst>
        </pc:spChg>
        <pc:spChg chg="add mod">
          <ac:chgData name="Ahmed, Shareef" userId="ce7c6025-ca9f-4b65-b3ee-82447e2e582a" providerId="ADAL" clId="{41DC704E-4A87-4783-B364-AE6C860FCB8A}" dt="2023-10-21T16:52:30.304" v="2869" actId="1076"/>
          <ac:spMkLst>
            <pc:docMk/>
            <pc:sldMk cId="462107538" sldId="517"/>
            <ac:spMk id="57" creationId="{BAA23EE2-3690-40F1-FB4B-C552DD713BF3}"/>
          </ac:spMkLst>
        </pc:spChg>
        <pc:spChg chg="add mod">
          <ac:chgData name="Ahmed, Shareef" userId="ce7c6025-ca9f-4b65-b3ee-82447e2e582a" providerId="ADAL" clId="{41DC704E-4A87-4783-B364-AE6C860FCB8A}" dt="2023-10-21T16:52:33.310" v="2871" actId="1076"/>
          <ac:spMkLst>
            <pc:docMk/>
            <pc:sldMk cId="462107538" sldId="517"/>
            <ac:spMk id="58" creationId="{35F7A371-D764-B892-16B3-5AB0B7DDCBC4}"/>
          </ac:spMkLst>
        </pc:spChg>
        <pc:spChg chg="add mod">
          <ac:chgData name="Ahmed, Shareef" userId="ce7c6025-ca9f-4b65-b3ee-82447e2e582a" providerId="ADAL" clId="{41DC704E-4A87-4783-B364-AE6C860FCB8A}" dt="2023-10-21T16:52:37.160" v="2873" actId="1076"/>
          <ac:spMkLst>
            <pc:docMk/>
            <pc:sldMk cId="462107538" sldId="517"/>
            <ac:spMk id="59" creationId="{CD7C836A-5D59-61C1-F6B7-CED97203FB8A}"/>
          </ac:spMkLst>
        </pc:spChg>
        <pc:spChg chg="add del mod">
          <ac:chgData name="Ahmed, Shareef" userId="ce7c6025-ca9f-4b65-b3ee-82447e2e582a" providerId="ADAL" clId="{41DC704E-4A87-4783-B364-AE6C860FCB8A}" dt="2023-10-21T16:52:42.604" v="2876" actId="478"/>
          <ac:spMkLst>
            <pc:docMk/>
            <pc:sldMk cId="462107538" sldId="517"/>
            <ac:spMk id="60" creationId="{33FC501B-A99F-124B-CFE9-8C450DE93036}"/>
          </ac:spMkLst>
        </pc:spChg>
        <pc:spChg chg="add mod">
          <ac:chgData name="Ahmed, Shareef" userId="ce7c6025-ca9f-4b65-b3ee-82447e2e582a" providerId="ADAL" clId="{41DC704E-4A87-4783-B364-AE6C860FCB8A}" dt="2023-10-21T16:52:47.051" v="2878" actId="1076"/>
          <ac:spMkLst>
            <pc:docMk/>
            <pc:sldMk cId="462107538" sldId="517"/>
            <ac:spMk id="61" creationId="{6AD5F0E1-BE4A-13C0-FD11-EABECA7C3062}"/>
          </ac:spMkLst>
        </pc:spChg>
      </pc:sldChg>
      <pc:sldChg chg="addSp delSp modSp add mod">
        <pc:chgData name="Ahmed, Shareef" userId="ce7c6025-ca9f-4b65-b3ee-82447e2e582a" providerId="ADAL" clId="{41DC704E-4A87-4783-B364-AE6C860FCB8A}" dt="2023-10-21T20:04:11.029" v="5369" actId="478"/>
        <pc:sldMkLst>
          <pc:docMk/>
          <pc:sldMk cId="4050879007" sldId="518"/>
        </pc:sldMkLst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" creationId="{5AFFCD08-E41B-E1FA-6072-06EABD79501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8" creationId="{2E642944-45F7-0085-D780-385C28827DB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0" creationId="{283CA937-625E-2642-C22B-761364C447D0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2" creationId="{C99CAA53-60B2-2514-CEBC-FF5A8FF8C6E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20:03:59.944" v="5366" actId="14100"/>
          <ac:spMkLst>
            <pc:docMk/>
            <pc:sldMk cId="4050879007" sldId="518"/>
            <ac:spMk id="18" creationId="{6ADD05E4-056A-3482-93E8-11A2751793E2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9" creationId="{C1E7662B-FED0-12A0-B63D-68CCA61BE1BB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0" creationId="{4291C5EE-737D-C6B9-22DA-E5022230CB1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2" creationId="{25C96AD6-7EB9-4BDD-F739-4E2576781618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3" creationId="{D69D0E23-0093-DC48-5235-4A75ADF876A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4" creationId="{68EF2D61-4CB2-4BCD-4FA0-4E118297F37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8" creationId="{625EADA2-CE39-4B94-EEE1-1EFEA2AC572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9" creationId="{B6676362-C5A8-1BCE-C1F3-6C0CCD46B74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0" creationId="{B17680E0-B78C-B8A1-11B0-4E02601CD24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1" creationId="{70FD5959-95C8-F8F7-7C06-CEBF3038023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2" creationId="{299E94C0-67F1-B292-2408-190C75263D8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4" creationId="{A8D03B0A-660C-53AB-1278-99D0E84F357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5" creationId="{76C75AA4-ADE2-D388-89F1-3F852C85043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7" creationId="{48D21119-C742-A96C-9B4C-EBAE592A5D8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9" creationId="{E198CAB0-FF3F-B140-2DB5-58FAD3BF574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1" creationId="{2E910002-9926-B9E2-34A9-3B7D07265645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2" creationId="{B836A3E2-264B-21EF-1788-EE4705945EF0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3" creationId="{2C5BA7B3-CF45-C3D9-7430-A0FBC2C70F35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6" creationId="{69E36E19-BF12-DE57-170F-550FB7FCF92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7" creationId="{7621FEF0-C7CD-6575-A2E8-E45E5A47DB1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8" creationId="{957981A1-7369-44DF-535E-7927E832275C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9" creationId="{F3605ACC-0933-C251-EDFF-AA0B1CE92D21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0" creationId="{30A7EDD4-FD9D-3AAB-3609-EDEBC1D116E8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1" creationId="{4049F92D-0AAF-1F47-B28A-9BA8BEF3D40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2" creationId="{99B91275-86CC-AFDB-AD33-63A0565EC87A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3" creationId="{ACEF7FCC-63E0-E1AE-01FB-647F2676C939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4" creationId="{3EEE1BCF-15B9-8D7A-6208-A1DE5DE1491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5" creationId="{CF6636A4-397F-15A1-92D4-34A16C2EB1B1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6" creationId="{45E80A57-086E-1077-6133-81098EDB599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7" creationId="{BAA23EE2-3690-40F1-FB4B-C552DD713BF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8" creationId="{35F7A371-D764-B892-16B3-5AB0B7DDCBC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9" creationId="{CD7C836A-5D59-61C1-F6B7-CED97203FB8A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61" creationId="{6AD5F0E1-BE4A-13C0-FD11-EABECA7C3062}"/>
          </ac:spMkLst>
        </pc:spChg>
        <pc:spChg chg="add del mod">
          <ac:chgData name="Ahmed, Shareef" userId="ce7c6025-ca9f-4b65-b3ee-82447e2e582a" providerId="ADAL" clId="{41DC704E-4A87-4783-B364-AE6C860FCB8A}" dt="2023-10-21T20:04:11.029" v="5369" actId="478"/>
          <ac:spMkLst>
            <pc:docMk/>
            <pc:sldMk cId="4050879007" sldId="518"/>
            <ac:spMk id="63" creationId="{567B16B0-74AE-3270-9153-C15599F4D013}"/>
          </ac:spMkLst>
        </pc:spChg>
        <pc:graphicFrameChg chg="add mod modGraphic">
          <ac:chgData name="Ahmed, Shareef" userId="ce7c6025-ca9f-4b65-b3ee-82447e2e582a" providerId="ADAL" clId="{41DC704E-4A87-4783-B364-AE6C860FCB8A}" dt="2023-10-21T17:05:26.484" v="2913" actId="1076"/>
          <ac:graphicFrameMkLst>
            <pc:docMk/>
            <pc:sldMk cId="4050879007" sldId="518"/>
            <ac:graphicFrameMk id="62" creationId="{609E16DD-DCE1-BFE8-C762-8DD4EEC67D45}"/>
          </ac:graphicFrameMkLst>
        </pc:graphicFrameChg>
        <pc:picChg chg="add mod">
          <ac:chgData name="Ahmed, Shareef" userId="ce7c6025-ca9f-4b65-b3ee-82447e2e582a" providerId="ADAL" clId="{41DC704E-4A87-4783-B364-AE6C860FCB8A}" dt="2023-10-21T17:05:33.834" v="2914" actId="1076"/>
          <ac:picMkLst>
            <pc:docMk/>
            <pc:sldMk cId="4050879007" sldId="518"/>
            <ac:picMk id="60" creationId="{1B715A87-4330-25D8-9061-10F5F8857D68}"/>
          </ac:picMkLst>
        </pc:pic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6" creationId="{F27C3D4D-B58B-7916-5BF0-65C433F6B21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7" creationId="{B889E549-AE37-F209-E310-5A000A8E243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9" creationId="{EEE67B84-1855-872E-251C-6CBA4F176567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1" creationId="{208218DF-874C-B972-496E-34DEF767A17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3" creationId="{18BE1136-C0A0-D16E-45EA-6B8B1BA52845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4" creationId="{9DA775CE-75B9-800B-2515-BF8C6AF1012E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5" creationId="{FDF09E9D-B1BC-DE6F-2633-8CDAF839967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7" creationId="{8FD483D0-4950-24F5-EA1C-4FC3913FEAC2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1" creationId="{343D7561-9717-3F7C-689C-E0A2CDCCF38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5" creationId="{571D991C-4A18-B5F5-2A6D-A1AAC0B25A1A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6" creationId="{3BFBA5CD-5898-C1BF-1B1B-9ED8FA6F566B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7" creationId="{AB6308D7-E3C7-E1A2-0810-74F45C0FADB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3" creationId="{C7BAEC27-A07B-63CD-CBEF-50E9BEDFC4FA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6" creationId="{8BDED5BA-026B-C1A6-2F4A-174A92E44BA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8" creationId="{4192717A-4891-28D0-29CA-2A2F34E5F0F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0" creationId="{A6CAE533-C52E-CAD8-8C3C-2335504EC48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4" creationId="{8667AB61-748F-9814-C861-8906BA8571B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5" creationId="{C4155E3F-C9CE-E1B7-C675-C002D70284EE}"/>
          </ac:cxnSpMkLst>
        </pc:cxnChg>
      </pc:sldChg>
    </pc:docChg>
  </pc:docChgLst>
  <pc:docChgLst>
    <pc:chgData name="Ahmed, Shareef" userId="ce7c6025-ca9f-4b65-b3ee-82447e2e582a" providerId="ADAL" clId="{04AD6244-0BE4-4F96-A56C-AACD307C7FB0}"/>
    <pc:docChg chg="undo custSel addSld delSld modSld sldOrd">
      <pc:chgData name="Ahmed, Shareef" userId="ce7c6025-ca9f-4b65-b3ee-82447e2e582a" providerId="ADAL" clId="{04AD6244-0BE4-4F96-A56C-AACD307C7FB0}" dt="2023-09-05T21:14:13.515" v="8717"/>
      <pc:docMkLst>
        <pc:docMk/>
      </pc:docMkLst>
      <pc:sldChg chg="modSp mod">
        <pc:chgData name="Ahmed, Shareef" userId="ce7c6025-ca9f-4b65-b3ee-82447e2e582a" providerId="ADAL" clId="{04AD6244-0BE4-4F96-A56C-AACD307C7FB0}" dt="2023-09-01T07:01:16.536" v="1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04AD6244-0BE4-4F96-A56C-AACD307C7FB0}" dt="2023-09-01T07:01:16.536" v="1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modSp mod">
        <pc:chgData name="Ahmed, Shareef" userId="ce7c6025-ca9f-4b65-b3ee-82447e2e582a" providerId="ADAL" clId="{04AD6244-0BE4-4F96-A56C-AACD307C7FB0}" dt="2023-09-01T07:42:28.674" v="43" actId="20577"/>
        <pc:sldMkLst>
          <pc:docMk/>
          <pc:sldMk cId="1561509625" sldId="259"/>
        </pc:sldMkLst>
        <pc:spChg chg="mod">
          <ac:chgData name="Ahmed, Shareef" userId="ce7c6025-ca9f-4b65-b3ee-82447e2e582a" providerId="ADAL" clId="{04AD6244-0BE4-4F96-A56C-AACD307C7FB0}" dt="2023-09-01T07:42:28.674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1T07:42:00.722" v="19" actId="2710"/>
          <ac:spMkLst>
            <pc:docMk/>
            <pc:sldMk cId="1561509625" sldId="259"/>
            <ac:spMk id="3" creationId="{00000000-0000-0000-0000-000000000000}"/>
          </ac:spMkLst>
        </pc:spChg>
      </pc:sldChg>
      <pc:sldChg chg="add del">
        <pc:chgData name="Ahmed, Shareef" userId="ce7c6025-ca9f-4b65-b3ee-82447e2e582a" providerId="ADAL" clId="{04AD6244-0BE4-4F96-A56C-AACD307C7FB0}" dt="2023-09-05T19:55:02.871" v="7988" actId="47"/>
        <pc:sldMkLst>
          <pc:docMk/>
          <pc:sldMk cId="3223196544" sldId="327"/>
        </pc:sldMkLst>
      </pc:sldChg>
      <pc:sldChg chg="addSp delSp modSp mod delAnim modAnim">
        <pc:chgData name="Ahmed, Shareef" userId="ce7c6025-ca9f-4b65-b3ee-82447e2e582a" providerId="ADAL" clId="{04AD6244-0BE4-4F96-A56C-AACD307C7FB0}" dt="2023-09-03T05:54:05.151" v="1670" actId="1076"/>
        <pc:sldMkLst>
          <pc:docMk/>
          <pc:sldMk cId="1922313891" sldId="333"/>
        </pc:sldMkLst>
        <pc:spChg chg="mod">
          <ac:chgData name="Ahmed, Shareef" userId="ce7c6025-ca9f-4b65-b3ee-82447e2e582a" providerId="ADAL" clId="{04AD6244-0BE4-4F96-A56C-AACD307C7FB0}" dt="2023-09-02T21:42:51.340" v="1417" actId="20577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21:43:38.278" v="1422" actId="478"/>
          <ac:spMkLst>
            <pc:docMk/>
            <pc:sldMk cId="1922313891" sldId="333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5:34:16.843" v="1609" actId="20577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8" creationId="{E4054405-61D4-2FA4-6C9C-90AA4BC0B6DC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9" creationId="{F587FE9A-141B-97DE-28CC-F0D7F33EA7E4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0" creationId="{10A1DDC7-DF41-CAD6-C614-72B3F8579ABD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1" creationId="{E3AF096B-A887-67F3-EA2A-76F40AF55861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2" creationId="{E01F43C3-4E29-B675-9FD7-5D9A50EB697E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3" creationId="{07240C67-AA93-CC8F-97D8-2321314521C9}"/>
          </ac:spMkLst>
        </pc:spChg>
        <pc:spChg chg="add mod">
          <ac:chgData name="Ahmed, Shareef" userId="ce7c6025-ca9f-4b65-b3ee-82447e2e582a" providerId="ADAL" clId="{04AD6244-0BE4-4F96-A56C-AACD307C7FB0}" dt="2023-09-03T05:53:16.713" v="1668" actId="1076"/>
          <ac:spMkLst>
            <pc:docMk/>
            <pc:sldMk cId="1922313891" sldId="333"/>
            <ac:spMk id="19" creationId="{0F58A59C-0376-489E-711B-8FE246E2B129}"/>
          </ac:spMkLst>
        </pc:spChg>
        <pc:picChg chg="add mod">
          <ac:chgData name="Ahmed, Shareef" userId="ce7c6025-ca9f-4b65-b3ee-82447e2e582a" providerId="ADAL" clId="{04AD6244-0BE4-4F96-A56C-AACD307C7FB0}" dt="2023-09-03T05:54:05.151" v="1670" actId="1076"/>
          <ac:picMkLst>
            <pc:docMk/>
            <pc:sldMk cId="1922313891" sldId="333"/>
            <ac:picMk id="6" creationId="{F4C90A52-C45C-0918-349C-3C97F2234F53}"/>
          </ac:picMkLst>
        </pc:picChg>
        <pc:picChg chg="del">
          <ac:chgData name="Ahmed, Shareef" userId="ce7c6025-ca9f-4b65-b3ee-82447e2e582a" providerId="ADAL" clId="{04AD6244-0BE4-4F96-A56C-AACD307C7FB0}" dt="2023-09-02T21:42:53.858" v="1418" actId="478"/>
          <ac:picMkLst>
            <pc:docMk/>
            <pc:sldMk cId="1922313891" sldId="333"/>
            <ac:picMk id="7" creationId="{CDB1EF2C-485E-49AC-B3E7-5224B0D81BD5}"/>
          </ac:picMkLst>
        </pc:pic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4" creationId="{145E672B-10D1-FC63-01D3-F95964BC72B2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5" creationId="{2B9789BC-6F1F-35F8-F694-7DB43740F6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6" creationId="{77F26954-130D-79B5-95B1-1BBCDF8B61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7" creationId="{EDC6BC55-0B1A-A0D4-DD91-6836CE01E9B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modAnim">
        <pc:chgData name="Ahmed, Shareef" userId="ce7c6025-ca9f-4b65-b3ee-82447e2e582a" providerId="ADAL" clId="{04AD6244-0BE4-4F96-A56C-AACD307C7FB0}" dt="2023-09-03T08:17:34.161" v="2348"/>
        <pc:sldMkLst>
          <pc:docMk/>
          <pc:sldMk cId="569296776" sldId="334"/>
        </pc:sldMkLst>
        <pc:spChg chg="mod">
          <ac:chgData name="Ahmed, Shareef" userId="ce7c6025-ca9f-4b65-b3ee-82447e2e582a" providerId="ADAL" clId="{04AD6244-0BE4-4F96-A56C-AACD307C7FB0}" dt="2023-09-03T07:47:34.054" v="2268" actId="2057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1:46.213" v="1837" actId="478"/>
          <ac:spMkLst>
            <pc:docMk/>
            <pc:sldMk cId="569296776" sldId="334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6" creationId="{FE731B03-322E-6559-BD34-1CE547510FC3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7" creationId="{0D1FACC3-77CE-0037-117C-6947DC258E97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8" creationId="{FEF780AE-EF48-2C1C-C69E-5C83883E81AF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1" creationId="{28939504-774D-E567-3CF0-1B7F5FCF7538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2" creationId="{BA5CB25C-22C8-1DDC-2B05-88FCC5CD137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3" creationId="{A3341131-6746-A8D9-5E8A-CA747EFA0696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4" creationId="{4847B502-304C-3560-21CD-8FC756935EE6}"/>
          </ac:spMkLst>
        </pc:spChg>
        <pc:spChg chg="add mod">
          <ac:chgData name="Ahmed, Shareef" userId="ce7c6025-ca9f-4b65-b3ee-82447e2e582a" providerId="ADAL" clId="{04AD6244-0BE4-4F96-A56C-AACD307C7FB0}" dt="2023-09-03T08:05:48.781" v="2302" actId="13822"/>
          <ac:spMkLst>
            <pc:docMk/>
            <pc:sldMk cId="569296776" sldId="334"/>
            <ac:spMk id="27" creationId="{13A47909-6FDA-9F5C-9364-1CABBE12FBDE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8" creationId="{35B52EB0-142A-1E6A-C04D-BB7222920990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9" creationId="{50CCB4AB-F732-2EF8-C007-1355468EB489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0" creationId="{63D95B5B-697C-2871-C7D3-0764EA237C93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1" creationId="{A59D4381-8EEB-0404-2883-56DBDE53E70B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2" creationId="{8FFD9777-CB3C-1651-8FA6-0A3C943C50CC}"/>
          </ac:spMkLst>
        </pc:spChg>
        <pc:spChg chg="add mod ord">
          <ac:chgData name="Ahmed, Shareef" userId="ce7c6025-ca9f-4b65-b3ee-82447e2e582a" providerId="ADAL" clId="{04AD6244-0BE4-4F96-A56C-AACD307C7FB0}" dt="2023-09-03T08:06:02.930" v="2308" actId="171"/>
          <ac:spMkLst>
            <pc:docMk/>
            <pc:sldMk cId="569296776" sldId="334"/>
            <ac:spMk id="34" creationId="{075DA26F-6ECE-0564-48CD-21DF92F320AE}"/>
          </ac:spMkLst>
        </pc:spChg>
        <pc:spChg chg="add mod">
          <ac:chgData name="Ahmed, Shareef" userId="ce7c6025-ca9f-4b65-b3ee-82447e2e582a" providerId="ADAL" clId="{04AD6244-0BE4-4F96-A56C-AACD307C7FB0}" dt="2023-09-03T08:06:08.628" v="2309" actId="1076"/>
          <ac:spMkLst>
            <pc:docMk/>
            <pc:sldMk cId="569296776" sldId="334"/>
            <ac:spMk id="35" creationId="{3E738683-21D0-5881-6F81-429D53BB7ABC}"/>
          </ac:spMkLst>
        </pc:spChg>
        <pc:spChg chg="add mod">
          <ac:chgData name="Ahmed, Shareef" userId="ce7c6025-ca9f-4b65-b3ee-82447e2e582a" providerId="ADAL" clId="{04AD6244-0BE4-4F96-A56C-AACD307C7FB0}" dt="2023-09-03T08:03:49.425" v="2287" actId="1076"/>
          <ac:spMkLst>
            <pc:docMk/>
            <pc:sldMk cId="569296776" sldId="334"/>
            <ac:spMk id="36" creationId="{637BB5CB-495E-42CE-D3D9-4CEAA8C86886}"/>
          </ac:spMkLst>
        </pc:spChg>
        <pc:grpChg chg="add del mod">
          <ac:chgData name="Ahmed, Shareef" userId="ce7c6025-ca9f-4b65-b3ee-82447e2e582a" providerId="ADAL" clId="{04AD6244-0BE4-4F96-A56C-AACD307C7FB0}" dt="2023-09-03T08:02:02.171" v="2277" actId="478"/>
          <ac:grpSpMkLst>
            <pc:docMk/>
            <pc:sldMk cId="569296776" sldId="334"/>
            <ac:grpSpMk id="33" creationId="{92FA856F-EBB3-7515-4593-FE31C556AB56}"/>
          </ac:grpSpMkLst>
        </pc:grpChg>
        <pc:picChg chg="add mod">
          <ac:chgData name="Ahmed, Shareef" userId="ce7c6025-ca9f-4b65-b3ee-82447e2e582a" providerId="ADAL" clId="{04AD6244-0BE4-4F96-A56C-AACD307C7FB0}" dt="2023-09-03T08:17:34.161" v="2348"/>
          <ac:picMkLst>
            <pc:docMk/>
            <pc:sldMk cId="569296776" sldId="334"/>
            <ac:picMk id="3" creationId="{26A8C598-06E1-6E8B-3A84-E02148DF0076}"/>
          </ac:picMkLst>
        </pc:pic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9" creationId="{7BB5DA27-F1D5-AE7F-4403-15B691E6B00D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0" creationId="{C4BBAB54-23C1-631D-4236-E71CB4618D25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5" creationId="{9A99B6B5-D420-29DD-4F85-A1115D58CF7C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6" creationId="{F86B5C67-B992-BC88-0E3D-DD30E7DCBFA7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7" creationId="{A3278618-D535-677A-BF66-A42635165133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8" creationId="{8BC78557-77E3-A9BA-C76D-A2D94A50184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9" creationId="{7F397966-6BD4-205D-0B5E-93BA127BD7A1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0" creationId="{0F138EC3-8EAB-6005-498B-F194517CA99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1" creationId="{29EAC2A2-6095-EAC4-35D1-7236C0DA8965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2" creationId="{4F4191D8-3B86-F80F-2B92-1CCD79243B3D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3" creationId="{7A780AA4-A380-F65C-BD1D-A54BAF4369E8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4" creationId="{CB6E21AF-C6AB-4D0D-0109-9E5A9E567B2B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5" creationId="{E642119E-59AE-CE71-B71B-C5A39075960C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6" creationId="{FDF15284-5656-F3EC-0F9B-5D968974C10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1T07:50:41.267" v="50" actId="12788"/>
        <pc:sldMkLst>
          <pc:docMk/>
          <pc:sldMk cId="955753946" sldId="346"/>
        </pc:sldMkLst>
        <pc:spChg chg="del mod">
          <ac:chgData name="Ahmed, Shareef" userId="ce7c6025-ca9f-4b65-b3ee-82447e2e582a" providerId="ADAL" clId="{04AD6244-0BE4-4F96-A56C-AACD307C7FB0}" dt="2023-09-01T07:50:28.280" v="48" actId="931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1T07:49:34.724" v="44"/>
          <ac:spMkLst>
            <pc:docMk/>
            <pc:sldMk cId="955753946" sldId="34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07:49:38.382" v="45" actId="478"/>
          <ac:picMkLst>
            <pc:docMk/>
            <pc:sldMk cId="955753946" sldId="346"/>
            <ac:picMk id="2" creationId="{70D6CB9C-ACF5-EABB-F6AA-02293AEBE42E}"/>
          </ac:picMkLst>
        </pc:picChg>
        <pc:picChg chg="add mod">
          <ac:chgData name="Ahmed, Shareef" userId="ce7c6025-ca9f-4b65-b3ee-82447e2e582a" providerId="ADAL" clId="{04AD6244-0BE4-4F96-A56C-AACD307C7FB0}" dt="2023-09-01T07:50:41.267" v="50" actId="12788"/>
          <ac:picMkLst>
            <pc:docMk/>
            <pc:sldMk cId="955753946" sldId="346"/>
            <ac:picMk id="5" creationId="{C9409611-B70C-984D-2DF7-98BE6DE21FE2}"/>
          </ac:picMkLst>
        </pc:picChg>
      </pc:sldChg>
      <pc:sldChg chg="addSp delSp modSp del mod modAnim">
        <pc:chgData name="Ahmed, Shareef" userId="ce7c6025-ca9f-4b65-b3ee-82447e2e582a" providerId="ADAL" clId="{04AD6244-0BE4-4F96-A56C-AACD307C7FB0}" dt="2023-09-01T20:32:25.492" v="229" actId="47"/>
        <pc:sldMkLst>
          <pc:docMk/>
          <pc:sldMk cId="2231536566" sldId="347"/>
        </pc:sldMkLst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" creationId="{295CD054-D865-03A3-4629-A638B1A6AA4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" creationId="{3315F070-6690-0E55-2647-9D53C71BCAA4}"/>
          </ac:spMkLst>
        </pc:spChg>
        <pc:spChg chg="del mod">
          <ac:chgData name="Ahmed, Shareef" userId="ce7c6025-ca9f-4b65-b3ee-82447e2e582a" providerId="ADAL" clId="{04AD6244-0BE4-4F96-A56C-AACD307C7FB0}" dt="2023-09-01T20:09:19.879" v="108" actId="478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" creationId="{C7B88445-1382-F338-AFFF-F2FF054D356C}"/>
          </ac:spMkLst>
        </pc:spChg>
        <pc:spChg chg="mod">
          <ac:chgData name="Ahmed, Shareef" userId="ce7c6025-ca9f-4b65-b3ee-82447e2e582a" providerId="ADAL" clId="{04AD6244-0BE4-4F96-A56C-AACD307C7FB0}" dt="2023-09-01T20:11:10.660" v="127" actId="1076"/>
          <ac:spMkLst>
            <pc:docMk/>
            <pc:sldMk cId="2231536566" sldId="347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1" creationId="{DBD595A4-DC48-CA7A-9DBD-AB062679328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2" creationId="{AB623B27-A803-799D-A12E-ADFFAEDD61E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3" creationId="{BCB901AC-E1CC-C999-C412-A28BA4EC9BC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4" creationId="{3128953E-C314-D2F3-4F28-32DCA96E2E5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5" creationId="{DB87C466-7625-5B7F-C4B4-51E7A510104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7" creationId="{1F17563E-CA65-35F3-D59D-A0E982637C3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8" creationId="{BE7A3A11-F771-932B-E65A-3626CA7BF25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9" creationId="{4643C5E8-6EF1-5D96-C735-27255E44551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0" creationId="{CBCBAB0E-6B4E-9E5A-7CD3-A1A6A4E93B9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1" creationId="{FB5E6772-5998-F23C-7589-52A46B39AF7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" creationId="{BA55231A-DB0E-CCC7-222A-4088509EB51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4" creationId="{3FB11416-6E68-E22C-1224-A803B0F0320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5" creationId="{E7720785-716B-7A36-4D84-8B8D261FEF1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6" creationId="{811C7111-9AB9-316D-FF2C-7AFE70B0906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7" creationId="{C370285F-8C96-5F7E-BB71-7DCFEAAFC70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8" creationId="{0295085A-711A-8DBA-14C2-371CC1AFA36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0" creationId="{CF86D8C8-1E60-C435-1585-31EA6EDED0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1" creationId="{798A5680-4EEB-7539-7522-FDFF873179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2" creationId="{29F578C2-2FE4-B4AC-A58E-45BB4B993E2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3" creationId="{C8061F7E-32A0-6028-8D91-07BF3FB2E73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5" creationId="{F5039287-E4DC-0230-85A7-5AFCCA6418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6" creationId="{5DC737CA-6FAD-BFAE-4FB8-CAD7A0ED28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7" creationId="{CF136A09-8509-FE07-45F8-59F09FFE72D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9" creationId="{4850C024-7A4B-7D07-7575-82021AC4F12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0" creationId="{980A188E-1847-AF78-7168-1197D18AF6C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1" creationId="{EF494B04-C83E-178C-DF7B-3C6AA9BAD1F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2" creationId="{B3F0ADFA-7061-5579-B95C-A16D840AD7F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4" creationId="{64846443-36EC-7932-06EF-F601A7FB533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5" creationId="{53FC055F-2BBF-9986-F04F-31697BB3752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6" creationId="{EC3F712F-4CDC-A4FE-F43F-F365A914C63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8" creationId="{6C27274B-C2A3-1F94-CFC1-5FFC2F2F7B7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9" creationId="{D5DB84DF-A334-C4F4-7F68-63AB2CF0927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1" creationId="{98309CBC-4702-18AD-AA77-B92AA1B150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2" creationId="{FCD70B40-9F2E-7262-A158-BC53A1FADC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3" creationId="{30CF3C94-7424-1B4E-D608-0C9DF56E21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5" creationId="{132BB9DF-EA25-8953-F8E3-06496CED475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6" creationId="{B29690DF-61C5-2AB0-3D66-BC60ED995E01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8" creationId="{FD4D9EE1-7BAF-2C26-FDF5-0EDC3931586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9" creationId="{7BA51DEA-7388-463F-ED27-D7E38B54177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0" creationId="{3BDB2BD1-5CDD-CBC0-62AB-8EA1FD21F9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2" creationId="{E0AD0488-FFDE-2CE6-F8B0-757DD93FAA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3" creationId="{4EDE48E7-7234-6EE2-5E21-D22F829129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5" creationId="{F86FF202-E85D-E11C-B61D-8E329706E9A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6" creationId="{C12A251B-A5B6-B1FB-0D61-E8CB57712FF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7" creationId="{9B5A284D-022A-68C1-CD8D-07665FBB2A6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9" creationId="{7A2CB6C6-2B8D-AAE1-8738-1DE4C013A1A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0" creationId="{5A798741-F177-0C9D-D6C4-6F5A4DC2EF4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3" creationId="{BBB194F7-2946-08EE-1B44-1B79DB796F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4" creationId="{8004BDFE-3712-FC22-182E-02F730666FD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5" creationId="{11F6ED29-7CE8-978C-8A38-FE68EC83D6A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7" creationId="{3C7D0F67-4062-E74D-FC63-B34E3C10025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8" creationId="{C1677EB2-3C30-D7C4-EB22-BAF8B3FB237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0" creationId="{F965732F-AC34-ACB8-4655-D3CBECBBEB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1" creationId="{7EBDABC2-1FE7-2F7D-66C3-DE98A8B9C52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3" creationId="{9DC7B10B-BE48-B4F8-DC3C-539597CD71C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4" creationId="{ADB6CFB0-6E51-6D54-96E5-96DC64198B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6" creationId="{8005D1C9-5DFF-9B8B-94A5-E8162C09598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7" creationId="{FACBA2A4-41E8-5214-CA33-A2EF6CDCC19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9" creationId="{9C64D1DA-0F68-5006-9A0E-0CE6CB7C06C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0" creationId="{2C2F9D97-647B-C1E2-3765-8111A92FBF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2" creationId="{8B6252C1-CEA6-6A64-36BB-097799643C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3" creationId="{9A530CE1-D933-3AA3-0A4D-B1D0579CBC9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5" creationId="{62444E7B-630F-A3B2-86B0-AEF9532144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6" creationId="{0150F781-EE1F-7E41-2431-1A48D12C42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8" creationId="{5065A516-EACB-54AF-B321-4794FBE787E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9" creationId="{F39BDC4E-657F-F3B2-2AE6-402584BF755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0" creationId="{A1A05FB9-21D7-4111-27D5-266612FCCB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1" creationId="{C2240810-6FAC-4D3C-E026-B87FC2130B5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2" creationId="{97BB56D6-268B-F324-D93C-F840D27936A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3" creationId="{A7C5485B-B1E8-5B65-8A5B-43BD8D440BA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4" creationId="{B969BAD1-2130-1192-6C86-94BD6F7B57A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5" creationId="{7FB857D5-85B6-F7FF-58CF-20195B213A1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6" creationId="{6BE6F897-EC39-4EBE-60D7-4AD4EA6B7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7" creationId="{29720632-21B0-6916-AD4D-98B5AD12813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8" creationId="{B3F2075E-0510-1E5C-C235-B5B0E4A459A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9" creationId="{4D381B0E-6718-30BB-3418-D431B0BFDB0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0" creationId="{A1B149AE-BD33-DAC9-1233-33AAC04B04E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1" creationId="{74F73D35-5BA5-C901-B61E-5F7DCCBDACC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2" creationId="{CD9C1D3E-A123-B60C-C500-6E0415512E7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3" creationId="{1C3C2ACF-B3F6-E0DC-5B1C-3698F574C16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4" creationId="{816911D8-0433-B1CE-D87F-32936EE73A7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5" creationId="{E3CF4EA0-8772-ADD0-CAA5-EEFE94AD101F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6" creationId="{ED8F295D-7173-5D52-2DD9-7F1B060ECBF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7" creationId="{EE9365DD-20F1-D29B-6E87-6A00140C3C7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8" creationId="{F5948AD3-19E6-4E75-A23E-C0D756CF8AA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9" creationId="{AF86B685-E848-A812-1CB2-D53D43968018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1" creationId="{BD417323-B54F-8DF1-CDCC-99FB00A03CCB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2" creationId="{088205B9-5A6D-4A50-8222-79FA82F3E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3" creationId="{9F000199-4425-7880-D768-FC2C397E2C5E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4" creationId="{A7B5498C-EBEF-66EA-5B7F-08BD3393303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5" creationId="{E4A53C19-6F18-B355-55D8-21590A180669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6" creationId="{C7C06427-FB4F-208B-100A-13F0AD54CF1D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8" creationId="{A9F7F686-E54F-9DD5-2399-6066C20523A9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9" creationId="{69D0EB25-9FDE-3991-F22B-59052B84E46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0" creationId="{82B77348-5FEA-8167-A6A3-546DBC9138F8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1" creationId="{9A46B769-5836-B053-0F6E-3817DB98AAB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2" creationId="{1477C3E2-4CC1-80C0-FC58-B20DEB5189A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3" creationId="{AA866DF5-1F18-736A-4618-727DDE0D7F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4" creationId="{EE65B18F-3BFC-FE8D-C18E-C816B4CFA49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5" creationId="{548FBF2F-5959-B9E7-CFC1-AA8D6BAC9BF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6" creationId="{2BF9B358-CF25-EE85-0477-1BA3F9C9702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7" creationId="{9A1C2946-52A6-D644-163E-DFEB12466104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39" creationId="{BDD66409-0450-9ECB-CBE2-B682C7B56303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0" creationId="{A1580A2E-CBFB-EFEA-8A61-FEE59F0D6A06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2" creationId="{157C4F82-68D0-F1FC-2AD3-6381D22C95E7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3" creationId="{A29F2F7B-D32B-D68F-5C06-92DC414FFD58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5" creationId="{B807D227-C64D-8BF4-78B7-70974C295D12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6" creationId="{90FBC9BA-B744-7C43-15E0-7F51FDDEFD43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8" creationId="{3842BB7D-7456-3230-665A-7C212AC13B8C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9" creationId="{DE633B50-6902-6B29-37FF-A0BF6BCF724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1" creationId="{4B95A2BF-2BBA-75DF-2777-386061D3791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2" creationId="{78C7D4DA-4480-7840-288A-A597FEE89E9B}"/>
          </ac:spMkLst>
        </pc:spChg>
        <pc:spChg chg="add del mod">
          <ac:chgData name="Ahmed, Shareef" userId="ce7c6025-ca9f-4b65-b3ee-82447e2e582a" providerId="ADAL" clId="{04AD6244-0BE4-4F96-A56C-AACD307C7FB0}" dt="2023-09-01T20:14:22.617" v="167" actId="478"/>
          <ac:spMkLst>
            <pc:docMk/>
            <pc:sldMk cId="2231536566" sldId="347"/>
            <ac:spMk id="153" creationId="{072A3EEA-119E-7A5A-EF09-C368A92D79EC}"/>
          </ac:spMkLst>
        </pc:spChg>
        <pc:spChg chg="add del mod">
          <ac:chgData name="Ahmed, Shareef" userId="ce7c6025-ca9f-4b65-b3ee-82447e2e582a" providerId="ADAL" clId="{04AD6244-0BE4-4F96-A56C-AACD307C7FB0}" dt="2023-09-01T20:14:20.882" v="166" actId="478"/>
          <ac:spMkLst>
            <pc:docMk/>
            <pc:sldMk cId="2231536566" sldId="347"/>
            <ac:spMk id="154" creationId="{0E5B10C1-9B7E-56B5-1FD9-2772863D12F9}"/>
          </ac:spMkLst>
        </pc:spChg>
        <pc:spChg chg="add del mod">
          <ac:chgData name="Ahmed, Shareef" userId="ce7c6025-ca9f-4b65-b3ee-82447e2e582a" providerId="ADAL" clId="{04AD6244-0BE4-4F96-A56C-AACD307C7FB0}" dt="2023-09-01T20:13:13.696" v="139" actId="478"/>
          <ac:spMkLst>
            <pc:docMk/>
            <pc:sldMk cId="2231536566" sldId="347"/>
            <ac:spMk id="155" creationId="{4D51451E-97A3-3A37-7BAB-A12DDD9634FC}"/>
          </ac:spMkLst>
        </pc:spChg>
        <pc:spChg chg="add del mod">
          <ac:chgData name="Ahmed, Shareef" userId="ce7c6025-ca9f-4b65-b3ee-82447e2e582a" providerId="ADAL" clId="{04AD6244-0BE4-4F96-A56C-AACD307C7FB0}" dt="2023-09-01T20:13:49.381" v="151" actId="478"/>
          <ac:spMkLst>
            <pc:docMk/>
            <pc:sldMk cId="2231536566" sldId="347"/>
            <ac:spMk id="156" creationId="{38502F49-2C88-E5B5-6965-26B56617AE6B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8" creationId="{E6F9B282-6618-59D7-7AAD-6B5FC5BC97B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9" creationId="{CBEF1D52-B65A-31F9-18B5-780AF899736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0" creationId="{B90A6CE6-1716-29F5-2885-8DA41591516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1" creationId="{7F38A7B3-283D-23F5-7402-4DB40031D5E8}"/>
          </ac:spMkLst>
        </pc:spChg>
        <pc:spChg chg="add del mod">
          <ac:chgData name="Ahmed, Shareef" userId="ce7c6025-ca9f-4b65-b3ee-82447e2e582a" providerId="ADAL" clId="{04AD6244-0BE4-4F96-A56C-AACD307C7FB0}" dt="2023-09-01T20:14:16.071" v="163" actId="478"/>
          <ac:spMkLst>
            <pc:docMk/>
            <pc:sldMk cId="2231536566" sldId="347"/>
            <ac:spMk id="162" creationId="{CC6CC8B9-184B-53D3-DEEC-D0150CC9CDCD}"/>
          </ac:spMkLst>
        </pc:spChg>
        <pc:spChg chg="add del mod">
          <ac:chgData name="Ahmed, Shareef" userId="ce7c6025-ca9f-4b65-b3ee-82447e2e582a" providerId="ADAL" clId="{04AD6244-0BE4-4F96-A56C-AACD307C7FB0}" dt="2023-09-01T20:13:52.800" v="152" actId="478"/>
          <ac:spMkLst>
            <pc:docMk/>
            <pc:sldMk cId="2231536566" sldId="347"/>
            <ac:spMk id="163" creationId="{5D8FD7E6-32B5-0D09-0D9C-36E593A2DFF3}"/>
          </ac:spMkLst>
        </pc:spChg>
        <pc:spChg chg="add del mod">
          <ac:chgData name="Ahmed, Shareef" userId="ce7c6025-ca9f-4b65-b3ee-82447e2e582a" providerId="ADAL" clId="{04AD6244-0BE4-4F96-A56C-AACD307C7FB0}" dt="2023-09-01T20:14:14.542" v="162" actId="478"/>
          <ac:spMkLst>
            <pc:docMk/>
            <pc:sldMk cId="2231536566" sldId="347"/>
            <ac:spMk id="164" creationId="{6685ABEC-7D98-81E7-0DE0-A584B76FEE99}"/>
          </ac:spMkLst>
        </pc:spChg>
        <pc:spChg chg="add del mod">
          <ac:chgData name="Ahmed, Shareef" userId="ce7c6025-ca9f-4b65-b3ee-82447e2e582a" providerId="ADAL" clId="{04AD6244-0BE4-4F96-A56C-AACD307C7FB0}" dt="2023-09-01T20:13:56.501" v="153" actId="478"/>
          <ac:spMkLst>
            <pc:docMk/>
            <pc:sldMk cId="2231536566" sldId="347"/>
            <ac:spMk id="165" creationId="{5E0E6C8F-8C9A-C55E-208F-850885AE7F82}"/>
          </ac:spMkLst>
        </pc:spChg>
        <pc:spChg chg="mod">
          <ac:chgData name="Ahmed, Shareef" userId="ce7c6025-ca9f-4b65-b3ee-82447e2e582a" providerId="ADAL" clId="{04AD6244-0BE4-4F96-A56C-AACD307C7FB0}" dt="2023-09-01T20:13:08.889" v="138" actId="207"/>
          <ac:spMkLst>
            <pc:docMk/>
            <pc:sldMk cId="2231536566" sldId="347"/>
            <ac:spMk id="167" creationId="{FB03DB8D-401B-40A3-5697-13F44F070702}"/>
          </ac:spMkLst>
        </pc:spChg>
        <pc:spChg chg="mod">
          <ac:chgData name="Ahmed, Shareef" userId="ce7c6025-ca9f-4b65-b3ee-82447e2e582a" providerId="ADAL" clId="{04AD6244-0BE4-4F96-A56C-AACD307C7FB0}" dt="2023-09-01T20:13:03.915" v="137" actId="207"/>
          <ac:spMkLst>
            <pc:docMk/>
            <pc:sldMk cId="2231536566" sldId="347"/>
            <ac:spMk id="168" creationId="{20979AD4-4FFE-74CD-64EB-168BCDA43AE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9" creationId="{96C44D03-5576-54F7-45BD-A64DDDB2E5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1" creationId="{52BD36F7-F02C-5A5D-F1B1-B950B27430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2" creationId="{BFC3C246-4C83-4523-BF9F-954B5160704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3" creationId="{D92697B4-4A8A-3CAB-EC3A-8FDB68EA512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4" creationId="{C5723259-10AD-0630-220B-574E1ACEF4F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5" creationId="{3BC7E3CC-53F8-567C-ADAA-E8F07D5D66C0}"/>
          </ac:spMkLst>
        </pc:spChg>
        <pc:spChg chg="add del mod">
          <ac:chgData name="Ahmed, Shareef" userId="ce7c6025-ca9f-4b65-b3ee-82447e2e582a" providerId="ADAL" clId="{04AD6244-0BE4-4F96-A56C-AACD307C7FB0}" dt="2023-09-01T20:14:13.094" v="161" actId="478"/>
          <ac:spMkLst>
            <pc:docMk/>
            <pc:sldMk cId="2231536566" sldId="347"/>
            <ac:spMk id="176" creationId="{E891C6EB-9548-445D-4D60-B9B3F369D74F}"/>
          </ac:spMkLst>
        </pc:spChg>
        <pc:spChg chg="add del mod">
          <ac:chgData name="Ahmed, Shareef" userId="ce7c6025-ca9f-4b65-b3ee-82447e2e582a" providerId="ADAL" clId="{04AD6244-0BE4-4F96-A56C-AACD307C7FB0}" dt="2023-09-01T20:13:58.532" v="154" actId="478"/>
          <ac:spMkLst>
            <pc:docMk/>
            <pc:sldMk cId="2231536566" sldId="347"/>
            <ac:spMk id="177" creationId="{5864EA61-608F-2063-6D8B-48BF4983814B}"/>
          </ac:spMkLst>
        </pc:spChg>
        <pc:spChg chg="add del mod">
          <ac:chgData name="Ahmed, Shareef" userId="ce7c6025-ca9f-4b65-b3ee-82447e2e582a" providerId="ADAL" clId="{04AD6244-0BE4-4F96-A56C-AACD307C7FB0}" dt="2023-09-01T20:14:11.447" v="160" actId="478"/>
          <ac:spMkLst>
            <pc:docMk/>
            <pc:sldMk cId="2231536566" sldId="347"/>
            <ac:spMk id="178" creationId="{DA84A230-E5CA-B67B-388D-5876F9CCF344}"/>
          </ac:spMkLst>
        </pc:spChg>
        <pc:spChg chg="add del mod">
          <ac:chgData name="Ahmed, Shareef" userId="ce7c6025-ca9f-4b65-b3ee-82447e2e582a" providerId="ADAL" clId="{04AD6244-0BE4-4F96-A56C-AACD307C7FB0}" dt="2023-09-01T20:14:00.609" v="155" actId="478"/>
          <ac:spMkLst>
            <pc:docMk/>
            <pc:sldMk cId="2231536566" sldId="347"/>
            <ac:spMk id="179" creationId="{73282A26-087D-3D8B-2CFB-728CFBCBA71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1" creationId="{488E04D6-41FE-4786-C424-28F8A453EFDE}"/>
          </ac:spMkLst>
        </pc:spChg>
        <pc:spChg chg="mod">
          <ac:chgData name="Ahmed, Shareef" userId="ce7c6025-ca9f-4b65-b3ee-82447e2e582a" providerId="ADAL" clId="{04AD6244-0BE4-4F96-A56C-AACD307C7FB0}" dt="2023-09-01T20:12:45.037" v="134" actId="207"/>
          <ac:spMkLst>
            <pc:docMk/>
            <pc:sldMk cId="2231536566" sldId="347"/>
            <ac:spMk id="182" creationId="{A74C836E-D7A7-CA01-F5D9-836D05BA76B1}"/>
          </ac:spMkLst>
        </pc:spChg>
        <pc:spChg chg="mod">
          <ac:chgData name="Ahmed, Shareef" userId="ce7c6025-ca9f-4b65-b3ee-82447e2e582a" providerId="ADAL" clId="{04AD6244-0BE4-4F96-A56C-AACD307C7FB0}" dt="2023-09-01T20:12:53.326" v="135" actId="207"/>
          <ac:spMkLst>
            <pc:docMk/>
            <pc:sldMk cId="2231536566" sldId="347"/>
            <ac:spMk id="183" creationId="{08C46FDA-37DA-2F47-474A-B5B1D94F854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4" creationId="{725952D1-C804-5EAC-93DA-148BB0E8EC8D}"/>
          </ac:spMkLst>
        </pc:spChg>
        <pc:spChg chg="add del mod">
          <ac:chgData name="Ahmed, Shareef" userId="ce7c6025-ca9f-4b65-b3ee-82447e2e582a" providerId="ADAL" clId="{04AD6244-0BE4-4F96-A56C-AACD307C7FB0}" dt="2023-09-01T20:14:09.841" v="159" actId="478"/>
          <ac:spMkLst>
            <pc:docMk/>
            <pc:sldMk cId="2231536566" sldId="347"/>
            <ac:spMk id="185" creationId="{032E48CA-27A5-21CF-4FF2-3C9D51E80A05}"/>
          </ac:spMkLst>
        </pc:spChg>
        <pc:spChg chg="add del mod">
          <ac:chgData name="Ahmed, Shareef" userId="ce7c6025-ca9f-4b65-b3ee-82447e2e582a" providerId="ADAL" clId="{04AD6244-0BE4-4F96-A56C-AACD307C7FB0}" dt="2023-09-01T20:14:04.476" v="156" actId="478"/>
          <ac:spMkLst>
            <pc:docMk/>
            <pc:sldMk cId="2231536566" sldId="347"/>
            <ac:spMk id="186" creationId="{876FDB4C-B752-D77E-2C6D-731B9BAF2D15}"/>
          </ac:spMkLst>
        </pc:spChg>
        <pc:spChg chg="add del mod">
          <ac:chgData name="Ahmed, Shareef" userId="ce7c6025-ca9f-4b65-b3ee-82447e2e582a" providerId="ADAL" clId="{04AD6244-0BE4-4F96-A56C-AACD307C7FB0}" dt="2023-09-01T20:14:08.004" v="158" actId="478"/>
          <ac:spMkLst>
            <pc:docMk/>
            <pc:sldMk cId="2231536566" sldId="347"/>
            <ac:spMk id="187" creationId="{2382F2B0-1AE2-7798-A728-790FE4E0C899}"/>
          </ac:spMkLst>
        </pc:spChg>
        <pc:spChg chg="add del mod">
          <ac:chgData name="Ahmed, Shareef" userId="ce7c6025-ca9f-4b65-b3ee-82447e2e582a" providerId="ADAL" clId="{04AD6244-0BE4-4F96-A56C-AACD307C7FB0}" dt="2023-09-01T20:14:06.272" v="157" actId="478"/>
          <ac:spMkLst>
            <pc:docMk/>
            <pc:sldMk cId="2231536566" sldId="347"/>
            <ac:spMk id="188" creationId="{0AB24729-BF14-064C-58C9-A20199E124F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0" creationId="{A282BE6A-B618-639D-81A7-4074E7688D5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1" creationId="{6BFDCED9-6696-5E6E-C7FC-275226A59C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2" creationId="{D9B7BBA3-EEBB-F6B0-04C0-96AFCAA7471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4" creationId="{AB5723C8-10AC-2B01-31C4-A193564E21E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5" creationId="{BF64AA8E-A652-9364-62AB-FEBCA6D18919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6" creationId="{50BD75B8-3F3D-5FDF-F223-6D2F4FF81ED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7" creationId="{E921F0BD-FD83-0B61-5969-9754DC2F85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8" creationId="{AB60E5EB-8CF2-19BB-D948-3A5C1758D1E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9" creationId="{9EDC242F-DADC-4687-8D65-B4EDB3AF36F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1" creationId="{B2367E46-9743-3695-6320-E10D02C3F3CE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2" creationId="{845F68DA-19E1-E276-F142-06AAC848DC4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3" creationId="{DDFB7A9E-3242-5DA8-9E77-03DD4BD5BDE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4" creationId="{09513EF6-2153-0298-9A6D-A09F2944219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5" creationId="{2FDB27CA-0A57-819C-53B7-4C50E188F4B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6" creationId="{A2691CFB-08E7-FFAF-4F1C-7E659E17D6E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7" creationId="{821BEC14-72F5-598A-E50E-5A3EF7CB0176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8" creationId="{E07BE5D7-4396-EE74-8797-0FE43D8954FE}"/>
          </ac:spMkLst>
        </pc:spChg>
        <pc:spChg chg="add del mod">
          <ac:chgData name="Ahmed, Shareef" userId="ce7c6025-ca9f-4b65-b3ee-82447e2e582a" providerId="ADAL" clId="{04AD6244-0BE4-4F96-A56C-AACD307C7FB0}" dt="2023-09-01T20:25:41.752" v="177" actId="478"/>
          <ac:spMkLst>
            <pc:docMk/>
            <pc:sldMk cId="2231536566" sldId="347"/>
            <ac:spMk id="209" creationId="{0E648BEB-C9C6-01F2-A672-D624D9B8BE2A}"/>
          </ac:spMkLst>
        </pc:spChg>
        <pc:spChg chg="add del mod">
          <ac:chgData name="Ahmed, Shareef" userId="ce7c6025-ca9f-4b65-b3ee-82447e2e582a" providerId="ADAL" clId="{04AD6244-0BE4-4F96-A56C-AACD307C7FB0}" dt="2023-09-01T20:25:40.117" v="176" actId="478"/>
          <ac:spMkLst>
            <pc:docMk/>
            <pc:sldMk cId="2231536566" sldId="347"/>
            <ac:spMk id="210" creationId="{0619E59D-D574-C19A-D4C5-8BC51A145052}"/>
          </ac:spMkLst>
        </pc:spChg>
        <pc:spChg chg="add del mod">
          <ac:chgData name="Ahmed, Shareef" userId="ce7c6025-ca9f-4b65-b3ee-82447e2e582a" providerId="ADAL" clId="{04AD6244-0BE4-4F96-A56C-AACD307C7FB0}" dt="2023-09-01T20:25:36.493" v="174" actId="478"/>
          <ac:spMkLst>
            <pc:docMk/>
            <pc:sldMk cId="2231536566" sldId="347"/>
            <ac:spMk id="211" creationId="{C457BCFF-2154-5D63-DB84-1AB00310618C}"/>
          </ac:spMkLst>
        </pc:spChg>
        <pc:spChg chg="add del mod">
          <ac:chgData name="Ahmed, Shareef" userId="ce7c6025-ca9f-4b65-b3ee-82447e2e582a" providerId="ADAL" clId="{04AD6244-0BE4-4F96-A56C-AACD307C7FB0}" dt="2023-09-01T20:25:38.233" v="175" actId="478"/>
          <ac:spMkLst>
            <pc:docMk/>
            <pc:sldMk cId="2231536566" sldId="347"/>
            <ac:spMk id="212" creationId="{E9FCB6AE-07E3-11DB-8688-1EEFF76F8782}"/>
          </ac:spMkLst>
        </pc:spChg>
        <pc:spChg chg="add del mod">
          <ac:chgData name="Ahmed, Shareef" userId="ce7c6025-ca9f-4b65-b3ee-82447e2e582a" providerId="ADAL" clId="{04AD6244-0BE4-4F96-A56C-AACD307C7FB0}" dt="2023-09-01T20:26:11.703" v="186" actId="478"/>
          <ac:spMkLst>
            <pc:docMk/>
            <pc:sldMk cId="2231536566" sldId="347"/>
            <ac:spMk id="213" creationId="{69D0F4C9-D707-5967-9D15-E4D099053D6C}"/>
          </ac:spMkLst>
        </pc:spChg>
        <pc:spChg chg="add del mod">
          <ac:chgData name="Ahmed, Shareef" userId="ce7c6025-ca9f-4b65-b3ee-82447e2e582a" providerId="ADAL" clId="{04AD6244-0BE4-4F96-A56C-AACD307C7FB0}" dt="2023-09-01T20:26:14.356" v="188" actId="478"/>
          <ac:spMkLst>
            <pc:docMk/>
            <pc:sldMk cId="2231536566" sldId="347"/>
            <ac:spMk id="214" creationId="{365B7B40-A1BF-495B-635E-CE8D7529D106}"/>
          </ac:spMkLst>
        </pc:spChg>
        <pc:spChg chg="add del mod">
          <ac:chgData name="Ahmed, Shareef" userId="ce7c6025-ca9f-4b65-b3ee-82447e2e582a" providerId="ADAL" clId="{04AD6244-0BE4-4F96-A56C-AACD307C7FB0}" dt="2023-09-01T20:26:09.985" v="185" actId="478"/>
          <ac:spMkLst>
            <pc:docMk/>
            <pc:sldMk cId="2231536566" sldId="347"/>
            <ac:spMk id="215" creationId="{315C0717-F5C5-C9D9-7348-21E0BE5CE525}"/>
          </ac:spMkLst>
        </pc:spChg>
        <pc:spChg chg="add del mod">
          <ac:chgData name="Ahmed, Shareef" userId="ce7c6025-ca9f-4b65-b3ee-82447e2e582a" providerId="ADAL" clId="{04AD6244-0BE4-4F96-A56C-AACD307C7FB0}" dt="2023-09-01T20:26:16.542" v="189" actId="478"/>
          <ac:spMkLst>
            <pc:docMk/>
            <pc:sldMk cId="2231536566" sldId="347"/>
            <ac:spMk id="216" creationId="{4B8CB198-6346-E1A9-E4BE-7F9D397791DA}"/>
          </ac:spMkLst>
        </pc:spChg>
        <pc:spChg chg="add del mod">
          <ac:chgData name="Ahmed, Shareef" userId="ce7c6025-ca9f-4b65-b3ee-82447e2e582a" providerId="ADAL" clId="{04AD6244-0BE4-4F96-A56C-AACD307C7FB0}" dt="2023-09-01T20:25:06.827" v="168" actId="478"/>
          <ac:spMkLst>
            <pc:docMk/>
            <pc:sldMk cId="2231536566" sldId="347"/>
            <ac:spMk id="217" creationId="{2A69E02B-F298-5B19-60B9-B3CCF08CCD12}"/>
          </ac:spMkLst>
        </pc:spChg>
        <pc:spChg chg="add del mod">
          <ac:chgData name="Ahmed, Shareef" userId="ce7c6025-ca9f-4b65-b3ee-82447e2e582a" providerId="ADAL" clId="{04AD6244-0BE4-4F96-A56C-AACD307C7FB0}" dt="2023-09-01T20:25:29.885" v="171" actId="478"/>
          <ac:spMkLst>
            <pc:docMk/>
            <pc:sldMk cId="2231536566" sldId="347"/>
            <ac:spMk id="218" creationId="{57E2FE1C-7815-6224-19CC-3FB3093E6B8A}"/>
          </ac:spMkLst>
        </pc:spChg>
        <pc:spChg chg="add del mod">
          <ac:chgData name="Ahmed, Shareef" userId="ce7c6025-ca9f-4b65-b3ee-82447e2e582a" providerId="ADAL" clId="{04AD6244-0BE4-4F96-A56C-AACD307C7FB0}" dt="2023-09-01T20:25:34.748" v="173" actId="478"/>
          <ac:spMkLst>
            <pc:docMk/>
            <pc:sldMk cId="2231536566" sldId="347"/>
            <ac:spMk id="219" creationId="{0F63BDBF-4783-BC0F-6D78-C14913BDE208}"/>
          </ac:spMkLst>
        </pc:spChg>
        <pc:spChg chg="add del mod">
          <ac:chgData name="Ahmed, Shareef" userId="ce7c6025-ca9f-4b65-b3ee-82447e2e582a" providerId="ADAL" clId="{04AD6244-0BE4-4F96-A56C-AACD307C7FB0}" dt="2023-09-01T20:25:32.765" v="172" actId="478"/>
          <ac:spMkLst>
            <pc:docMk/>
            <pc:sldMk cId="2231536566" sldId="347"/>
            <ac:spMk id="220" creationId="{EE1AF12E-A9B3-1678-F8AA-ABBCD3E7C49D}"/>
          </ac:spMkLst>
        </pc:spChg>
        <pc:spChg chg="add del mod">
          <ac:chgData name="Ahmed, Shareef" userId="ce7c6025-ca9f-4b65-b3ee-82447e2e582a" providerId="ADAL" clId="{04AD6244-0BE4-4F96-A56C-AACD307C7FB0}" dt="2023-09-01T20:26:04.313" v="182" actId="478"/>
          <ac:spMkLst>
            <pc:docMk/>
            <pc:sldMk cId="2231536566" sldId="347"/>
            <ac:spMk id="221" creationId="{C39FB271-95B0-7832-B155-A838AB997365}"/>
          </ac:spMkLst>
        </pc:spChg>
        <pc:spChg chg="add del mod">
          <ac:chgData name="Ahmed, Shareef" userId="ce7c6025-ca9f-4b65-b3ee-82447e2e582a" providerId="ADAL" clId="{04AD6244-0BE4-4F96-A56C-AACD307C7FB0}" dt="2023-09-01T20:26:00.526" v="181" actId="478"/>
          <ac:spMkLst>
            <pc:docMk/>
            <pc:sldMk cId="2231536566" sldId="347"/>
            <ac:spMk id="222" creationId="{219AC13F-2119-1D51-A593-810F09173F32}"/>
          </ac:spMkLst>
        </pc:spChg>
        <pc:spChg chg="add del mod">
          <ac:chgData name="Ahmed, Shareef" userId="ce7c6025-ca9f-4b65-b3ee-82447e2e582a" providerId="ADAL" clId="{04AD6244-0BE4-4F96-A56C-AACD307C7FB0}" dt="2023-09-01T20:26:08.549" v="184" actId="478"/>
          <ac:spMkLst>
            <pc:docMk/>
            <pc:sldMk cId="2231536566" sldId="347"/>
            <ac:spMk id="223" creationId="{321EA0CB-4109-7E55-753D-81E114C833BF}"/>
          </ac:spMkLst>
        </pc:spChg>
        <pc:spChg chg="add del mod">
          <ac:chgData name="Ahmed, Shareef" userId="ce7c6025-ca9f-4b65-b3ee-82447e2e582a" providerId="ADAL" clId="{04AD6244-0BE4-4F96-A56C-AACD307C7FB0}" dt="2023-09-01T20:26:06.373" v="183" actId="478"/>
          <ac:spMkLst>
            <pc:docMk/>
            <pc:sldMk cId="2231536566" sldId="347"/>
            <ac:spMk id="224" creationId="{EEE9AF44-1C18-91D9-F122-D37EF3DE22DB}"/>
          </ac:spMkLst>
        </pc:spChg>
        <pc:spChg chg="add del mod">
          <ac:chgData name="Ahmed, Shareef" userId="ce7c6025-ca9f-4b65-b3ee-82447e2e582a" providerId="ADAL" clId="{04AD6244-0BE4-4F96-A56C-AACD307C7FB0}" dt="2023-09-01T20:26:25.070" v="195" actId="478"/>
          <ac:spMkLst>
            <pc:docMk/>
            <pc:sldMk cId="2231536566" sldId="347"/>
            <ac:spMk id="225" creationId="{06C2965B-0A67-DB89-B7E6-A5B57D710A51}"/>
          </ac:spMkLst>
        </pc:spChg>
        <pc:spChg chg="add del mod">
          <ac:chgData name="Ahmed, Shareef" userId="ce7c6025-ca9f-4b65-b3ee-82447e2e582a" providerId="ADAL" clId="{04AD6244-0BE4-4F96-A56C-AACD307C7FB0}" dt="2023-09-01T20:26:18.347" v="190" actId="478"/>
          <ac:spMkLst>
            <pc:docMk/>
            <pc:sldMk cId="2231536566" sldId="347"/>
            <ac:spMk id="226" creationId="{C24DD328-3F14-5476-6CB3-CD870117BE62}"/>
          </ac:spMkLst>
        </pc:spChg>
        <pc:spChg chg="add del mod">
          <ac:chgData name="Ahmed, Shareef" userId="ce7c6025-ca9f-4b65-b3ee-82447e2e582a" providerId="ADAL" clId="{04AD6244-0BE4-4F96-A56C-AACD307C7FB0}" dt="2023-09-01T20:26:24.033" v="194" actId="478"/>
          <ac:spMkLst>
            <pc:docMk/>
            <pc:sldMk cId="2231536566" sldId="347"/>
            <ac:spMk id="227" creationId="{B60EB563-98A0-17C9-9797-56B659B00EDF}"/>
          </ac:spMkLst>
        </pc:spChg>
        <pc:spChg chg="add del mod">
          <ac:chgData name="Ahmed, Shareef" userId="ce7c6025-ca9f-4b65-b3ee-82447e2e582a" providerId="ADAL" clId="{04AD6244-0BE4-4F96-A56C-AACD307C7FB0}" dt="2023-09-01T20:26:26.502" v="196" actId="478"/>
          <ac:spMkLst>
            <pc:docMk/>
            <pc:sldMk cId="2231536566" sldId="347"/>
            <ac:spMk id="228" creationId="{C4CEB697-E80C-B461-0682-D689321AFB5E}"/>
          </ac:spMkLst>
        </pc:spChg>
        <pc:spChg chg="add del mod">
          <ac:chgData name="Ahmed, Shareef" userId="ce7c6025-ca9f-4b65-b3ee-82447e2e582a" providerId="ADAL" clId="{04AD6244-0BE4-4F96-A56C-AACD307C7FB0}" dt="2023-09-01T20:26:21.203" v="192" actId="478"/>
          <ac:spMkLst>
            <pc:docMk/>
            <pc:sldMk cId="2231536566" sldId="347"/>
            <ac:spMk id="229" creationId="{229D8D8E-F5FC-CB4F-B75C-F14B6171DD98}"/>
          </ac:spMkLst>
        </pc:spChg>
        <pc:spChg chg="add del mod">
          <ac:chgData name="Ahmed, Shareef" userId="ce7c6025-ca9f-4b65-b3ee-82447e2e582a" providerId="ADAL" clId="{04AD6244-0BE4-4F96-A56C-AACD307C7FB0}" dt="2023-09-01T20:26:19.991" v="191" actId="478"/>
          <ac:spMkLst>
            <pc:docMk/>
            <pc:sldMk cId="2231536566" sldId="347"/>
            <ac:spMk id="230" creationId="{9102145A-CE95-C898-4EF2-A62B71C3936D}"/>
          </ac:spMkLst>
        </pc:spChg>
        <pc:spChg chg="add del mod">
          <ac:chgData name="Ahmed, Shareef" userId="ce7c6025-ca9f-4b65-b3ee-82447e2e582a" providerId="ADAL" clId="{04AD6244-0BE4-4F96-A56C-AACD307C7FB0}" dt="2023-09-01T20:26:22.590" v="193" actId="478"/>
          <ac:spMkLst>
            <pc:docMk/>
            <pc:sldMk cId="2231536566" sldId="347"/>
            <ac:spMk id="231" creationId="{2BDA1847-27C3-C320-ABBD-45041FF7E967}"/>
          </ac:spMkLst>
        </pc:spChg>
        <pc:spChg chg="add del mod">
          <ac:chgData name="Ahmed, Shareef" userId="ce7c6025-ca9f-4b65-b3ee-82447e2e582a" providerId="ADAL" clId="{04AD6244-0BE4-4F96-A56C-AACD307C7FB0}" dt="2023-09-01T20:26:27.989" v="197" actId="478"/>
          <ac:spMkLst>
            <pc:docMk/>
            <pc:sldMk cId="2231536566" sldId="347"/>
            <ac:spMk id="232" creationId="{B6B98F41-E330-C8E9-48D8-DCA091DDDB59}"/>
          </ac:spMkLst>
        </pc:spChg>
        <pc:spChg chg="add 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3" creationId="{CC2FB331-64DF-2CD6-7831-E8342250BFF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234" creationId="{9C64EE07-8CB3-242E-F7C4-3FBEABDD1545}"/>
          </ac:spMkLst>
        </pc:spChg>
        <pc:spChg chg="add mod">
          <ac:chgData name="Ahmed, Shareef" userId="ce7c6025-ca9f-4b65-b3ee-82447e2e582a" providerId="ADAL" clId="{04AD6244-0BE4-4F96-A56C-AACD307C7FB0}" dt="2023-09-01T20:29:30.603" v="222" actId="1076"/>
          <ac:spMkLst>
            <pc:docMk/>
            <pc:sldMk cId="2231536566" sldId="347"/>
            <ac:spMk id="235" creationId="{11E66305-2C78-B6D5-32E1-23C0B88D8C26}"/>
          </ac:spMkLst>
        </pc:spChg>
        <pc:spChg chg="add mod">
          <ac:chgData name="Ahmed, Shareef" userId="ce7c6025-ca9f-4b65-b3ee-82447e2e582a" providerId="ADAL" clId="{04AD6244-0BE4-4F96-A56C-AACD307C7FB0}" dt="2023-09-01T20:29:34.902" v="224" actId="1076"/>
          <ac:spMkLst>
            <pc:docMk/>
            <pc:sldMk cId="2231536566" sldId="347"/>
            <ac:spMk id="236" creationId="{601DEA30-15D6-F3D6-0067-5254C16332A4}"/>
          </ac:spMkLst>
        </pc:spChg>
        <pc:spChg chg="add mod">
          <ac:chgData name="Ahmed, Shareef" userId="ce7c6025-ca9f-4b65-b3ee-82447e2e582a" providerId="ADAL" clId="{04AD6244-0BE4-4F96-A56C-AACD307C7FB0}" dt="2023-09-01T20:29:54.254" v="226" actId="1076"/>
          <ac:spMkLst>
            <pc:docMk/>
            <pc:sldMk cId="2231536566" sldId="347"/>
            <ac:spMk id="237" creationId="{8D3C4EB0-9072-5C5E-2135-C9A3307C006D}"/>
          </ac:spMkLst>
        </pc:s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" creationId="{898ED32B-05E6-C0F6-FEFB-04719DAB806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16" creationId="{3E473AD1-A1F1-3546-6431-E6D2A62082EA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2" creationId="{3AEC13CB-6212-DABA-5FA9-3331D2FEC519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9" creationId="{45DE1775-82A6-D262-269A-C315F6E9D00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4" creationId="{BAF9D747-CC04-404B-2DD5-4B45944CDED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8" creationId="{6A20BC3E-08AF-7A2D-F992-7D327B8206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3" creationId="{20570341-8DB9-171B-DB3D-5090FFC1661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7" creationId="{29AFF6F7-620F-7598-4091-0439854AEA6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0" creationId="{F28EB615-C52F-9799-1DAB-EB9BB8F2B9E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4" creationId="{5EAB40DD-0CE7-D37B-3EF6-6BB24EC29B85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7" creationId="{57275420-50F7-B4F5-06C9-1DB3A73CAF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1" creationId="{467176C4-EDD9-54D7-3C9E-CCE8AF1BCB3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4" creationId="{FCBB7D93-26B3-01E9-B56E-506F9BDEC74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8" creationId="{0408DFEC-ADC5-0717-60BB-255A78324A97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1" creationId="{2723BCDF-6022-9207-7674-95FB1286449F}"/>
          </ac:grpSpMkLst>
        </pc:grpChg>
        <pc:grpChg chg="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2" creationId="{979B3F82-BF7D-19AA-8A12-FBCEE0ABA4F6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6" creationId="{A6BC551D-7C37-3C84-C403-33B7CA45A310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9" creationId="{048E2FB8-97DF-2BF5-A832-30E5883C78E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2" creationId="{CA9A4618-0967-C4C5-48C4-2B62CB22D0AE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5" creationId="{A659401F-7838-5CD0-CFB5-E5441BCB8282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8" creationId="{5B5AC86B-3AEA-9EA7-5145-F08AE1AAC788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1" creationId="{F514E7C4-FF39-F125-0896-9345D6446EA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4" creationId="{D5A17AC0-7811-33DE-51A4-E2C38A81176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7" creationId="{6774BCE7-9EF9-8073-D6FD-303C74EB9AA4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0" creationId="{20770500-D882-7910-7E7C-B36D0BF44FF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7" creationId="{BF27CB1D-9D19-7C04-34FA-582B2B74D750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38" creationId="{1ADBB13D-2317-B304-589D-74C7E34FBCFA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1" creationId="{3EF62B33-96BA-22C3-03AD-115756C7C53F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4" creationId="{69A2EFE4-C3BC-DEA3-D96A-2FEB5F6F347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7" creationId="{A64FD1DA-6A92-E465-BAA2-69079FBAD627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50" creationId="{33546AD9-3E2C-EFCF-88A3-39C50201F713}"/>
          </ac:grpSpMkLst>
        </pc:grpChg>
        <pc:grpChg chg="add del mod">
          <ac:chgData name="Ahmed, Shareef" userId="ce7c6025-ca9f-4b65-b3ee-82447e2e582a" providerId="ADAL" clId="{04AD6244-0BE4-4F96-A56C-AACD307C7FB0}" dt="2023-09-01T20:13:26.949" v="142" actId="478"/>
          <ac:grpSpMkLst>
            <pc:docMk/>
            <pc:sldMk cId="2231536566" sldId="347"/>
            <ac:grpSpMk id="157" creationId="{E7068840-B0E5-CEA5-102E-687D6D03194A}"/>
          </ac:grpSpMkLst>
        </pc:grpChg>
        <pc:grpChg chg="add del mod">
          <ac:chgData name="Ahmed, Shareef" userId="ce7c6025-ca9f-4b65-b3ee-82447e2e582a" providerId="ADAL" clId="{04AD6244-0BE4-4F96-A56C-AACD307C7FB0}" dt="2023-09-01T20:13:28.704" v="143" actId="478"/>
          <ac:grpSpMkLst>
            <pc:docMk/>
            <pc:sldMk cId="2231536566" sldId="347"/>
            <ac:grpSpMk id="166" creationId="{FD55BB7B-128D-628F-7589-719D88D90DEA}"/>
          </ac:grpSpMkLst>
        </pc:grpChg>
        <pc:grpChg chg="add del mod">
          <ac:chgData name="Ahmed, Shareef" userId="ce7c6025-ca9f-4b65-b3ee-82447e2e582a" providerId="ADAL" clId="{04AD6244-0BE4-4F96-A56C-AACD307C7FB0}" dt="2023-09-01T20:13:43.469" v="149" actId="478"/>
          <ac:grpSpMkLst>
            <pc:docMk/>
            <pc:sldMk cId="2231536566" sldId="347"/>
            <ac:grpSpMk id="170" creationId="{4E977F70-1E07-8C39-C30A-8527B1850B75}"/>
          </ac:grpSpMkLst>
        </pc:grpChg>
        <pc:grpChg chg="add del mod">
          <ac:chgData name="Ahmed, Shareef" userId="ce7c6025-ca9f-4b65-b3ee-82447e2e582a" providerId="ADAL" clId="{04AD6244-0BE4-4F96-A56C-AACD307C7FB0}" dt="2023-09-01T20:13:31.325" v="144" actId="478"/>
          <ac:grpSpMkLst>
            <pc:docMk/>
            <pc:sldMk cId="2231536566" sldId="347"/>
            <ac:grpSpMk id="180" creationId="{2F7E26E9-F03F-D618-1DE3-AC08439AF76C}"/>
          </ac:grpSpMkLst>
        </pc:grpChg>
        <pc:grpChg chg="add del mod">
          <ac:chgData name="Ahmed, Shareef" userId="ce7c6025-ca9f-4b65-b3ee-82447e2e582a" providerId="ADAL" clId="{04AD6244-0BE4-4F96-A56C-AACD307C7FB0}" dt="2023-09-01T20:13:33.849" v="145" actId="478"/>
          <ac:grpSpMkLst>
            <pc:docMk/>
            <pc:sldMk cId="2231536566" sldId="347"/>
            <ac:grpSpMk id="189" creationId="{443B1A08-F659-3817-60E0-B1B8EB4C80EF}"/>
          </ac:grpSpMkLst>
        </pc:grpChg>
        <pc:grpChg chg="add del mod">
          <ac:chgData name="Ahmed, Shareef" userId="ce7c6025-ca9f-4b65-b3ee-82447e2e582a" providerId="ADAL" clId="{04AD6244-0BE4-4F96-A56C-AACD307C7FB0}" dt="2023-09-01T20:13:36.233" v="146" actId="478"/>
          <ac:grpSpMkLst>
            <pc:docMk/>
            <pc:sldMk cId="2231536566" sldId="347"/>
            <ac:grpSpMk id="193" creationId="{3E413610-F1BA-22D9-7BAD-CC748A2E6D71}"/>
          </ac:grpSpMkLst>
        </pc:grpChg>
        <pc:grpChg chg="add del mod">
          <ac:chgData name="Ahmed, Shareef" userId="ce7c6025-ca9f-4b65-b3ee-82447e2e582a" providerId="ADAL" clId="{04AD6244-0BE4-4F96-A56C-AACD307C7FB0}" dt="2023-09-01T20:13:45.764" v="150" actId="478"/>
          <ac:grpSpMkLst>
            <pc:docMk/>
            <pc:sldMk cId="2231536566" sldId="347"/>
            <ac:grpSpMk id="200" creationId="{0D5A6AF4-5209-F84B-D128-67F96316B088}"/>
          </ac:grpSpMkLst>
        </pc:grpChg>
        <pc:picChg chg="del">
          <ac:chgData name="Ahmed, Shareef" userId="ce7c6025-ca9f-4b65-b3ee-82447e2e582a" providerId="ADAL" clId="{04AD6244-0BE4-4F96-A56C-AACD307C7FB0}" dt="2023-09-01T19:54:32.269" v="78" actId="478"/>
          <ac:picMkLst>
            <pc:docMk/>
            <pc:sldMk cId="2231536566" sldId="347"/>
            <ac:picMk id="2" creationId="{139A5AE9-DA59-724E-60EB-7EEF9583F08B}"/>
          </ac:picMkLst>
        </pc:picChg>
      </pc:sldChg>
      <pc:sldChg chg="addSp delSp modSp mod addAnim delAnim modAnim">
        <pc:chgData name="Ahmed, Shareef" userId="ce7c6025-ca9f-4b65-b3ee-82447e2e582a" providerId="ADAL" clId="{04AD6244-0BE4-4F96-A56C-AACD307C7FB0}" dt="2023-09-02T21:34:44.265" v="1089"/>
        <pc:sldMkLst>
          <pc:docMk/>
          <pc:sldMk cId="2332479728" sldId="355"/>
        </pc:sldMkLst>
        <pc:spChg chg="mod">
          <ac:chgData name="Ahmed, Shareef" userId="ce7c6025-ca9f-4b65-b3ee-82447e2e582a" providerId="ADAL" clId="{04AD6244-0BE4-4F96-A56C-AACD307C7FB0}" dt="2023-09-02T21:34:44.265" v="1089"/>
          <ac:spMkLst>
            <pc:docMk/>
            <pc:sldMk cId="2332479728" sldId="355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6:53:43.743" v="826" actId="478"/>
          <ac:spMkLst>
            <pc:docMk/>
            <pc:sldMk cId="2332479728" sldId="355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2T08:28:38.337" v="992" actId="20577"/>
          <ac:spMkLst>
            <pc:docMk/>
            <pc:sldMk cId="2332479728" sldId="355"/>
            <ac:spMk id="6" creationId="{A93D76E9-790E-01EB-B0F5-08EC50B762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3" creationId="{FD210157-626B-CD6D-F287-2ED7C217B3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4" creationId="{43E46293-A579-934E-8CE7-AE418320368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5" creationId="{8D5B421A-9984-3A5A-20BB-F60C78E1F92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6" creationId="{D40D2BB9-5C13-CA05-0596-620E881341D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7" creationId="{FC2F87AB-5915-FDAF-1CE8-111611F9C30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8" creationId="{EA9E799F-6B7C-403E-27D5-F906D45E30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9" creationId="{8B8F0AAA-D989-8254-EE9D-38F7D5A7673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0" creationId="{23F1F956-26D4-A645-F865-1400E6BCFA5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1" creationId="{9E434BD4-DE40-7B9D-7E53-55E152657E3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2" creationId="{5138D55E-F903-C780-A30D-48543F6E370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3" creationId="{85655E69-853B-AD37-B9F7-B148EB335AC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4" creationId="{F8F2A69A-8BB8-6B80-85A4-D0A32664AAEA}"/>
          </ac:spMkLst>
        </pc:spChg>
        <pc:spChg chg="add del mod">
          <ac:chgData name="Ahmed, Shareef" userId="ce7c6025-ca9f-4b65-b3ee-82447e2e582a" providerId="ADAL" clId="{04AD6244-0BE4-4F96-A56C-AACD307C7FB0}" dt="2023-09-02T06:48:08.104" v="780" actId="478"/>
          <ac:spMkLst>
            <pc:docMk/>
            <pc:sldMk cId="2332479728" sldId="355"/>
            <ac:spMk id="25" creationId="{13D51FEE-2556-4A50-130A-CD7288042F3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6" creationId="{72018416-7D02-2ADD-A335-C236ED94B58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7" creationId="{C7C66418-C06C-7986-ACAE-558625DA57C1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8" creationId="{732412F8-6B80-0E69-8365-A5CFCB53739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9" creationId="{08F3F4B2-9526-7E57-F451-602A5BEC1DAB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0" creationId="{7332271D-6BE6-7EB7-034B-DE629B75118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1" creationId="{90E044C7-2174-F3FF-BA6E-49048EBA4FB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2" creationId="{449D3284-A934-95B8-9C0E-A8D8EC6C22A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3" creationId="{04385515-0F56-3957-BE37-6CB8009C2A7D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4" creationId="{F235A51F-9EE3-1073-87FB-36DF24BA4D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5" creationId="{DDC4FE0A-DC39-581F-A562-DB690F01604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6" creationId="{0C09CCB9-4635-CE47-0CD3-696498543B7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7" creationId="{3BCDA12B-0051-5689-12A6-EA777A2DD8A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8" creationId="{BCEB6278-365A-AF21-1C4C-A097BF1FB65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9" creationId="{A9B5FFD9-1DD7-856F-6D93-59F01E9153B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0" creationId="{09D6E19B-859B-4AA5-A0B6-943E6993F1C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1" creationId="{3E6B1E12-F37C-568E-2BFF-A124ECD93B7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2" creationId="{0572AAE2-7532-A605-B206-7F44031A810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3" creationId="{90F572CF-318C-4161-4467-79CEB7BF4D1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4" creationId="{744EBCE1-2730-1763-209B-EFC4566B26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5" creationId="{55ACFF25-27BF-3FC8-5331-93337418DA1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6" creationId="{86993C3E-3327-01DD-4121-604C89753C7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7" creationId="{78233C18-7470-7005-DFAE-E240552FF1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8" creationId="{5BE17E9C-4ED9-5D90-E23E-9641094F032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9" creationId="{2801C8B6-9A4A-9E73-1F01-E50FC999C85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0" creationId="{B6D1593D-2915-17CF-1B09-8C62B859B8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1" creationId="{0342B03F-7E8F-8838-0013-E3B182EFEAE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2" creationId="{7330CBB9-5ADF-FBD3-9987-45E90F7B1D0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3" creationId="{51BB9467-D4B2-2BC9-09B7-E279EBCDEF1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4" creationId="{B72DFBB4-371B-3671-7F5D-EE6ECEBCD6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5" creationId="{C5F35EF0-7BCC-744A-B6C0-7C4207A956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6" creationId="{36167157-9F20-EB78-51CC-0031B17DCF3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7" creationId="{3926E4C1-06DF-DBBE-1EA9-F2E681603CB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8" creationId="{4425AFCF-C1EA-5E42-4BB7-F4D727B4B8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9" creationId="{38425270-BD81-31A1-B1DA-834710E7E29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0" creationId="{FF369C35-019A-6C13-0F93-2349E2BD7E2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1" creationId="{E53819EB-E36F-B32A-9369-844E70D2D92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2" creationId="{577ED84D-FAE4-B212-3CBD-9D38E83F9E1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3" creationId="{E2C25825-B46F-415D-7382-8F8F79F094E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4" creationId="{CDC9C70C-9557-3FEB-4FED-78B7D1AE87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5" creationId="{5976AB42-D8AB-E454-3DC8-81E6CFA934A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6" creationId="{6DAD0193-9EA8-5163-E2B0-0E3C7A9BDB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7" creationId="{E172F0DB-159D-CB63-63B8-8F8D3810299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8" creationId="{6D74D621-78A8-FC5E-ABA4-284C36A3BA1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9" creationId="{19750BEF-2B39-BF48-4162-9533743A7D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0" creationId="{F98BFE6D-B123-9606-D9D7-F17EEA3B110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1" creationId="{E6632AAA-A3E6-106F-46AC-0D1DE35FAB60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2" creationId="{5222C6C3-689E-EB72-05EB-DC0BCB4C147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3" creationId="{33D3DC79-97AE-0095-6794-92A2265FBD5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4" creationId="{FCBB40B2-56CC-5DD6-B237-AAECEB4B1FC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5" creationId="{B5205973-C350-7028-16B0-3B0E16C074C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6" creationId="{A2CE3ACD-A74B-B1A8-25B7-257F2C61E8CC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7" creationId="{8B8BAFD7-3DE8-FD3F-C57C-B56FC6DF09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8" creationId="{72B9DAF9-EA1D-B333-1A1B-1936C39DF59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9" creationId="{056EC4EB-2BC8-43C3-424C-7DF3EFC26D7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0" creationId="{75107A60-CBEF-86F2-7236-D9E7E32350A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1" creationId="{64A18F01-8D33-35F6-7741-9EB985A76E5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2" creationId="{3FCDBDFF-8BBA-468F-97F0-7BF59B197FD2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3" creationId="{C74B4570-6347-3D7F-9DB8-CF61999378D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4" creationId="{B8850801-09B7-FDED-D01B-961B8D7F9A1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5" creationId="{0B55DFBB-AE4D-EBAC-4332-4DDE54C5E2A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6" creationId="{7877DCF9-1EFA-F0D6-137F-FB1CEEC870D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7" creationId="{941BE6AD-A1C5-A9C9-FC7E-EB92119D806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8" creationId="{7F78B1A4-7430-0B70-D4A5-968970EDDB3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9" creationId="{58CB4ABA-614F-2167-3168-896BCF8861C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0" creationId="{4031524D-6C55-6D01-9840-E0E3A57A0DE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1" creationId="{57F440A0-B0EE-F14A-4890-C1708FED5AD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2" creationId="{76FDC8ED-D6B9-4F4D-02A2-34E5079A30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3" creationId="{40BE636F-1DD1-ACB3-91C8-6DC7C6E7375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4" creationId="{CA6A2704-46F1-99E7-405C-3A2B6264F74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5" creationId="{9C1152AE-41C3-D085-2FBB-D9883E4A5FC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6" creationId="{BBF54C83-3238-3BBF-5DC4-FE98B67CA2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7" creationId="{06CDFBE3-2A05-36F6-C29A-DEC14482566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8" creationId="{33BD5772-65B5-3E22-7819-993D32A0865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9" creationId="{42040434-FF00-6DDC-19FC-24D15C90C30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0" creationId="{C722B73E-76D9-BAE0-4F20-9C41C72EC7B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1" creationId="{C7D24351-AABC-0CF2-2C38-3EAFB76227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2" creationId="{9CECF248-3929-F147-3B1B-E286710798F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3" creationId="{02D9F77C-5147-0B20-32C7-C86EDD807947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4" creationId="{28AF86A1-FF0C-4EC2-B3D9-8FB817ED1AF4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5" creationId="{6A8396F4-36B0-6B0A-F4AC-A187B339465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6" creationId="{9F81D97D-0BBE-4D66-DEAF-00813A68575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7" creationId="{8A388C33-1806-6EC9-7C68-7B08DD7BDB7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8" creationId="{46923625-637B-17C4-9803-518DD7345321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9" creationId="{183E5079-19DE-A105-9F06-AF480412041F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0" creationId="{A1210475-9B45-76B9-A967-25C3C1C86983}"/>
          </ac:spMkLst>
        </pc:spChg>
        <pc:spChg chg="add mod ord">
          <ac:chgData name="Ahmed, Shareef" userId="ce7c6025-ca9f-4b65-b3ee-82447e2e582a" providerId="ADAL" clId="{04AD6244-0BE4-4F96-A56C-AACD307C7FB0}" dt="2023-09-02T07:08:41.229" v="853" actId="14100"/>
          <ac:spMkLst>
            <pc:docMk/>
            <pc:sldMk cId="2332479728" sldId="355"/>
            <ac:spMk id="111" creationId="{1D3B711E-EFEB-7E7E-8641-1F4457F3B96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2" creationId="{8DB3FD41-9D50-9B20-094C-B24C48BFE6D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3" creationId="{5C8ECD67-E156-0B2B-6EFC-F8C90033F03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4" creationId="{17C7634B-0619-57F4-40A4-7AE1F5652DE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5" creationId="{E7C65852-E034-7D0B-6F68-2E89EACE8C8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6" creationId="{5289840D-1BE1-B215-2206-0EEEF4078C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7" creationId="{63AEEC18-162F-CCEC-394D-75F06BFB5FF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8" creationId="{4AF12D98-9C4E-6B31-A5EB-69461B60DC4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9" creationId="{F76D1C64-9A45-E731-C2DF-40278B66965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0" creationId="{5E323ADE-4FD6-11F8-7E63-914AE4EFA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1" creationId="{35D77CCE-504D-1FC5-6E34-32C42C122DF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2" creationId="{3AD78026-3FA1-41BD-F1F9-40F34395C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3" creationId="{870DCD1C-0CC8-0C51-835F-B2AEB742A64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4" creationId="{6DD2E20D-C829-D0EF-29E5-FE3E041F0A3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5" creationId="{B656EED7-B842-3124-0F62-A738A56CBA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6" creationId="{6848B7F2-1616-E142-D327-F9A9DD878B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7" creationId="{C32DCFF0-A622-C81F-15ED-832448093CC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8" creationId="{83CA10E2-CB06-CC32-4EF9-2BD4B08C647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9" creationId="{2C00DF9F-4483-47AC-DC2B-FA466CF4651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30" creationId="{FBBBF06D-81D5-24B3-97F0-D61A14AC3838}"/>
          </ac:spMkLst>
        </pc:sp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8" creationId="{3D1D24D3-13F5-E8D3-31C7-EF5E0D637193}"/>
          </ac:picMkLst>
        </pc:picChg>
        <pc:picChg chg="add del mod">
          <ac:chgData name="Ahmed, Shareef" userId="ce7c6025-ca9f-4b65-b3ee-82447e2e582a" providerId="ADAL" clId="{04AD6244-0BE4-4F96-A56C-AACD307C7FB0}" dt="2023-09-02T06:13:50.985" v="580" actId="478"/>
          <ac:picMkLst>
            <pc:docMk/>
            <pc:sldMk cId="2332479728" sldId="355"/>
            <ac:picMk id="10" creationId="{B112C4F1-6D60-6063-D5BE-A8316A497BB3}"/>
          </ac:picMkLst>
        </pc:pic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12" creationId="{E50C11E9-A1CC-F8D5-FA3E-F197D90BB009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31041886" sldId="385"/>
        </pc:sldMkLst>
      </pc:sldChg>
      <pc:sldChg chg="addSp delSp modSp mod modAnim">
        <pc:chgData name="Ahmed, Shareef" userId="ce7c6025-ca9f-4b65-b3ee-82447e2e582a" providerId="ADAL" clId="{04AD6244-0BE4-4F96-A56C-AACD307C7FB0}" dt="2023-09-04T08:13:58.329" v="3444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04AD6244-0BE4-4F96-A56C-AACD307C7FB0}" dt="2023-09-04T07:30:03.290" v="314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13:58.329" v="3444" actId="20577"/>
          <ac:spMkLst>
            <pc:docMk/>
            <pc:sldMk cId="3304931580" sldId="39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7:30:08.901" v="3146" actId="478"/>
          <ac:spMkLst>
            <pc:docMk/>
            <pc:sldMk cId="3304931580" sldId="39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4T07:35:34.685" v="3262" actId="14100"/>
          <ac:spMkLst>
            <pc:docMk/>
            <pc:sldMk cId="3304931580" sldId="393"/>
            <ac:spMk id="12" creationId="{6C56C688-CF79-33D7-E1B0-C7C7CDC063BE}"/>
          </ac:spMkLst>
        </pc:spChg>
        <pc:spChg chg="add mod">
          <ac:chgData name="Ahmed, Shareef" userId="ce7c6025-ca9f-4b65-b3ee-82447e2e582a" providerId="ADAL" clId="{04AD6244-0BE4-4F96-A56C-AACD307C7FB0}" dt="2023-09-04T07:35:49.625" v="3264" actId="1076"/>
          <ac:spMkLst>
            <pc:docMk/>
            <pc:sldMk cId="3304931580" sldId="393"/>
            <ac:spMk id="13" creationId="{3762C4D1-BD39-BB03-80EA-ED4726A5F358}"/>
          </ac:spMkLst>
        </pc:spChg>
        <pc:spChg chg="add mod">
          <ac:chgData name="Ahmed, Shareef" userId="ce7c6025-ca9f-4b65-b3ee-82447e2e582a" providerId="ADAL" clId="{04AD6244-0BE4-4F96-A56C-AACD307C7FB0}" dt="2023-09-04T07:35:54.058" v="3266" actId="1076"/>
          <ac:spMkLst>
            <pc:docMk/>
            <pc:sldMk cId="3304931580" sldId="393"/>
            <ac:spMk id="14" creationId="{BBB832B8-C5F2-4B60-1CF6-3D8159A7A315}"/>
          </ac:spMkLst>
        </pc:spChg>
        <pc:spChg chg="add mod">
          <ac:chgData name="Ahmed, Shareef" userId="ce7c6025-ca9f-4b65-b3ee-82447e2e582a" providerId="ADAL" clId="{04AD6244-0BE4-4F96-A56C-AACD307C7FB0}" dt="2023-09-04T07:36:02.078" v="3268" actId="1076"/>
          <ac:spMkLst>
            <pc:docMk/>
            <pc:sldMk cId="3304931580" sldId="393"/>
            <ac:spMk id="15" creationId="{69648E16-2503-6231-E385-E6B6E46B4D15}"/>
          </ac:spMkLst>
        </pc:spChg>
        <pc:spChg chg="add mod">
          <ac:chgData name="Ahmed, Shareef" userId="ce7c6025-ca9f-4b65-b3ee-82447e2e582a" providerId="ADAL" clId="{04AD6244-0BE4-4F96-A56C-AACD307C7FB0}" dt="2023-09-04T07:59:22.150" v="3309" actId="1076"/>
          <ac:spMkLst>
            <pc:docMk/>
            <pc:sldMk cId="3304931580" sldId="393"/>
            <ac:spMk id="18" creationId="{D28900B1-2606-9ADC-CB51-524083447F36}"/>
          </ac:spMkLst>
        </pc:spChg>
        <pc:spChg chg="add mod">
          <ac:chgData name="Ahmed, Shareef" userId="ce7c6025-ca9f-4b65-b3ee-82447e2e582a" providerId="ADAL" clId="{04AD6244-0BE4-4F96-A56C-AACD307C7FB0}" dt="2023-09-04T07:58:01.813" v="3288" actId="14100"/>
          <ac:spMkLst>
            <pc:docMk/>
            <pc:sldMk cId="3304931580" sldId="393"/>
            <ac:spMk id="19" creationId="{BEDBC99A-7B06-26CE-0321-7E0B87F2F2B8}"/>
          </ac:spMkLst>
        </pc:spChg>
        <pc:spChg chg="add mod">
          <ac:chgData name="Ahmed, Shareef" userId="ce7c6025-ca9f-4b65-b3ee-82447e2e582a" providerId="ADAL" clId="{04AD6244-0BE4-4F96-A56C-AACD307C7FB0}" dt="2023-09-04T07:58:40.294" v="3298" actId="1076"/>
          <ac:spMkLst>
            <pc:docMk/>
            <pc:sldMk cId="3304931580" sldId="393"/>
            <ac:spMk id="20" creationId="{7C78C20B-11F3-A1C6-F561-055ECEE6043E}"/>
          </ac:spMkLst>
        </pc:spChg>
        <pc:spChg chg="add mod">
          <ac:chgData name="Ahmed, Shareef" userId="ce7c6025-ca9f-4b65-b3ee-82447e2e582a" providerId="ADAL" clId="{04AD6244-0BE4-4F96-A56C-AACD307C7FB0}" dt="2023-09-04T07:58:32.561" v="3297" actId="1076"/>
          <ac:spMkLst>
            <pc:docMk/>
            <pc:sldMk cId="3304931580" sldId="393"/>
            <ac:spMk id="21" creationId="{96F6FE0C-8B2D-D134-F47A-FC4A8FE5F48A}"/>
          </ac:spMkLst>
        </pc:spChg>
        <pc:spChg chg="add mod">
          <ac:chgData name="Ahmed, Shareef" userId="ce7c6025-ca9f-4b65-b3ee-82447e2e582a" providerId="ADAL" clId="{04AD6244-0BE4-4F96-A56C-AACD307C7FB0}" dt="2023-09-04T07:58:57.394" v="3305" actId="1076"/>
          <ac:spMkLst>
            <pc:docMk/>
            <pc:sldMk cId="3304931580" sldId="393"/>
            <ac:spMk id="22" creationId="{5ECB1775-64C0-C587-38DE-965061F14267}"/>
          </ac:spMkLst>
        </pc:spChg>
        <pc:spChg chg="add mod">
          <ac:chgData name="Ahmed, Shareef" userId="ce7c6025-ca9f-4b65-b3ee-82447e2e582a" providerId="ADAL" clId="{04AD6244-0BE4-4F96-A56C-AACD307C7FB0}" dt="2023-09-04T07:59:06.157" v="3308" actId="20577"/>
          <ac:spMkLst>
            <pc:docMk/>
            <pc:sldMk cId="3304931580" sldId="393"/>
            <ac:spMk id="23" creationId="{CC8DDC80-EF16-7C44-EF57-51F04BADDAA9}"/>
          </ac:spMkLst>
        </pc:spChg>
        <pc:spChg chg="add mod">
          <ac:chgData name="Ahmed, Shareef" userId="ce7c6025-ca9f-4b65-b3ee-82447e2e582a" providerId="ADAL" clId="{04AD6244-0BE4-4F96-A56C-AACD307C7FB0}" dt="2023-09-04T08:00:01.840" v="3316" actId="1582"/>
          <ac:spMkLst>
            <pc:docMk/>
            <pc:sldMk cId="3304931580" sldId="393"/>
            <ac:spMk id="24" creationId="{31CD9692-0708-DFBE-31E7-FD1D3EAACA96}"/>
          </ac:spMkLst>
        </pc:spChg>
        <pc:picChg chg="del">
          <ac:chgData name="Ahmed, Shareef" userId="ce7c6025-ca9f-4b65-b3ee-82447e2e582a" providerId="ADAL" clId="{04AD6244-0BE4-4F96-A56C-AACD307C7FB0}" dt="2023-09-04T07:30:06.308" v="3145" actId="478"/>
          <ac:picMkLst>
            <pc:docMk/>
            <pc:sldMk cId="3304931580" sldId="393"/>
            <ac:picMk id="8" creationId="{22817B5A-EA1C-55A1-D030-78B695316FB2}"/>
          </ac:picMkLst>
        </pc:picChg>
        <pc:cxnChg chg="add mod">
          <ac:chgData name="Ahmed, Shareef" userId="ce7c6025-ca9f-4b65-b3ee-82447e2e582a" providerId="ADAL" clId="{04AD6244-0BE4-4F96-A56C-AACD307C7FB0}" dt="2023-09-04T07:34:28.405" v="3256" actId="13822"/>
          <ac:cxnSpMkLst>
            <pc:docMk/>
            <pc:sldMk cId="3304931580" sldId="393"/>
            <ac:cxnSpMk id="9" creationId="{5ED69DCD-E1F6-2EEE-DA12-413109322C56}"/>
          </ac:cxnSpMkLst>
        </pc:cxnChg>
        <pc:cxnChg chg="add mod">
          <ac:chgData name="Ahmed, Shareef" userId="ce7c6025-ca9f-4b65-b3ee-82447e2e582a" providerId="ADAL" clId="{04AD6244-0BE4-4F96-A56C-AACD307C7FB0}" dt="2023-09-04T07:34:45.384" v="3258" actId="14100"/>
          <ac:cxnSpMkLst>
            <pc:docMk/>
            <pc:sldMk cId="3304931580" sldId="393"/>
            <ac:cxnSpMk id="10" creationId="{898469BA-F339-782A-CC71-5463E0BC9B94}"/>
          </ac:cxnSpMkLst>
        </pc:cxnChg>
        <pc:cxnChg chg="add del mod">
          <ac:chgData name="Ahmed, Shareef" userId="ce7c6025-ca9f-4b65-b3ee-82447e2e582a" providerId="ADAL" clId="{04AD6244-0BE4-4F96-A56C-AACD307C7FB0}" dt="2023-09-04T07:36:13.596" v="3270" actId="478"/>
          <ac:cxnSpMkLst>
            <pc:docMk/>
            <pc:sldMk cId="3304931580" sldId="393"/>
            <ac:cxnSpMk id="17" creationId="{94D15AA5-B5A1-A5B9-BCF2-A7E1BB4438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4T19:41:38.734" v="4817"/>
        <pc:sldMkLst>
          <pc:docMk/>
          <pc:sldMk cId="2231167726" sldId="396"/>
        </pc:sldMkLst>
        <pc:spChg chg="add del mod">
          <ac:chgData name="Ahmed, Shareef" userId="ce7c6025-ca9f-4b65-b3ee-82447e2e582a" providerId="ADAL" clId="{04AD6244-0BE4-4F96-A56C-AACD307C7FB0}" dt="2023-09-01T20:52:31.368" v="283" actId="478"/>
          <ac:spMkLst>
            <pc:docMk/>
            <pc:sldMk cId="2231167726" sldId="396"/>
            <ac:spMk id="3" creationId="{9ABF798E-6792-E59D-A6A6-82FCE26B4BC9}"/>
          </ac:spMkLst>
        </pc:spChg>
        <pc:spChg chg="del mod">
          <ac:chgData name="Ahmed, Shareef" userId="ce7c6025-ca9f-4b65-b3ee-82447e2e582a" providerId="ADAL" clId="{04AD6244-0BE4-4F96-A56C-AACD307C7FB0}" dt="2023-09-01T20:54:19.792" v="290" actId="931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44:54.889" v="2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20:44:57.251" v="247" actId="478"/>
          <ac:picMkLst>
            <pc:docMk/>
            <pc:sldMk cId="2231167726" sldId="396"/>
            <ac:picMk id="2" creationId="{8783B13D-5CA7-DABF-7251-526F32130F84}"/>
          </ac:picMkLst>
        </pc:picChg>
        <pc:picChg chg="add del mod">
          <ac:chgData name="Ahmed, Shareef" userId="ce7c6025-ca9f-4b65-b3ee-82447e2e582a" providerId="ADAL" clId="{04AD6244-0BE4-4F96-A56C-AACD307C7FB0}" dt="2023-09-01T20:53:57.233" v="289" actId="478"/>
          <ac:picMkLst>
            <pc:docMk/>
            <pc:sldMk cId="2231167726" sldId="396"/>
            <ac:picMk id="5" creationId="{E899C50B-B445-8AD1-1B22-06B52D5C65DF}"/>
          </ac:picMkLst>
        </pc:picChg>
        <pc:picChg chg="add mod">
          <ac:chgData name="Ahmed, Shareef" userId="ce7c6025-ca9f-4b65-b3ee-82447e2e582a" providerId="ADAL" clId="{04AD6244-0BE4-4F96-A56C-AACD307C7FB0}" dt="2023-09-04T19:41:38.734" v="4817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04AD6244-0BE4-4F96-A56C-AACD307C7FB0}" dt="2023-09-05T21:14:13.515" v="8717"/>
        <pc:sldMkLst>
          <pc:docMk/>
          <pc:sldMk cId="4226986151" sldId="397"/>
        </pc:sldMkLst>
        <pc:spChg chg="mod">
          <ac:chgData name="Ahmed, Shareef" userId="ce7c6025-ca9f-4b65-b3ee-82447e2e582a" providerId="ADAL" clId="{04AD6244-0BE4-4F96-A56C-AACD307C7FB0}" dt="2023-09-03T08:12:16.144" v="2324" actId="20577"/>
          <ac:spMkLst>
            <pc:docMk/>
            <pc:sldMk cId="4226986151" sldId="39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1:52.626" v="2312" actId="478"/>
          <ac:spMkLst>
            <pc:docMk/>
            <pc:sldMk cId="4226986151" sldId="39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13:04.978" v="2332" actId="1076"/>
          <ac:spMkLst>
            <pc:docMk/>
            <pc:sldMk cId="4226986151" sldId="397"/>
            <ac:spMk id="9" creationId="{D99A96B4-326C-2CC5-1DDA-ACC35AED98E3}"/>
          </ac:spMkLst>
        </pc:spChg>
        <pc:spChg chg="add mod">
          <ac:chgData name="Ahmed, Shareef" userId="ce7c6025-ca9f-4b65-b3ee-82447e2e582a" providerId="ADAL" clId="{04AD6244-0BE4-4F96-A56C-AACD307C7FB0}" dt="2023-09-03T08:13:18.267" v="2334" actId="1076"/>
          <ac:spMkLst>
            <pc:docMk/>
            <pc:sldMk cId="4226986151" sldId="397"/>
            <ac:spMk id="10" creationId="{890D1D47-E14E-A12F-CE25-475057F62245}"/>
          </ac:spMkLst>
        </pc:spChg>
        <pc:spChg chg="add del mod">
          <ac:chgData name="Ahmed, Shareef" userId="ce7c6025-ca9f-4b65-b3ee-82447e2e582a" providerId="ADAL" clId="{04AD6244-0BE4-4F96-A56C-AACD307C7FB0}" dt="2023-09-03T08:12:49.683" v="2329" actId="478"/>
          <ac:spMkLst>
            <pc:docMk/>
            <pc:sldMk cId="4226986151" sldId="397"/>
            <ac:spMk id="11" creationId="{6C7D2E44-2699-50EB-7C06-DB5A5A987219}"/>
          </ac:spMkLst>
        </pc:spChg>
        <pc:picChg chg="add mod">
          <ac:chgData name="Ahmed, Shareef" userId="ce7c6025-ca9f-4b65-b3ee-82447e2e582a" providerId="ADAL" clId="{04AD6244-0BE4-4F96-A56C-AACD307C7FB0}" dt="2023-09-03T08:16:06.761" v="2345"/>
          <ac:picMkLst>
            <pc:docMk/>
            <pc:sldMk cId="4226986151" sldId="397"/>
            <ac:picMk id="6" creationId="{B070684A-77AF-58C4-F9F6-3F5DA396D6EF}"/>
          </ac:picMkLst>
        </pc:picChg>
        <pc:picChg chg="add mod">
          <ac:chgData name="Ahmed, Shareef" userId="ce7c6025-ca9f-4b65-b3ee-82447e2e582a" providerId="ADAL" clId="{04AD6244-0BE4-4F96-A56C-AACD307C7FB0}" dt="2023-09-03T08:16:11.085" v="2346"/>
          <ac:picMkLst>
            <pc:docMk/>
            <pc:sldMk cId="4226986151" sldId="397"/>
            <ac:picMk id="7" creationId="{51E64693-AAE2-948C-71DB-51F8CB12FAA5}"/>
          </ac:picMkLst>
        </pc:picChg>
        <pc:cxnChg chg="add mod">
          <ac:chgData name="Ahmed, Shareef" userId="ce7c6025-ca9f-4b65-b3ee-82447e2e582a" providerId="ADAL" clId="{04AD6244-0BE4-4F96-A56C-AACD307C7FB0}" dt="2023-09-03T08:13:25.196" v="2335" actId="14100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3T08:15:58.510" v="2344"/>
        <pc:sldMkLst>
          <pc:docMk/>
          <pc:sldMk cId="941162791" sldId="398"/>
        </pc:sldMkLst>
        <pc:spChg chg="mod">
          <ac:chgData name="Ahmed, Shareef" userId="ce7c6025-ca9f-4b65-b3ee-82447e2e582a" providerId="ADAL" clId="{04AD6244-0BE4-4F96-A56C-AACD307C7FB0}" dt="2023-09-03T08:14:03.362" v="2337" actId="27636"/>
          <ac:spMkLst>
            <pc:docMk/>
            <pc:sldMk cId="941162791" sldId="39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5:00.343" v="2340" actId="931"/>
          <ac:spMkLst>
            <pc:docMk/>
            <pc:sldMk cId="941162791" sldId="398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08:15:43.056" v="2342" actId="931"/>
          <ac:spMkLst>
            <pc:docMk/>
            <pc:sldMk cId="941162791" sldId="398"/>
            <ac:spMk id="9" creationId="{243BE4BC-D5A7-D42E-FCDC-655D7EFCF50E}"/>
          </ac:spMkLst>
        </pc:spChg>
        <pc:picChg chg="add del mod">
          <ac:chgData name="Ahmed, Shareef" userId="ce7c6025-ca9f-4b65-b3ee-82447e2e582a" providerId="ADAL" clId="{04AD6244-0BE4-4F96-A56C-AACD307C7FB0}" dt="2023-09-03T08:15:01.793" v="2341" actId="478"/>
          <ac:picMkLst>
            <pc:docMk/>
            <pc:sldMk cId="941162791" sldId="398"/>
            <ac:picMk id="7" creationId="{1623135F-70BB-D541-60FC-72768C58163C}"/>
          </ac:picMkLst>
        </pc:picChg>
        <pc:picChg chg="add mod">
          <ac:chgData name="Ahmed, Shareef" userId="ce7c6025-ca9f-4b65-b3ee-82447e2e582a" providerId="ADAL" clId="{04AD6244-0BE4-4F96-A56C-AACD307C7FB0}" dt="2023-09-03T08:15:58.510" v="2344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16:06.724" v="6519" actId="20577"/>
        <pc:sldMkLst>
          <pc:docMk/>
          <pc:sldMk cId="1950141823" sldId="399"/>
        </pc:sldMkLst>
        <pc:spChg chg="mod">
          <ac:chgData name="Ahmed, Shareef" userId="ce7c6025-ca9f-4b65-b3ee-82447e2e582a" providerId="ADAL" clId="{04AD6244-0BE4-4F96-A56C-AACD307C7FB0}" dt="2023-09-04T08:10:24.526" v="3339" actId="20577"/>
          <ac:spMkLst>
            <pc:docMk/>
            <pc:sldMk cId="1950141823" sldId="39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28:10.631" v="3904" actId="1076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10:32.095" v="3341" actId="478"/>
          <ac:spMkLst>
            <pc:docMk/>
            <pc:sldMk cId="1950141823" sldId="399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7:16:06.724" v="6519" actId="20577"/>
          <ac:spMkLst>
            <pc:docMk/>
            <pc:sldMk cId="1950141823" sldId="399"/>
            <ac:spMk id="7" creationId="{6435E4E5-65E7-6B3C-B69C-994C837FC729}"/>
          </ac:spMkLst>
        </pc:spChg>
        <pc:picChg chg="del">
          <ac:chgData name="Ahmed, Shareef" userId="ce7c6025-ca9f-4b65-b3ee-82447e2e582a" providerId="ADAL" clId="{04AD6244-0BE4-4F96-A56C-AACD307C7FB0}" dt="2023-09-04T08:10:26.575" v="3340" actId="478"/>
          <ac:picMkLst>
            <pc:docMk/>
            <pc:sldMk cId="1950141823" sldId="399"/>
            <ac:picMk id="8" creationId="{22817B5A-EA1C-55A1-D030-78B695316FB2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21:52:56.708" v="5048" actId="20577"/>
        <pc:sldMkLst>
          <pc:docMk/>
          <pc:sldMk cId="236741083" sldId="400"/>
        </pc:sldMkLst>
        <pc:spChg chg="mod">
          <ac:chgData name="Ahmed, Shareef" userId="ce7c6025-ca9f-4b65-b3ee-82447e2e582a" providerId="ADAL" clId="{04AD6244-0BE4-4F96-A56C-AACD307C7FB0}" dt="2023-09-04T08:34:37.583" v="394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21:52:56.708" v="5048" actId="20577"/>
          <ac:spMkLst>
            <pc:docMk/>
            <pc:sldMk cId="236741083" sldId="400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37:22.139" v="3950" actId="478"/>
          <ac:spMkLst>
            <pc:docMk/>
            <pc:sldMk cId="236741083" sldId="400"/>
            <ac:spMk id="6" creationId="{C32811BF-CE2F-3C91-1374-76E0BC98E25F}"/>
          </ac:spMkLst>
        </pc:spChg>
        <pc:picChg chg="del">
          <ac:chgData name="Ahmed, Shareef" userId="ce7c6025-ca9f-4b65-b3ee-82447e2e582a" providerId="ADAL" clId="{04AD6244-0BE4-4F96-A56C-AACD307C7FB0}" dt="2023-09-04T08:37:24.236" v="3951" actId="478"/>
          <ac:picMkLst>
            <pc:docMk/>
            <pc:sldMk cId="236741083" sldId="400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4T19:51:35.426" v="4903" actId="1076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22:02.984" v="6619"/>
        <pc:sldMkLst>
          <pc:docMk/>
          <pc:sldMk cId="2009106356" sldId="401"/>
        </pc:sldMkLst>
        <pc:spChg chg="mod">
          <ac:chgData name="Ahmed, Shareef" userId="ce7c6025-ca9f-4b65-b3ee-82447e2e582a" providerId="ADAL" clId="{04AD6244-0BE4-4F96-A56C-AACD307C7FB0}" dt="2023-09-05T00:22:04.332" v="5062" actId="20577"/>
          <ac:spMkLst>
            <pc:docMk/>
            <pc:sldMk cId="2009106356" sldId="401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0:32:03.789" v="5065" actId="478"/>
          <ac:spMkLst>
            <pc:docMk/>
            <pc:sldMk cId="2009106356" sldId="401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0:22:07.414" v="5063" actId="478"/>
          <ac:spMkLst>
            <pc:docMk/>
            <pc:sldMk cId="2009106356" sldId="401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0:32:07.617" v="5067" actId="478"/>
          <ac:spMkLst>
            <pc:docMk/>
            <pc:sldMk cId="2009106356" sldId="401"/>
            <ac:spMk id="9" creationId="{C850305A-C5F1-1ACC-CA72-449758646DEC}"/>
          </ac:spMkLst>
        </pc:spChg>
        <pc:spChg chg="add mod">
          <ac:chgData name="Ahmed, Shareef" userId="ce7c6025-ca9f-4b65-b3ee-82447e2e582a" providerId="ADAL" clId="{04AD6244-0BE4-4F96-A56C-AACD307C7FB0}" dt="2023-09-05T07:22:02.984" v="6619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04AD6244-0BE4-4F96-A56C-AACD307C7FB0}" dt="2023-09-05T00:43:08.174" v="5419" actId="207"/>
          <ac:spMkLst>
            <pc:docMk/>
            <pc:sldMk cId="2009106356" sldId="401"/>
            <ac:spMk id="15" creationId="{77328B21-A08B-33C0-5864-74D3E4B6242E}"/>
          </ac:spMkLst>
        </pc:spChg>
        <pc:spChg chg="add mod">
          <ac:chgData name="Ahmed, Shareef" userId="ce7c6025-ca9f-4b65-b3ee-82447e2e582a" providerId="ADAL" clId="{04AD6244-0BE4-4F96-A56C-AACD307C7FB0}" dt="2023-09-05T00:44:07.431" v="5425" actId="1076"/>
          <ac:spMkLst>
            <pc:docMk/>
            <pc:sldMk cId="2009106356" sldId="401"/>
            <ac:spMk id="18" creationId="{62087FB9-C118-9498-5E05-C92867E65383}"/>
          </ac:spMkLst>
        </pc:spChg>
        <pc:spChg chg="add mod">
          <ac:chgData name="Ahmed, Shareef" userId="ce7c6025-ca9f-4b65-b3ee-82447e2e582a" providerId="ADAL" clId="{04AD6244-0BE4-4F96-A56C-AACD307C7FB0}" dt="2023-09-05T00:45:19.691" v="5472" actId="1076"/>
          <ac:spMkLst>
            <pc:docMk/>
            <pc:sldMk cId="2009106356" sldId="401"/>
            <ac:spMk id="19" creationId="{71547D74-3715-0F6F-0B92-DF7526401947}"/>
          </ac:spMkLst>
        </pc:spChg>
        <pc:picChg chg="del">
          <ac:chgData name="Ahmed, Shareef" userId="ce7c6025-ca9f-4b65-b3ee-82447e2e582a" providerId="ADAL" clId="{04AD6244-0BE4-4F96-A56C-AACD307C7FB0}" dt="2023-09-05T00:22:08.608" v="5064" actId="478"/>
          <ac:picMkLst>
            <pc:docMk/>
            <pc:sldMk cId="2009106356" sldId="401"/>
            <ac:picMk id="8" creationId="{22817B5A-EA1C-55A1-D030-78B695316FB2}"/>
          </ac:picMkLst>
        </pc:picChg>
        <pc:picChg chg="add del mod">
          <ac:chgData name="Ahmed, Shareef" userId="ce7c6025-ca9f-4b65-b3ee-82447e2e582a" providerId="ADAL" clId="{04AD6244-0BE4-4F96-A56C-AACD307C7FB0}" dt="2023-09-05T00:40:24.516" v="5385" actId="478"/>
          <ac:picMkLst>
            <pc:docMk/>
            <pc:sldMk cId="2009106356" sldId="401"/>
            <ac:picMk id="11" creationId="{CC3D2C0D-BD5A-B9BF-310A-A63820E84477}"/>
          </ac:picMkLst>
        </pc:picChg>
        <pc:picChg chg="add del mod">
          <ac:chgData name="Ahmed, Shareef" userId="ce7c6025-ca9f-4b65-b3ee-82447e2e582a" providerId="ADAL" clId="{04AD6244-0BE4-4F96-A56C-AACD307C7FB0}" dt="2023-09-05T00:41:02.320" v="5401" actId="931"/>
          <ac:picMkLst>
            <pc:docMk/>
            <pc:sldMk cId="2009106356" sldId="401"/>
            <ac:picMk id="13" creationId="{65245AE3-1FA0-6060-142A-B7324A858B6A}"/>
          </ac:picMkLst>
        </pc:picChg>
        <pc:picChg chg="add del mod">
          <ac:chgData name="Ahmed, Shareef" userId="ce7c6025-ca9f-4b65-b3ee-82447e2e582a" providerId="ADAL" clId="{04AD6244-0BE4-4F96-A56C-AACD307C7FB0}" dt="2023-09-05T00:41:56.994" v="5407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04AD6244-0BE4-4F96-A56C-AACD307C7FB0}" dt="2023-09-05T00:43:49.196" v="5421" actId="1582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3:14:26.766" v="5836" actId="207"/>
        <pc:sldMkLst>
          <pc:docMk/>
          <pc:sldMk cId="2978487620" sldId="402"/>
        </pc:sldMkLst>
        <pc:spChg chg="mod">
          <ac:chgData name="Ahmed, Shareef" userId="ce7c6025-ca9f-4b65-b3ee-82447e2e582a" providerId="ADAL" clId="{04AD6244-0BE4-4F96-A56C-AACD307C7FB0}" dt="2023-09-05T02:45:09.392" v="5719" actId="20577"/>
          <ac:spMkLst>
            <pc:docMk/>
            <pc:sldMk cId="2978487620" sldId="402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2:45:37.668" v="5723" actId="478"/>
          <ac:spMkLst>
            <pc:docMk/>
            <pc:sldMk cId="2978487620" sldId="402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2:45:34.247" v="5722" actId="478"/>
          <ac:spMkLst>
            <pc:docMk/>
            <pc:sldMk cId="2978487620" sldId="402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2:45:40.519" v="5724" actId="478"/>
          <ac:spMkLst>
            <pc:docMk/>
            <pc:sldMk cId="2978487620" sldId="402"/>
            <ac:spMk id="8" creationId="{FE2511A8-7483-8C15-789E-4AA66D63A621}"/>
          </ac:spMkLst>
        </pc:spChg>
        <pc:spChg chg="add mod">
          <ac:chgData name="Ahmed, Shareef" userId="ce7c6025-ca9f-4b65-b3ee-82447e2e582a" providerId="ADAL" clId="{04AD6244-0BE4-4F96-A56C-AACD307C7FB0}" dt="2023-09-05T03:14:26.766" v="5836" actId="207"/>
          <ac:spMkLst>
            <pc:docMk/>
            <pc:sldMk cId="2978487620" sldId="402"/>
            <ac:spMk id="10" creationId="{78FD482B-7064-0D73-F3A6-77D7269CB422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4" creationId="{6178FF11-AB64-18D1-D636-6AACB8C403B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6" creationId="{668F562E-5F5B-140C-8816-3A0BA6892591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7" creationId="{7161F379-7085-C022-C665-B638370A1CF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8" creationId="{3556B383-DEE4-1D7D-D3D8-98F2496235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9" creationId="{D1612AC3-CD73-1841-3DCA-7AFD8C828D0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0" creationId="{496A07EF-2E48-C2EB-6DBF-94C428D0FA4B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1" creationId="{923A9BEB-E44E-DD05-B299-FE033CB5DC4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2" creationId="{33457E2C-280C-0B32-40F9-B5BAF47DDB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3" creationId="{2FDA0D14-E555-3ED7-539D-1A8B1E5FD21F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4" creationId="{75F1962B-CCD2-2DFA-BDDC-9129A23656E1}"/>
          </ac:spMkLst>
        </pc:spChg>
        <pc:grpChg chg="add mod">
          <ac:chgData name="Ahmed, Shareef" userId="ce7c6025-ca9f-4b65-b3ee-82447e2e582a" providerId="ADAL" clId="{04AD6244-0BE4-4F96-A56C-AACD307C7FB0}" dt="2023-09-05T03:14:12.544" v="5835" actId="164"/>
          <ac:grpSpMkLst>
            <pc:docMk/>
            <pc:sldMk cId="2978487620" sldId="402"/>
            <ac:grpSpMk id="25" creationId="{FE07A907-615A-4CFE-31D9-6880C707C8EC}"/>
          </ac:grpSpMkLst>
        </pc:grpChg>
        <pc:picChg chg="del">
          <ac:chgData name="Ahmed, Shareef" userId="ce7c6025-ca9f-4b65-b3ee-82447e2e582a" providerId="ADAL" clId="{04AD6244-0BE4-4F96-A56C-AACD307C7FB0}" dt="2023-09-05T02:45:12.043" v="5720" actId="478"/>
          <ac:picMkLst>
            <pc:docMk/>
            <pc:sldMk cId="2978487620" sldId="402"/>
            <ac:picMk id="9" creationId="{C88B53A2-9130-392C-E5B1-60C8191F91EE}"/>
          </ac:picMkLst>
        </pc:picChg>
        <pc:picChg chg="add del mod">
          <ac:chgData name="Ahmed, Shareef" userId="ce7c6025-ca9f-4b65-b3ee-82447e2e582a" providerId="ADAL" clId="{04AD6244-0BE4-4F96-A56C-AACD307C7FB0}" dt="2023-09-05T03:08:59.267" v="5743" actId="478"/>
          <ac:picMkLst>
            <pc:docMk/>
            <pc:sldMk cId="2978487620" sldId="402"/>
            <ac:picMk id="12" creationId="{FA2E57C4-C5EC-C0CE-978B-CDE0FEADAB9E}"/>
          </ac:picMkLst>
        </pc:picChg>
        <pc:picChg chg="add mod">
          <ac:chgData name="Ahmed, Shareef" userId="ce7c6025-ca9f-4b65-b3ee-82447e2e582a" providerId="ADAL" clId="{04AD6244-0BE4-4F96-A56C-AACD307C7FB0}" dt="2023-09-05T03:14:12.544" v="5835" actId="164"/>
          <ac:picMkLst>
            <pc:docMk/>
            <pc:sldMk cId="2978487620" sldId="402"/>
            <ac:picMk id="13" creationId="{4BCAE98D-7B17-23CE-3C1A-D7F5263810D3}"/>
          </ac:picMkLst>
        </pc:picChg>
        <pc:cxnChg chg="add mod">
          <ac:chgData name="Ahmed, Shareef" userId="ce7c6025-ca9f-4b65-b3ee-82447e2e582a" providerId="ADAL" clId="{04AD6244-0BE4-4F96-A56C-AACD307C7FB0}" dt="2023-09-05T03:14:12.544" v="5835" actId="164"/>
          <ac:cxnSpMkLst>
            <pc:docMk/>
            <pc:sldMk cId="2978487620" sldId="402"/>
            <ac:cxnSpMk id="15" creationId="{E3B4974C-A393-7389-A4F6-80E93812CB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7:00:30.064" v="6482" actId="20577"/>
        <pc:sldMkLst>
          <pc:docMk/>
          <pc:sldMk cId="3294863090" sldId="403"/>
        </pc:sldMkLst>
        <pc:spChg chg="mod">
          <ac:chgData name="Ahmed, Shareef" userId="ce7c6025-ca9f-4b65-b3ee-82447e2e582a" providerId="ADAL" clId="{04AD6244-0BE4-4F96-A56C-AACD307C7FB0}" dt="2023-09-05T06:35:51.772" v="5844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7:00:30.064" v="6482" actId="20577"/>
          <ac:spMkLst>
            <pc:docMk/>
            <pc:sldMk cId="3294863090" sldId="40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6:35:59.010" v="5845" actId="478"/>
          <ac:spMkLst>
            <pc:docMk/>
            <pc:sldMk cId="3294863090" sldId="40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6:51:27.415" v="6163" actId="1076"/>
          <ac:spMkLst>
            <pc:docMk/>
            <pc:sldMk cId="3294863090" sldId="403"/>
            <ac:spMk id="8" creationId="{2511BF17-582B-4A52-E0C8-DAD126BB728C}"/>
          </ac:spMkLst>
        </pc:spChg>
        <pc:picChg chg="del">
          <ac:chgData name="Ahmed, Shareef" userId="ce7c6025-ca9f-4b65-b3ee-82447e2e582a" providerId="ADAL" clId="{04AD6244-0BE4-4F96-A56C-AACD307C7FB0}" dt="2023-09-05T06:36:00.381" v="5846" actId="478"/>
          <ac:picMkLst>
            <pc:docMk/>
            <pc:sldMk cId="3294863090" sldId="403"/>
            <ac:picMk id="7" creationId="{FA7F9AAA-C9D6-7453-E754-24C5407796A8}"/>
          </ac:picMkLst>
        </pc:picChg>
        <pc:picChg chg="add mod">
          <ac:chgData name="Ahmed, Shareef" userId="ce7c6025-ca9f-4b65-b3ee-82447e2e582a" providerId="ADAL" clId="{04AD6244-0BE4-4F96-A56C-AACD307C7FB0}" dt="2023-09-05T06:52:58.508" v="6231" actId="1076"/>
          <ac:picMkLst>
            <pc:docMk/>
            <pc:sldMk cId="3294863090" sldId="403"/>
            <ac:picMk id="10" creationId="{ED92F254-3FC3-F378-E538-1D4D93CB2202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5T20:31:14.467" v="8133"/>
        <pc:sldMkLst>
          <pc:docMk/>
          <pc:sldMk cId="3713859495" sldId="404"/>
        </pc:sldMkLst>
        <pc:spChg chg="mod">
          <ac:chgData name="Ahmed, Shareef" userId="ce7c6025-ca9f-4b65-b3ee-82447e2e582a" providerId="ADAL" clId="{04AD6244-0BE4-4F96-A56C-AACD307C7FB0}" dt="2023-09-05T20:25:14.441" v="8070" actId="20577"/>
          <ac:spMkLst>
            <pc:docMk/>
            <pc:sldMk cId="3713859495" sldId="40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8:10:57.198" v="7862"/>
          <ac:spMkLst>
            <pc:docMk/>
            <pc:sldMk cId="3713859495" sldId="40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8:09:49.241" v="7860" actId="478"/>
          <ac:spMkLst>
            <pc:docMk/>
            <pc:sldMk cId="3713859495" sldId="404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20:29:06.097" v="8109" actId="21"/>
          <ac:spMkLst>
            <pc:docMk/>
            <pc:sldMk cId="3713859495" sldId="404"/>
            <ac:spMk id="8" creationId="{AD8D8A2E-199A-482B-BEA6-B417539B3BAC}"/>
          </ac:spMkLst>
        </pc:spChg>
        <pc:spChg chg="add del mod">
          <ac:chgData name="Ahmed, Shareef" userId="ce7c6025-ca9f-4b65-b3ee-82447e2e582a" providerId="ADAL" clId="{04AD6244-0BE4-4F96-A56C-AACD307C7FB0}" dt="2023-09-05T19:50:44.023" v="7956" actId="478"/>
          <ac:spMkLst>
            <pc:docMk/>
            <pc:sldMk cId="3713859495" sldId="404"/>
            <ac:spMk id="10" creationId="{2886AFFD-A09B-B778-6BB7-A4A21527F0C5}"/>
          </ac:spMkLst>
        </pc:spChg>
        <pc:spChg chg="add del">
          <ac:chgData name="Ahmed, Shareef" userId="ce7c6025-ca9f-4b65-b3ee-82447e2e582a" providerId="ADAL" clId="{04AD6244-0BE4-4F96-A56C-AACD307C7FB0}" dt="2023-09-05T19:47:01.068" v="7931" actId="478"/>
          <ac:spMkLst>
            <pc:docMk/>
            <pc:sldMk cId="3713859495" sldId="404"/>
            <ac:spMk id="11" creationId="{E73D5793-A3A0-5F70-26AC-4F628ED0F16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2" creationId="{F476015D-128B-9524-209B-2C6B4BB98FC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3" creationId="{A483CD25-1C10-6B64-EB31-70317FC39BF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4" creationId="{D2FD3DC7-04C1-C1BE-A914-7314AF9B23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2" creationId="{A8B141ED-B124-17E1-78F9-0B865E608BD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3" creationId="{D449775E-897E-74AF-5EA0-41B608E54F5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4" creationId="{B233543C-CC65-6DF0-16E8-E333943662D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5" creationId="{1AF5F81C-D8A6-FE9A-6CFD-CA3BFA97E330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1" creationId="{43416CF8-9009-6670-3433-0FD9FB674F4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3" creationId="{6089C6AD-73AA-75CC-9AD4-13F2817E5DC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5" creationId="{C0BB3B1E-5A6B-E4D9-DA4C-8525F67EDE57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7" creationId="{D6174371-2F17-1BA6-B607-82B9EF325BE2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9" creationId="{07023C57-E3A3-0B95-12A9-2E349545622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1" creationId="{AA7055A7-F22F-D246-BA05-917CE278384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3" creationId="{1F047482-8B46-00E8-7A9A-0A19B129B0E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5" creationId="{FE30C7BD-3DA9-631D-45F9-8222B181F1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7" creationId="{5D1112F7-C18B-6EC7-3FEE-CC5048249B0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9" creationId="{E98A43E6-3B77-95F8-A507-FF55AFCF797A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8" creationId="{25B7AF1B-AB7B-FC3C-FD89-85D8A433F81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9" creationId="{60F7FC6D-CC4C-7D75-FC9C-AC266353F54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0" creationId="{DCB93315-EE5D-BE56-8016-8D0EAA7BDE8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1" creationId="{8E30B830-8D0F-A6B7-D840-2C52DA6E1016}"/>
          </ac:spMkLst>
        </pc:spChg>
        <pc:spChg chg="add mod">
          <ac:chgData name="Ahmed, Shareef" userId="ce7c6025-ca9f-4b65-b3ee-82447e2e582a" providerId="ADAL" clId="{04AD6244-0BE4-4F96-A56C-AACD307C7FB0}" dt="2023-09-05T20:30:57.499" v="8132" actId="1076"/>
          <ac:spMkLst>
            <pc:docMk/>
            <pc:sldMk cId="3713859495" sldId="404"/>
            <ac:spMk id="94" creationId="{A0D84F1E-C0D9-FB98-3B25-67E66DC833FA}"/>
          </ac:spMkLst>
        </pc:spChg>
        <pc:picChg chg="add del mod">
          <ac:chgData name="Ahmed, Shareef" userId="ce7c6025-ca9f-4b65-b3ee-82447e2e582a" providerId="ADAL" clId="{04AD6244-0BE4-4F96-A56C-AACD307C7FB0}" dt="2023-09-05T19:46:50.870" v="7929" actId="478"/>
          <ac:picMkLst>
            <pc:docMk/>
            <pc:sldMk cId="3713859495" sldId="404"/>
            <ac:picMk id="7" creationId="{28BAF250-7E6A-AF22-F309-3E6E7AC3D52B}"/>
          </ac:picMkLst>
        </pc:pic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6" creationId="{19A6E47B-D2E5-26F8-0FB2-8E9CE0BB72A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8" creationId="{D825D654-3A82-9FC2-D945-DEB026B7707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7" creationId="{67C11264-C21D-19B8-934B-BC43DDA8F23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9" creationId="{D82308C5-455A-F51D-2448-8BE371B856E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1" creationId="{E1D4EA46-7849-028A-9CCF-565B834C291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3" creationId="{04F908B1-8382-9DE3-AC54-7B610613B218}"/>
          </ac:cxnSpMkLst>
        </pc:cxnChg>
        <pc:cxnChg chg="add del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5" creationId="{02C9ACA1-45EE-AAD2-7F6A-75C69710934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6" creationId="{C4176A36-B195-9E30-BAB0-A11C2EC8290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9" creationId="{9E84327D-71E6-363B-C337-99C60C191DC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2" creationId="{E2F82952-50AB-E65D-931D-42B43B1DB20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5" creationId="{2A105A85-BDDF-9B0C-3A70-1A106D4D21C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8" creationId="{CDBB530C-039F-3883-A29A-CEFBE2D7F3EF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1" creationId="{ED90935B-185C-2388-9216-CF74CF58A6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4" creationId="{64AE556E-DA6F-5BE5-A7DC-E15126FE9AC4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8" creationId="{1157C51D-96A4-6E4D-2E96-519E525A30C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2" creationId="{BD002748-08A6-FE76-EE70-7E8F79EF29B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4" creationId="{86C01BDD-8473-5753-8D6B-EC80745FC7A0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6" creationId="{0C8F6985-FAFC-84B8-E0D9-25BF740B09F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8" creationId="{25FB8D6F-02EA-E556-94EF-C8D1D1B99F6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0" creationId="{0CE5D3E5-5D82-A370-0862-82D5F856B61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2" creationId="{A05DEF5F-196C-A046-4E68-8552A9C98DE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4" creationId="{C8FE52CE-7AF3-98F8-7F28-7F8C4540DFA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6" creationId="{3EE548DE-7707-CDBA-D331-797A846FE68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8" creationId="{B6946C0D-D6F7-ABC7-4F4C-698DF9F8C3D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1" creationId="{BD2C48DB-3A54-62D9-31CD-531336D1EB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2" creationId="{929CDDE9-1D80-C65D-8BAD-47F359B3DCB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5" creationId="{A2B58616-E35D-C01B-A92E-5CE4DAB895A6}"/>
          </ac:cxnSpMkLst>
        </pc:cxnChg>
        <pc:cxnChg chg="add mod or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7" creationId="{34BC9722-C58D-2573-B357-9B07EFBEBA31}"/>
          </ac:cxnSpMkLst>
        </pc:cxnChg>
        <pc:cxnChg chg="add mod">
          <ac:chgData name="Ahmed, Shareef" userId="ce7c6025-ca9f-4b65-b3ee-82447e2e582a" providerId="ADAL" clId="{04AD6244-0BE4-4F96-A56C-AACD307C7FB0}" dt="2023-09-05T20:30:24.034" v="8125" actId="14100"/>
          <ac:cxnSpMkLst>
            <pc:docMk/>
            <pc:sldMk cId="3713859495" sldId="404"/>
            <ac:cxnSpMk id="93" creationId="{8F667314-F546-7F9C-1A8F-DBD8BF87BC55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8:06:40.104" v="7757" actId="20577"/>
        <pc:sldMkLst>
          <pc:docMk/>
          <pc:sldMk cId="259952906" sldId="405"/>
        </pc:sldMkLst>
        <pc:spChg chg="mod">
          <ac:chgData name="Ahmed, Shareef" userId="ce7c6025-ca9f-4b65-b3ee-82447e2e582a" providerId="ADAL" clId="{04AD6244-0BE4-4F96-A56C-AACD307C7FB0}" dt="2023-09-05T07:08:45.402" v="6507" actId="20577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6:40.104" v="7757" actId="20577"/>
          <ac:spMkLst>
            <pc:docMk/>
            <pc:sldMk cId="259952906" sldId="40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7:15:12.380" v="6509" actId="478"/>
          <ac:spMkLst>
            <pc:docMk/>
            <pc:sldMk cId="259952906" sldId="405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8:05:16.783" v="7689" actId="14100"/>
          <ac:spMkLst>
            <pc:docMk/>
            <pc:sldMk cId="259952906" sldId="405"/>
            <ac:spMk id="7" creationId="{71B6F5E2-84C5-8FEB-6A55-3A4C30F2D878}"/>
          </ac:spMkLst>
        </pc:spChg>
        <pc:picChg chg="del">
          <ac:chgData name="Ahmed, Shareef" userId="ce7c6025-ca9f-4b65-b3ee-82447e2e582a" providerId="ADAL" clId="{04AD6244-0BE4-4F96-A56C-AACD307C7FB0}" dt="2023-09-05T07:15:05.204" v="6508" actId="478"/>
          <ac:picMkLst>
            <pc:docMk/>
            <pc:sldMk cId="259952906" sldId="405"/>
            <ac:picMk id="8" creationId="{54BB93B9-82BB-0F56-A1AA-372DD6B76D81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76206989" sldId="406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94736030" sldId="407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683340743" sldId="40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658895289" sldId="40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87331358" sldId="41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24097130" sldId="41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03829072" sldId="41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81881166" sldId="41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46810667" sldId="415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41702943" sldId="416"/>
        </pc:sldMkLst>
      </pc:sldChg>
      <pc:sldChg chg="addSp delSp modSp mod">
        <pc:chgData name="Ahmed, Shareef" userId="ce7c6025-ca9f-4b65-b3ee-82447e2e582a" providerId="ADAL" clId="{04AD6244-0BE4-4F96-A56C-AACD307C7FB0}" dt="2023-09-05T03:11:07.858" v="5794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04AD6244-0BE4-4F96-A56C-AACD307C7FB0}" dt="2023-09-05T01:37:23.749" v="5613" actId="20577"/>
          <ac:spMkLst>
            <pc:docMk/>
            <pc:sldMk cId="2090585264" sldId="417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1:37:40.345" v="5618" actId="478"/>
          <ac:spMkLst>
            <pc:docMk/>
            <pc:sldMk cId="2090585264" sldId="417"/>
            <ac:spMk id="3" creationId="{DEF809D8-D53C-D68B-78DF-D0819D50806C}"/>
          </ac:spMkLst>
        </pc:spChg>
        <pc:spChg chg="del mod">
          <ac:chgData name="Ahmed, Shareef" userId="ce7c6025-ca9f-4b65-b3ee-82447e2e582a" providerId="ADAL" clId="{04AD6244-0BE4-4F96-A56C-AACD307C7FB0}" dt="2023-09-05T01:37:33.365" v="5615" actId="478"/>
          <ac:spMkLst>
            <pc:docMk/>
            <pc:sldMk cId="2090585264" sldId="417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3:11:07.858" v="5794" actId="20577"/>
          <ac:spMkLst>
            <pc:docMk/>
            <pc:sldMk cId="2090585264" sldId="417"/>
            <ac:spMk id="7" creationId="{D0AE1F76-DB5F-5C6C-4BB4-D8A100E3A047}"/>
          </ac:spMkLst>
        </pc:spChg>
        <pc:spChg chg="add del mod">
          <ac:chgData name="Ahmed, Shareef" userId="ce7c6025-ca9f-4b65-b3ee-82447e2e582a" providerId="ADAL" clId="{04AD6244-0BE4-4F96-A56C-AACD307C7FB0}" dt="2023-09-05T01:37:44.896" v="5619" actId="478"/>
          <ac:spMkLst>
            <pc:docMk/>
            <pc:sldMk cId="2090585264" sldId="417"/>
            <ac:spMk id="10" creationId="{D0A7785A-BCA8-4DD1-F500-41CDC7E29B93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2" creationId="{DF7825D3-0FD7-4D08-2B8F-A8B149E2D296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4" creationId="{79DCF12D-E26D-C226-E731-13FFBC9AA0B4}"/>
          </ac:spMkLst>
        </pc:spChg>
        <pc:spChg chg="add mod">
          <ac:chgData name="Ahmed, Shareef" userId="ce7c6025-ca9f-4b65-b3ee-82447e2e582a" providerId="ADAL" clId="{04AD6244-0BE4-4F96-A56C-AACD307C7FB0}" dt="2023-09-05T02:34:41.111" v="5622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04AD6244-0BE4-4F96-A56C-AACD307C7FB0}" dt="2023-09-05T01:37:34.774" v="5616" actId="478"/>
          <ac:picMkLst>
            <pc:docMk/>
            <pc:sldMk cId="2090585264" sldId="417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5T02:34:22.840" v="5621"/>
          <ac:picMkLst>
            <pc:docMk/>
            <pc:sldMk cId="2090585264" sldId="417"/>
            <ac:picMk id="11" creationId="{D4082FB6-B008-22CB-E866-D721306596CD}"/>
          </ac:picMkLst>
        </pc:picChg>
        <pc:cxnChg chg="add mod">
          <ac:chgData name="Ahmed, Shareef" userId="ce7c6025-ca9f-4b65-b3ee-82447e2e582a" providerId="ADAL" clId="{04AD6244-0BE4-4F96-A56C-AACD307C7FB0}" dt="2023-09-05T02:34:22.840" v="5621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755182556" sldId="41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254246329" sldId="41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581023187" sldId="42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31876929" sldId="42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12623363" sldId="42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590741945" sldId="42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97495581" sldId="425"/>
        </pc:sldMkLst>
      </pc:sldChg>
      <pc:sldChg chg="addSp delSp modSp mod modAnim">
        <pc:chgData name="Ahmed, Shareef" userId="ce7c6025-ca9f-4b65-b3ee-82447e2e582a" providerId="ADAL" clId="{04AD6244-0BE4-4F96-A56C-AACD307C7FB0}" dt="2023-09-04T19:40:38.089" v="4816"/>
        <pc:sldMkLst>
          <pc:docMk/>
          <pc:sldMk cId="3507268662" sldId="426"/>
        </pc:sldMkLst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3" creationId="{460101B0-1A96-1BF3-1755-AEB86797A973}"/>
          </ac:spMkLst>
        </pc:spChg>
        <pc:spChg chg="mod">
          <ac:chgData name="Ahmed, Shareef" userId="ce7c6025-ca9f-4b65-b3ee-82447e2e582a" providerId="ADAL" clId="{04AD6244-0BE4-4F96-A56C-AACD307C7FB0}" dt="2023-09-04T19:36:32.518" v="4792" actId="1076"/>
          <ac:spMkLst>
            <pc:docMk/>
            <pc:sldMk cId="3507268662" sldId="426"/>
            <ac:spMk id="4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5" creationId="{5CBBEFBC-CA34-3CFE-05C7-343DC5BB3A25}"/>
          </ac:spMkLst>
        </pc:spChg>
        <pc:spChg chg="mod">
          <ac:chgData name="Ahmed, Shareef" userId="ce7c6025-ca9f-4b65-b3ee-82447e2e582a" providerId="ADAL" clId="{04AD6244-0BE4-4F96-A56C-AACD307C7FB0}" dt="2023-09-04T19:33:30.925" v="4775" actId="1410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7" creationId="{728DC64A-ABF7-1DB5-4B0C-A02C25E12B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8" creationId="{72420918-F97A-AB24-23B0-F53AAA1AFAE0}"/>
          </ac:spMkLst>
        </pc:spChg>
        <pc:spChg chg="mod">
          <ac:chgData name="Ahmed, Shareef" userId="ce7c6025-ca9f-4b65-b3ee-82447e2e582a" providerId="ADAL" clId="{04AD6244-0BE4-4F96-A56C-AACD307C7FB0}" dt="2023-09-01T17:08:49.383" v="63"/>
          <ac:spMkLst>
            <pc:docMk/>
            <pc:sldMk cId="3507268662" sldId="426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1" creationId="{19DE1716-9542-6B2D-71AE-6767F0427F7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2" creationId="{0322AF1F-4049-0A62-3E24-D2DBEB425C56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3" creationId="{3C7FA4EC-C348-0A84-D0F9-C12C7A7F9623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4" creationId="{C503C538-3CC0-DD7D-7482-1D67E0E748D1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6" creationId="{C5A1DCE6-DDFC-FCD0-2D9D-4A9E0CAFE7AE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7" creationId="{C8348368-C3C6-37F9-F9F4-5B48E9896C6F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8" creationId="{E9E207F2-4696-1B6C-7DA3-43938CEE0FF9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9" creationId="{A379C42F-5EF9-6736-9CC7-47B7657539C2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0" creationId="{9C7917B3-3FE3-7380-4225-C17A15EFAEB3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2" creationId="{98E2B817-AF65-BDC0-453F-A4F67349C400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3" creationId="{3947E066-74D3-D9EE-F22A-EB539B208BCB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4" creationId="{2792F5D8-02AD-D9F9-B939-3E2215189C8E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5" creationId="{57B4841D-4E00-5CA3-37C9-11DE786604A4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6" creationId="{8785658E-89DB-7C15-1B5A-8E7B8116B13C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7" creationId="{59886656-6E66-D6BC-952B-E4003F10127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29" creationId="{9B699639-6D51-A397-B9B0-D160532DE55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0" creationId="{EF64183C-A875-0145-B263-ACDC892E37E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1" creationId="{66738CEA-230A-6BFA-2AA6-B7DAF3D7D63D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2" creationId="{7D0855B1-7295-F1E1-1131-36D7ED168EB1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3" creationId="{0BCE227A-7D0C-BE6C-6FAD-103172107CEE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4" creationId="{5FDDE867-9842-9755-4812-C81850EF281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5" creationId="{C4B0F35B-1D0A-0594-E0A2-C21E12FE1C2B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6" creationId="{23D327CC-B9AB-BDD6-8588-5ECD2F80E85F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7" creationId="{E1AEA788-01B7-1135-110A-50CB5D64DF79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8" creationId="{3EC406E1-949F-D941-E04F-62642FD36943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9" creationId="{79824D39-1971-A4EA-8C69-6C1E29340934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0" creationId="{37E7F865-4E34-2598-7909-6D5C9B32D878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1" creationId="{0C76B2D9-991E-592C-EE43-9F1EFD057FF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2" creationId="{0D6DD698-A123-561A-5899-C300DDDC256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3" creationId="{36DB35FD-F7AB-E571-B5D6-5FD16D8AFBBA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4" creationId="{6AC1877B-8747-40D0-81F9-56CE711AA104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5" creationId="{2BCA112E-563F-897B-A188-6DCD7B78C927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6" creationId="{95CC91AD-A30A-DF4D-3BF9-DD0A3903637B}"/>
          </ac:spMkLst>
        </pc:spChg>
        <pc:spChg chg="add mod">
          <ac:chgData name="Ahmed, Shareef" userId="ce7c6025-ca9f-4b65-b3ee-82447e2e582a" providerId="ADAL" clId="{04AD6244-0BE4-4F96-A56C-AACD307C7FB0}" dt="2023-09-04T19:37:36.665" v="4804" actId="14100"/>
          <ac:spMkLst>
            <pc:docMk/>
            <pc:sldMk cId="3507268662" sldId="426"/>
            <ac:spMk id="47" creationId="{A897822E-BEE6-C059-90DF-067B61226EB6}"/>
          </ac:spMkLst>
        </pc:spChg>
        <pc:spChg chg="add mod">
          <ac:chgData name="Ahmed, Shareef" userId="ce7c6025-ca9f-4b65-b3ee-82447e2e582a" providerId="ADAL" clId="{04AD6244-0BE4-4F96-A56C-AACD307C7FB0}" dt="2023-09-04T19:37:09.939" v="4800" actId="1076"/>
          <ac:spMkLst>
            <pc:docMk/>
            <pc:sldMk cId="3507268662" sldId="426"/>
            <ac:spMk id="48" creationId="{90F94039-B79C-8EB8-5F3A-AE8318122A4C}"/>
          </ac:spMkLst>
        </pc:spChg>
        <pc:spChg chg="add mod">
          <ac:chgData name="Ahmed, Shareef" userId="ce7c6025-ca9f-4b65-b3ee-82447e2e582a" providerId="ADAL" clId="{04AD6244-0BE4-4F96-A56C-AACD307C7FB0}" dt="2023-09-04T19:36:53.169" v="4797" actId="1076"/>
          <ac:spMkLst>
            <pc:docMk/>
            <pc:sldMk cId="3507268662" sldId="426"/>
            <ac:spMk id="49" creationId="{D64CF7D2-EEAF-F133-3301-9A288BF176D2}"/>
          </ac:spMkLst>
        </pc:spChg>
        <pc:spChg chg="add mod">
          <ac:chgData name="Ahmed, Shareef" userId="ce7c6025-ca9f-4b65-b3ee-82447e2e582a" providerId="ADAL" clId="{04AD6244-0BE4-4F96-A56C-AACD307C7FB0}" dt="2023-09-04T19:36:49.733" v="4796" actId="1076"/>
          <ac:spMkLst>
            <pc:docMk/>
            <pc:sldMk cId="3507268662" sldId="426"/>
            <ac:spMk id="50" creationId="{40C615D5-AE48-5699-5EC2-3C45E8A2F357}"/>
          </ac:spMkLst>
        </pc:spChg>
        <pc:spChg chg="add mod">
          <ac:chgData name="Ahmed, Shareef" userId="ce7c6025-ca9f-4b65-b3ee-82447e2e582a" providerId="ADAL" clId="{04AD6244-0BE4-4F96-A56C-AACD307C7FB0}" dt="2023-09-04T19:36:59.609" v="4798" actId="1076"/>
          <ac:spMkLst>
            <pc:docMk/>
            <pc:sldMk cId="3507268662" sldId="426"/>
            <ac:spMk id="51" creationId="{98E30293-ECC7-9327-629C-151FCE2B8A6A}"/>
          </ac:spMkLst>
        </pc:spChg>
        <pc:spChg chg="add mod">
          <ac:chgData name="Ahmed, Shareef" userId="ce7c6025-ca9f-4b65-b3ee-82447e2e582a" providerId="ADAL" clId="{04AD6244-0BE4-4F96-A56C-AACD307C7FB0}" dt="2023-09-04T19:37:03.760" v="4799" actId="1076"/>
          <ac:spMkLst>
            <pc:docMk/>
            <pc:sldMk cId="3507268662" sldId="426"/>
            <ac:spMk id="52" creationId="{227110CF-097A-5462-28E7-A3BFC6F53E9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3" creationId="{97D293A1-D6B6-7D66-E063-2ADF99786992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4" creationId="{F2E6118A-0969-2AA3-DBE0-598AE6EDB52C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5" creationId="{916E9FF1-1DE5-F5C9-3BB1-C8F1F650376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6" creationId="{A9F346B8-B2A3-B8AF-AC83-44FB2643A83D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7" creationId="{767D7CA8-51E8-1F9E-8069-20FE3D06FFD7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8" creationId="{D687DB09-D177-E29D-812B-57C4A445870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9" creationId="{6B2753FB-F1E4-46C2-2753-00E14F9A4FF4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60" creationId="{941B24A1-7799-EFD5-AB80-394A6E92B4E0}"/>
          </ac:spMkLst>
        </pc:spChg>
        <pc:grpChg chg="add del mod">
          <ac:chgData name="Ahmed, Shareef" userId="ce7c6025-ca9f-4b65-b3ee-82447e2e582a" providerId="ADAL" clId="{04AD6244-0BE4-4F96-A56C-AACD307C7FB0}" dt="2023-09-04T19:32:44.050" v="4764" actId="478"/>
          <ac:grpSpMkLst>
            <pc:docMk/>
            <pc:sldMk cId="3507268662" sldId="426"/>
            <ac:grpSpMk id="2" creationId="{45E7CAE6-4162-6CEB-65BC-C198088C34C2}"/>
          </ac:grpSpMkLst>
        </pc:grpChg>
        <pc:grpChg chg="add del mod">
          <ac:chgData name="Ahmed, Shareef" userId="ce7c6025-ca9f-4b65-b3ee-82447e2e582a" providerId="ADAL" clId="{04AD6244-0BE4-4F96-A56C-AACD307C7FB0}" dt="2023-09-04T19:32:56.606" v="4768" actId="165"/>
          <ac:grpSpMkLst>
            <pc:docMk/>
            <pc:sldMk cId="3507268662" sldId="426"/>
            <ac:grpSpMk id="15" creationId="{87AECAF2-E3CF-ED78-F346-D93F538B2C48}"/>
          </ac:grpSpMkLst>
        </pc:grpChg>
        <pc:grpChg chg="add del mod">
          <ac:chgData name="Ahmed, Shareef" userId="ce7c6025-ca9f-4b65-b3ee-82447e2e582a" providerId="ADAL" clId="{04AD6244-0BE4-4F96-A56C-AACD307C7FB0}" dt="2023-09-04T19:32:52.240" v="4767" actId="165"/>
          <ac:grpSpMkLst>
            <pc:docMk/>
            <pc:sldMk cId="3507268662" sldId="426"/>
            <ac:grpSpMk id="21" creationId="{6FF41212-1B42-7A43-8FFE-B81BF947F54F}"/>
          </ac:grpSpMkLst>
        </pc:grpChg>
        <pc:grpChg chg="add mod">
          <ac:chgData name="Ahmed, Shareef" userId="ce7c6025-ca9f-4b65-b3ee-82447e2e582a" providerId="ADAL" clId="{04AD6244-0BE4-4F96-A56C-AACD307C7FB0}" dt="2023-09-04T19:33:50.169" v="4778" actId="1076"/>
          <ac:grpSpMkLst>
            <pc:docMk/>
            <pc:sldMk cId="3507268662" sldId="426"/>
            <ac:grpSpMk id="28" creationId="{D2EEF966-0790-8385-C7E1-F8045819FD52}"/>
          </ac:grpSpMkLst>
        </pc:grpChg>
        <pc:picChg chg="del">
          <ac:chgData name="Ahmed, Shareef" userId="ce7c6025-ca9f-4b65-b3ee-82447e2e582a" providerId="ADAL" clId="{04AD6244-0BE4-4F96-A56C-AACD307C7FB0}" dt="2023-09-01T07:52:22.862" v="51" actId="478"/>
          <ac:picMkLst>
            <pc:docMk/>
            <pc:sldMk cId="3507268662" sldId="426"/>
            <ac:picMk id="2050" creationId="{BEE81625-3742-1296-D038-6B0B1053DF25}"/>
          </ac:picMkLst>
        </pc:picChg>
        <pc:picChg chg="del">
          <ac:chgData name="Ahmed, Shareef" userId="ce7c6025-ca9f-4b65-b3ee-82447e2e582a" providerId="ADAL" clId="{04AD6244-0BE4-4F96-A56C-AACD307C7FB0}" dt="2023-09-01T07:52:26.707" v="52" actId="478"/>
          <ac:picMkLst>
            <pc:docMk/>
            <pc:sldMk cId="3507268662" sldId="426"/>
            <ac:picMk id="2052" creationId="{57F05C9A-C681-BA45-3646-570EA35669A3}"/>
          </ac:picMkLst>
        </pc:picChg>
        <pc:picChg chg="del">
          <ac:chgData name="Ahmed, Shareef" userId="ce7c6025-ca9f-4b65-b3ee-82447e2e582a" providerId="ADAL" clId="{04AD6244-0BE4-4F96-A56C-AACD307C7FB0}" dt="2023-09-01T07:52:28.750" v="53" actId="478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mod ord modAnim modShow">
        <pc:chgData name="Ahmed, Shareef" userId="ce7c6025-ca9f-4b65-b3ee-82447e2e582a" providerId="ADAL" clId="{04AD6244-0BE4-4F96-A56C-AACD307C7FB0}" dt="2023-09-01T20:28:09.131" v="208" actId="729"/>
        <pc:sldMkLst>
          <pc:docMk/>
          <pc:sldMk cId="677870708" sldId="427"/>
        </pc:sldMkLst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2" creationId="{894E8E3D-DEBD-9A4D-1371-0B0CA593D22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3" creationId="{743BDFB0-B123-73C6-D6DE-D001BBBB7A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" creationId="{5A6444F7-EF71-F813-0281-D4D533AF09D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6" creationId="{659E9851-43B8-9F2B-617D-826A0967E38D}"/>
          </ac:spMkLst>
        </pc:spChg>
        <pc:spChg chg="del mod">
          <ac:chgData name="Ahmed, Shareef" userId="ce7c6025-ca9f-4b65-b3ee-82447e2e582a" providerId="ADAL" clId="{04AD6244-0BE4-4F96-A56C-AACD307C7FB0}" dt="2023-09-01T19:56:17.089" v="88" actId="478"/>
          <ac:spMkLst>
            <pc:docMk/>
            <pc:sldMk cId="677870708" sldId="427"/>
            <ac:spMk id="7" creationId="{6B297E91-F8D0-B529-2B94-B98AF2E60B7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8" creationId="{B2768412-76BD-6894-7105-45AED8074335}"/>
          </ac:spMkLst>
        </pc:spChg>
        <pc:spChg chg="mod">
          <ac:chgData name="Ahmed, Shareef" userId="ce7c6025-ca9f-4b65-b3ee-82447e2e582a" providerId="ADAL" clId="{04AD6244-0BE4-4F96-A56C-AACD307C7FB0}" dt="2023-09-01T20:06:10.794" v="105"/>
          <ac:spMkLst>
            <pc:docMk/>
            <pc:sldMk cId="677870708" sldId="427"/>
            <ac:spMk id="9" creationId="{66B771A8-9F27-FB9A-2414-87A99260353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1" creationId="{1A765DF5-9B80-33F0-CDC2-B35B7226AA3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2" creationId="{E6B52179-EE3C-4F70-B526-2D73D1DEF0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3" creationId="{07227FCF-8834-5221-E4A6-D3AAD4E3E6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4" creationId="{731A712D-6D7C-716A-56E2-226FA013464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5" creationId="{A8C7F9C8-5E14-1F98-36EA-B95AC98412E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6" creationId="{B54ED5B7-549E-ADF9-9615-248B3966C83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7" creationId="{9262F3A8-A5FF-8BA5-A190-F0D1AFE4541C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8" creationId="{56C416C4-025C-0BFF-A8A0-B00D0318027E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9" creationId="{4DCB8C23-F719-BBBE-38E6-F899C5FCCFFD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0" creationId="{30206471-0C91-D000-5E78-1CD6B29FCB61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1" creationId="{BE293D2D-3ECF-5084-7DC7-343F77D4552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2" creationId="{30A5BF46-0E25-1A8E-904B-4655E3A257A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3" creationId="{31277966-D54C-EF80-639E-51AA55D5B04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4" creationId="{2FD62CCC-0732-9914-A55C-2165B55FCFA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5" creationId="{6BFF496A-7810-1AA8-1B25-5AC15CE000D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6" creationId="{EE99AF0D-6014-0F85-156A-6F64B98C040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7" creationId="{E372700D-FAE2-16AF-BB76-71314CE07624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8" creationId="{A9706747-1E80-6E62-7515-6014C65682AF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9" creationId="{3C7AF0E9-6B51-8C52-09A8-F35FE7557DF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0" creationId="{395AEF7A-DB1E-7467-95B0-68540AD81D2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1" creationId="{33F625DB-6402-0D34-0428-2D3245AC931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2" creationId="{1ADB994A-4B73-7ED4-D8E7-06C4966BA9B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3" creationId="{11C900BA-2123-63A4-85E2-583A3A80BE40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4" creationId="{B675CEF5-A261-D049-78DA-DE8EC3D29758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5" creationId="{1DCF4D2D-981E-AE9C-4EA9-25107BE5816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6" creationId="{8102A184-F577-9691-FE9E-62571833F61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7" creationId="{651DD18D-5E50-053D-9A4E-EA44365957C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8" creationId="{58D9EEF9-5C57-BFE2-3236-21E5FAE156F6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9" creationId="{5AA690D5-A71A-7E79-0A01-8FC8FE4BBA94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0" creationId="{D632DC10-C56B-5101-ECC1-9CEB75271FB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1" creationId="{EE46F3BB-30CC-60E5-8764-ECA668EA2E48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2" creationId="{9545277B-6859-B8A1-98ED-0A5F49CA1CE7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3" creationId="{027E06D1-C614-3CC4-8D40-E93C49D01D7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4" creationId="{19BD112C-698F-BAC7-BBF8-C9FCBBB74C25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5" creationId="{EE4583BE-BCB1-057F-110E-53752508E1C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6" creationId="{2CC37B80-E25C-6ED0-8218-9E3CC9904904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7" creationId="{93FB1741-356D-F5BC-69CC-2E875C7D5462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8" creationId="{45BD7F17-7220-F6B1-9B98-5D85893ACE53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9" creationId="{7B57B60B-F073-C8A1-39E8-D2795195B3A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0" creationId="{19723CB4-A38F-551B-DBA8-366E6BD3DA7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" creationId="{B378E5B2-E4ED-94BE-91BE-1AD77DFD824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52" creationId="{6B16A607-D674-E89C-9195-ACAC7DBE76A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3" creationId="{A74420BF-6EA0-DE6C-A79C-C05FDCC66992}"/>
          </ac:spMkLst>
        </pc:spChg>
        <pc:spChg chg="add mod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4" creationId="{854C5681-18FC-42E9-2635-BC39F8598E7B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5" creationId="{E559401D-A1D2-7A4D-3AC2-7AA766032135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6" creationId="{97D98119-1FC6-73AE-E323-40E134AB3852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7" creationId="{AA20EA03-E587-D4F7-53CE-2E0045A7B3AD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8" creationId="{E64F916B-AB43-B69D-6951-75C4233A7D38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59" creationId="{51947870-458F-6AB0-22B7-E1A06D7D9DF4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0" creationId="{3EA70B62-DFC1-85D4-24FF-E26FF7ABB4EE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1" creationId="{AEA7A7C7-00B8-7107-7A9B-F9DF4E97F38C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2" creationId="{6CB45BC2-4B04-3C62-4014-D8A9CB745A4E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63" creationId="{E3E5942E-383D-6CB5-754A-7190FC90FCC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0" creationId="{5DBFEA7D-F267-CDF3-A086-28CDF53CFFD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1" creationId="{D71B935D-3DA7-9800-AAB3-6393F17B59BC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3" creationId="{11A5E5F0-7697-A65B-226E-7F0198A42EDF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5" creationId="{9B4DE1C5-7E8E-755D-9D43-B560341D37DE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7" creationId="{1AACFC1F-F472-570C-C0E4-CE00E48EF7A4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8" creationId="{4680BE25-CFE9-45D9-E588-1ECE391538F5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29" creationId="{C14D04A3-5E26-1A94-7EE7-08707BD193E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0" creationId="{854E1206-EA1B-40B6-9CDE-1DC5CCC91E3B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1" creationId="{6731AC6F-13D7-6B1F-A29F-55FFB792C55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2" creationId="{5625500E-EF63-F450-3E02-AAEA9493189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3" creationId="{0FD38C24-D23C-6E91-0956-0355F638CA3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4" creationId="{28B412AE-6FB6-BCC5-9F4E-8766555EC7A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5" creationId="{52809130-4568-F516-A25B-4B371B736FC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7" creationId="{CAB7D084-F020-FF5E-2D3E-ED808742BE02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8" creationId="{5692ADCA-3CF8-0B8F-2D94-B9D816B4F581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39" creationId="{924AEFB4-E260-2AA7-5CEC-251E714BBDDE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40" creationId="{F9316F80-254F-A128-C2B1-E27CD0ACDE9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41" creationId="{D273DB9E-EE9F-AAEB-4A44-395243353501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2" creationId="{8D17E5F4-61EA-EF9A-7675-47EFC13548B6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3" creationId="{D117BC53-16EB-7C36-E73C-3721259750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4" creationId="{D4A5CC87-8DC2-A442-933D-704F6F1BAE59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5" creationId="{78BDE665-451A-4A22-7BA9-2CEFCA365974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6" creationId="{ADD427C3-569F-566F-2552-FF87877C337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7" creationId="{760F84B5-C93A-1BB8-05FD-4CFE48934FF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8" creationId="{24898C21-702F-70BE-B9F7-4EF946116635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9" creationId="{63E51384-2737-E862-9C44-0B2ED214932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0" creationId="{0D78CB71-04FB-AB0A-7B9C-EB186FCC11E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1" creationId="{3FFF56E1-BDA9-863B-EED8-32F154EEAE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2" creationId="{DF5C168E-380B-9448-712F-1F13900236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3" creationId="{7873A09F-CFF0-7A3C-30D3-CBF475B19AB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4" creationId="{6A7F8344-BF8E-9E35-D644-91A69C59DFC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5" creationId="{247724A7-4B66-A2C1-7EBA-A362BE1B8D0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6" creationId="{EF18A08F-A041-A960-0292-7ECB5CDFD26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7" creationId="{E4F78B9F-A33C-E11D-DA61-7E158690EE5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8" creationId="{42CE3C9D-0EF7-45F6-D159-04D854ABCF4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9" creationId="{71FDEF8E-0B83-8B23-5392-7E567F54056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0" creationId="{BE287F23-0978-169C-B025-52E4E711B1C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1" creationId="{CE993FFF-0D8C-89F1-C4A5-D41CEAAFFFA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2" creationId="{DA136A91-3A14-A736-2B0E-5681D767CC7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3" creationId="{FB24222C-B6D8-72CE-4905-5B99EA94A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4" creationId="{771BECD0-D911-0CCB-A6D6-42060453865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5" creationId="{EAE531A9-2F1B-4037-5CC7-580106109BF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6" creationId="{6BF03BEE-A899-93C4-7297-29012872DEB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7" creationId="{0BD4DECB-1D44-95EA-FFDF-2A9439C13F2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8" creationId="{B2824B93-5AB2-5E05-2BB0-4CC0C31FA6F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9" creationId="{E900E00E-E619-405E-515D-59A592D9A6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0" creationId="{25CFC3B2-AA87-9200-5D8B-DFAB4E6360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1" creationId="{C0E45367-C262-294C-6861-8978EF262C8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2" creationId="{FACB935F-0C7C-168E-6E83-D28A1ED2673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3" creationId="{7C362354-502A-0A01-4725-C27D0993885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4" creationId="{12638C64-1011-FCCD-14DC-B111BD76C4C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5" creationId="{3659022F-274A-B3EE-B836-C9EB00D64CB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6" creationId="{E1E6D792-4585-D439-A8F2-BF1A343CEBB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7" creationId="{A4576889-F947-7BDA-CAC6-D7BE966BBF4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8" creationId="{645CE0CF-AD0D-5D36-EED0-674CB53AA220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0" creationId="{FFC68C95-8232-71BD-5266-C6BB4C74FAF5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1" creationId="{D46DBEBE-D59A-9F6C-ABF3-EFFE36C66DBB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2" creationId="{4D502AE8-CC21-37DE-7722-418568C4B1B8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3" creationId="{4AAEB2F3-8FF5-5EB8-3B70-F26DEDACBE53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4" creationId="{A6C69B38-3182-E7E6-5B82-67FF87DB68B7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5" creationId="{4F417722-617B-856C-503E-2B8F9C34607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6" creationId="{583A9273-B993-DACE-B9D5-90B4C453FF7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7" creationId="{45C1F368-9EE8-949E-DB23-BD29A1697A9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8" creationId="{A19B34A9-DCE2-C729-61A0-2809503971B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9" creationId="{1E00F29D-F01E-291A-E43D-250CE9CDE4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0" creationId="{C9C26829-27F2-BB2C-53A0-E3843537728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1" creationId="{9859096D-1CDC-3942-C4EF-B29B9012ABD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2" creationId="{D826F698-C142-7875-65CF-1319DDD52B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3" creationId="{E8811EA3-BBB5-B759-D39B-217DFF91185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4" creationId="{5E839966-715C-EC77-8F9D-53ACD78FC47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5" creationId="{B274D0AC-9C5A-59AE-27EC-8D304FC64C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6" creationId="{B86CCC8B-828B-376E-95AD-A90E261054A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7" creationId="{59CE26F1-6068-C000-1576-5E486934323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8" creationId="{AC81D2F0-A5AE-4286-69EC-BD4765E2D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9" creationId="{FF53663C-2192-33E7-5927-F7937D7C611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0" creationId="{8FCD2B85-2023-303D-232F-E5A6C2CB786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1" creationId="{1AC5A25F-7315-6DF5-F627-FF65EDB9FE0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2" creationId="{6EFC910A-E111-B15A-45AF-5C9394CD8417}"/>
          </ac:spMkLst>
        </pc:spChg>
        <pc:grpChg chg="add del mod">
          <ac:chgData name="Ahmed, Shareef" userId="ce7c6025-ca9f-4b65-b3ee-82447e2e582a" providerId="ADAL" clId="{04AD6244-0BE4-4F96-A56C-AACD307C7FB0}" dt="2023-09-01T19:59:43.809" v="97" actId="165"/>
          <ac:grpSpMkLst>
            <pc:docMk/>
            <pc:sldMk cId="677870708" sldId="427"/>
            <ac:grpSpMk id="5136" creationId="{F6BB26C8-29BB-9C5C-28E0-92A4607D1FC2}"/>
          </ac:grpSpMkLst>
        </pc:grpChg>
        <pc:grpChg chg="add mod">
          <ac:chgData name="Ahmed, Shareef" userId="ce7c6025-ca9f-4b65-b3ee-82447e2e582a" providerId="ADAL" clId="{04AD6244-0BE4-4F96-A56C-AACD307C7FB0}" dt="2023-09-01T19:56:10.278" v="87" actId="1076"/>
          <ac:grpSpMkLst>
            <pc:docMk/>
            <pc:sldMk cId="677870708" sldId="427"/>
            <ac:grpSpMk id="5179" creationId="{A6E019FE-362C-9547-7CA2-9239591E15B8}"/>
          </ac:grpSpMkLst>
        </pc:grpChg>
        <pc:grpChg chg="add mod">
          <ac:chgData name="Ahmed, Shareef" userId="ce7c6025-ca9f-4b65-b3ee-82447e2e582a" providerId="ADAL" clId="{04AD6244-0BE4-4F96-A56C-AACD307C7FB0}" dt="2023-09-01T20:05:55.434" v="102" actId="207"/>
          <ac:grpSpMkLst>
            <pc:docMk/>
            <pc:sldMk cId="677870708" sldId="427"/>
            <ac:grpSpMk id="5203" creationId="{9A57E065-3F81-700C-12D3-9C476E83BB1C}"/>
          </ac:grpSpMkLst>
        </pc:grpChg>
        <pc:grpChg chg="add mod">
          <ac:chgData name="Ahmed, Shareef" userId="ce7c6025-ca9f-4b65-b3ee-82447e2e582a" providerId="ADAL" clId="{04AD6244-0BE4-4F96-A56C-AACD307C7FB0}" dt="2023-09-01T19:58:34.222" v="90" actId="164"/>
          <ac:grpSpMkLst>
            <pc:docMk/>
            <pc:sldMk cId="677870708" sldId="427"/>
            <ac:grpSpMk id="5204" creationId="{4B3BB94B-243E-B5A4-2858-C67BCD52C29C}"/>
          </ac:grpSpMkLst>
        </pc:grpChg>
        <pc:grpChg chg="add mod">
          <ac:chgData name="Ahmed, Shareef" userId="ce7c6025-ca9f-4b65-b3ee-82447e2e582a" providerId="ADAL" clId="{04AD6244-0BE4-4F96-A56C-AACD307C7FB0}" dt="2023-09-01T19:58:40.654" v="91" actId="164"/>
          <ac:grpSpMkLst>
            <pc:docMk/>
            <pc:sldMk cId="677870708" sldId="427"/>
            <ac:grpSpMk id="5205" creationId="{CD16D4B8-3860-A5E2-1396-5709BCC89EC5}"/>
          </ac:grpSpMkLst>
        </pc:grpChg>
        <pc:grpChg chg="add mod">
          <ac:chgData name="Ahmed, Shareef" userId="ce7c6025-ca9f-4b65-b3ee-82447e2e582a" providerId="ADAL" clId="{04AD6244-0BE4-4F96-A56C-AACD307C7FB0}" dt="2023-09-01T19:58:50.841" v="93" actId="164"/>
          <ac:grpSpMkLst>
            <pc:docMk/>
            <pc:sldMk cId="677870708" sldId="427"/>
            <ac:grpSpMk id="5206" creationId="{4ED97389-8D3A-3AD1-0B06-FF9B408156CC}"/>
          </ac:grpSpMkLst>
        </pc:grpChg>
        <pc:grpChg chg="add mod">
          <ac:chgData name="Ahmed, Shareef" userId="ce7c6025-ca9f-4b65-b3ee-82447e2e582a" providerId="ADAL" clId="{04AD6244-0BE4-4F96-A56C-AACD307C7FB0}" dt="2023-09-01T19:59:07.176" v="94" actId="164"/>
          <ac:grpSpMkLst>
            <pc:docMk/>
            <pc:sldMk cId="677870708" sldId="427"/>
            <ac:grpSpMk id="5207" creationId="{94760B26-80BA-4B01-C138-A1BF77F6B743}"/>
          </ac:grpSpMkLst>
        </pc:grpChg>
        <pc:grpChg chg="add mod">
          <ac:chgData name="Ahmed, Shareef" userId="ce7c6025-ca9f-4b65-b3ee-82447e2e582a" providerId="ADAL" clId="{04AD6244-0BE4-4F96-A56C-AACD307C7FB0}" dt="2023-09-01T19:59:15.138" v="95" actId="164"/>
          <ac:grpSpMkLst>
            <pc:docMk/>
            <pc:sldMk cId="677870708" sldId="427"/>
            <ac:grpSpMk id="5208" creationId="{1511204D-05ED-9FE7-C22D-9329641ED710}"/>
          </ac:grpSpMkLst>
        </pc:grpChg>
        <pc:grpChg chg="add mod">
          <ac:chgData name="Ahmed, Shareef" userId="ce7c6025-ca9f-4b65-b3ee-82447e2e582a" providerId="ADAL" clId="{04AD6244-0BE4-4F96-A56C-AACD307C7FB0}" dt="2023-09-01T19:59:22.597" v="96" actId="164"/>
          <ac:grpSpMkLst>
            <pc:docMk/>
            <pc:sldMk cId="677870708" sldId="427"/>
            <ac:grpSpMk id="5209" creationId="{FE078009-CB17-B310-8DB8-5A639E3EECC0}"/>
          </ac:grpSpMkLst>
        </pc:grpChg>
        <pc:grpChg chg="add mod">
          <ac:chgData name="Ahmed, Shareef" userId="ce7c6025-ca9f-4b65-b3ee-82447e2e582a" providerId="ADAL" clId="{04AD6244-0BE4-4F96-A56C-AACD307C7FB0}" dt="2023-09-01T19:59:51.876" v="98" actId="164"/>
          <ac:grpSpMkLst>
            <pc:docMk/>
            <pc:sldMk cId="677870708" sldId="427"/>
            <ac:grpSpMk id="5210" creationId="{BCBF5DD3-BFD4-E345-3457-3FFF6D6DE82E}"/>
          </ac:grpSpMkLst>
        </pc:grpChg>
        <pc:grpChg chg="add mod">
          <ac:chgData name="Ahmed, Shareef" userId="ce7c6025-ca9f-4b65-b3ee-82447e2e582a" providerId="ADAL" clId="{04AD6244-0BE4-4F96-A56C-AACD307C7FB0}" dt="2023-09-01T20:00:09.307" v="99" actId="164"/>
          <ac:grpSpMkLst>
            <pc:docMk/>
            <pc:sldMk cId="677870708" sldId="427"/>
            <ac:grpSpMk id="5211" creationId="{B307E22C-A078-3BF6-E5B5-F9A7B61641CD}"/>
          </ac:grpSpMkLst>
        </pc:grpChg>
        <pc:grpChg chg="add mod">
          <ac:chgData name="Ahmed, Shareef" userId="ce7c6025-ca9f-4b65-b3ee-82447e2e582a" providerId="ADAL" clId="{04AD6244-0BE4-4F96-A56C-AACD307C7FB0}" dt="2023-09-01T20:00:16.791" v="100" actId="164"/>
          <ac:grpSpMkLst>
            <pc:docMk/>
            <pc:sldMk cId="677870708" sldId="427"/>
            <ac:grpSpMk id="5212" creationId="{6CAFA593-CE83-D669-7BFD-044AB98B08A9}"/>
          </ac:grpSpMkLst>
        </pc:grpChg>
        <pc:picChg chg="del">
          <ac:chgData name="Ahmed, Shareef" userId="ce7c6025-ca9f-4b65-b3ee-82447e2e582a" providerId="ADAL" clId="{04AD6244-0BE4-4F96-A56C-AACD307C7FB0}" dt="2023-09-01T19:54:42.817" v="82" actId="478"/>
          <ac:picMkLst>
            <pc:docMk/>
            <pc:sldMk cId="677870708" sldId="427"/>
            <ac:picMk id="5122" creationId="{0D0D298D-C7C3-0619-D8AC-DF6210B1DAB5}"/>
          </ac:picMkLst>
        </pc:picChg>
        <pc:picChg chg="del">
          <ac:chgData name="Ahmed, Shareef" userId="ce7c6025-ca9f-4b65-b3ee-82447e2e582a" providerId="ADAL" clId="{04AD6244-0BE4-4F96-A56C-AACD307C7FB0}" dt="2023-09-01T19:54:39.849" v="80" actId="478"/>
          <ac:picMkLst>
            <pc:docMk/>
            <pc:sldMk cId="677870708" sldId="427"/>
            <ac:picMk id="5124" creationId="{03333298-1825-99F8-A5A3-477C72804027}"/>
          </ac:picMkLst>
        </pc:picChg>
        <pc:picChg chg="del">
          <ac:chgData name="Ahmed, Shareef" userId="ce7c6025-ca9f-4b65-b3ee-82447e2e582a" providerId="ADAL" clId="{04AD6244-0BE4-4F96-A56C-AACD307C7FB0}" dt="2023-09-01T19:54:41.495" v="81" actId="478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3T06:49:48.990" v="1894" actId="14100"/>
        <pc:sldMkLst>
          <pc:docMk/>
          <pc:sldMk cId="573451559" sldId="428"/>
        </pc:sldMkLst>
        <pc:spChg chg="mod">
          <ac:chgData name="Ahmed, Shareef" userId="ce7c6025-ca9f-4b65-b3ee-82447e2e582a" providerId="ADAL" clId="{04AD6244-0BE4-4F96-A56C-AACD307C7FB0}" dt="2023-09-03T06:03:19.956" v="1698" actId="20577"/>
          <ac:spMkLst>
            <pc:docMk/>
            <pc:sldMk cId="573451559" sldId="42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0:38.903" v="1831" actId="478"/>
          <ac:spMkLst>
            <pc:docMk/>
            <pc:sldMk cId="573451559" sldId="428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6:09:51.617" v="1821" actId="14100"/>
          <ac:spMkLst>
            <pc:docMk/>
            <pc:sldMk cId="573451559" sldId="428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6:09:46.274" v="1820" actId="1076"/>
          <ac:spMkLst>
            <pc:docMk/>
            <pc:sldMk cId="573451559" sldId="428"/>
            <ac:spMk id="8" creationId="{CBA8BB2D-5C98-8B7E-D169-996F0532C30B}"/>
          </ac:spMkLst>
        </pc:spChg>
        <pc:spChg chg="add mod">
          <ac:chgData name="Ahmed, Shareef" userId="ce7c6025-ca9f-4b65-b3ee-82447e2e582a" providerId="ADAL" clId="{04AD6244-0BE4-4F96-A56C-AACD307C7FB0}" dt="2023-09-03T06:09:57.245" v="1822" actId="14100"/>
          <ac:spMkLst>
            <pc:docMk/>
            <pc:sldMk cId="573451559" sldId="428"/>
            <ac:spMk id="9" creationId="{609E99CC-967A-9C3A-8683-AB7583A706CE}"/>
          </ac:spMkLst>
        </pc:spChg>
        <pc:spChg chg="add mod">
          <ac:chgData name="Ahmed, Shareef" userId="ce7c6025-ca9f-4b65-b3ee-82447e2e582a" providerId="ADAL" clId="{04AD6244-0BE4-4F96-A56C-AACD307C7FB0}" dt="2023-09-03T06:10:06.899" v="1824" actId="14100"/>
          <ac:spMkLst>
            <pc:docMk/>
            <pc:sldMk cId="573451559" sldId="428"/>
            <ac:spMk id="10" creationId="{E2189F8B-A895-E1A0-34F1-55B048D2E2C1}"/>
          </ac:spMkLst>
        </pc:spChg>
        <pc:spChg chg="add mod">
          <ac:chgData name="Ahmed, Shareef" userId="ce7c6025-ca9f-4b65-b3ee-82447e2e582a" providerId="ADAL" clId="{04AD6244-0BE4-4F96-A56C-AACD307C7FB0}" dt="2023-09-03T06:49:48.990" v="1894" actId="14100"/>
          <ac:spMkLst>
            <pc:docMk/>
            <pc:sldMk cId="573451559" sldId="428"/>
            <ac:spMk id="11" creationId="{0F49F651-C95F-F5CA-27EA-D5F297A48B67}"/>
          </ac:spMkLst>
        </pc:spChg>
        <pc:picChg chg="del">
          <ac:chgData name="Ahmed, Shareef" userId="ce7c6025-ca9f-4b65-b3ee-82447e2e582a" providerId="ADAL" clId="{04AD6244-0BE4-4F96-A56C-AACD307C7FB0}" dt="2023-09-03T06:03:30.100" v="1701" actId="478"/>
          <ac:picMkLst>
            <pc:docMk/>
            <pc:sldMk cId="573451559" sldId="428"/>
            <ac:picMk id="7" creationId="{0B098AF6-67AA-0289-6C96-A4DD68C15283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4259498518" sldId="42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347023888" sldId="43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9121964" sldId="43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058764492" sldId="43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0125984" sldId="43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59529793" sldId="43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768182551" sldId="435"/>
        </pc:sldMkLst>
      </pc:sldChg>
      <pc:sldChg chg="addSp delSp modSp mod">
        <pc:chgData name="Ahmed, Shareef" userId="ce7c6025-ca9f-4b65-b3ee-82447e2e582a" providerId="ADAL" clId="{04AD6244-0BE4-4F96-A56C-AACD307C7FB0}" dt="2023-09-04T06:29:46.049" v="2854" actId="1076"/>
        <pc:sldMkLst>
          <pc:docMk/>
          <pc:sldMk cId="969164777" sldId="436"/>
        </pc:sldMkLst>
        <pc:spChg chg="mod">
          <ac:chgData name="Ahmed, Shareef" userId="ce7c6025-ca9f-4b65-b3ee-82447e2e582a" providerId="ADAL" clId="{04AD6244-0BE4-4F96-A56C-AACD307C7FB0}" dt="2023-09-03T22:31:15.763" v="2530" actId="27636"/>
          <ac:spMkLst>
            <pc:docMk/>
            <pc:sldMk cId="969164777" sldId="436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22:30:53.413" v="2526" actId="478"/>
          <ac:spMkLst>
            <pc:docMk/>
            <pc:sldMk cId="969164777" sldId="436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22:30:56.311" v="2527" actId="478"/>
          <ac:spMkLst>
            <pc:docMk/>
            <pc:sldMk cId="969164777" sldId="436"/>
            <ac:spMk id="7" creationId="{BA262D79-133B-C200-A482-BE2135AAEF9F}"/>
          </ac:spMkLst>
        </pc:spChg>
        <pc:spChg chg="add mod">
          <ac:chgData name="Ahmed, Shareef" userId="ce7c6025-ca9f-4b65-b3ee-82447e2e582a" providerId="ADAL" clId="{04AD6244-0BE4-4F96-A56C-AACD307C7FB0}" dt="2023-09-04T06:29:46.049" v="2854" actId="1076"/>
          <ac:spMkLst>
            <pc:docMk/>
            <pc:sldMk cId="969164777" sldId="436"/>
            <ac:spMk id="9" creationId="{7A9E7A04-09D9-F461-DC19-87CCE200A251}"/>
          </ac:spMkLst>
        </pc:spChg>
        <pc:picChg chg="add mod">
          <ac:chgData name="Ahmed, Shareef" userId="ce7c6025-ca9f-4b65-b3ee-82447e2e582a" providerId="ADAL" clId="{04AD6244-0BE4-4F96-A56C-AACD307C7FB0}" dt="2023-09-04T06:29:46.049" v="2854" actId="1076"/>
          <ac:picMkLst>
            <pc:docMk/>
            <pc:sldMk cId="969164777" sldId="436"/>
            <ac:picMk id="8" creationId="{D4C0B196-0555-470B-6469-9388C0F2CEE0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06:36:39.711" v="3113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04AD6244-0BE4-4F96-A56C-AACD307C7FB0}" dt="2023-09-04T06:29:29.190" v="2853" actId="27636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4T06:30:00.935" v="2857" actId="478"/>
          <ac:spMkLst>
            <pc:docMk/>
            <pc:sldMk cId="1175212756" sldId="43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4T06:30:39.064" v="2865" actId="20577"/>
          <ac:spMkLst>
            <pc:docMk/>
            <pc:sldMk cId="1175212756" sldId="437"/>
            <ac:spMk id="7" creationId="{6F541D18-0EA7-0F4F-4CF6-EE280CD24F3D}"/>
          </ac:spMkLst>
        </pc:spChg>
        <pc:spChg chg="add mod">
          <ac:chgData name="Ahmed, Shareef" userId="ce7c6025-ca9f-4b65-b3ee-82447e2e582a" providerId="ADAL" clId="{04AD6244-0BE4-4F96-A56C-AACD307C7FB0}" dt="2023-09-04T06:36:39.711" v="3113" actId="20577"/>
          <ac:spMkLst>
            <pc:docMk/>
            <pc:sldMk cId="1175212756" sldId="43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04AD6244-0BE4-4F96-A56C-AACD307C7FB0}" dt="2023-09-04T06:30:01.882" v="2858"/>
          <ac:picMkLst>
            <pc:docMk/>
            <pc:sldMk cId="1175212756" sldId="437"/>
            <ac:picMk id="6" creationId="{390A51B8-C00A-013B-DDAB-5AD0031E7C27}"/>
          </ac:picMkLst>
        </pc:picChg>
      </pc:sldChg>
      <pc:sldChg chg="add">
        <pc:chgData name="Ahmed, Shareef" userId="ce7c6025-ca9f-4b65-b3ee-82447e2e582a" providerId="ADAL" clId="{04AD6244-0BE4-4F96-A56C-AACD307C7FB0}" dt="2023-09-01T20:28:02.556" v="207"/>
        <pc:sldMkLst>
          <pc:docMk/>
          <pc:sldMk cId="1551683505" sldId="438"/>
        </pc:sldMkLst>
      </pc:sldChg>
      <pc:sldChg chg="addSp delSp modSp add mod ord modAnim">
        <pc:chgData name="Ahmed, Shareef" userId="ce7c6025-ca9f-4b65-b3ee-82447e2e582a" providerId="ADAL" clId="{04AD6244-0BE4-4F96-A56C-AACD307C7FB0}" dt="2023-09-02T21:34:39.473" v="1088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04AD6244-0BE4-4F96-A56C-AACD307C7FB0}" dt="2023-09-02T21:34:39.473" v="1088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6:38:51.278" v="746" actId="5793"/>
          <ac:spMkLst>
            <pc:docMk/>
            <pc:sldMk cId="3344521910" sldId="439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24.680" v="988" actId="20577"/>
          <ac:spMkLst>
            <pc:docMk/>
            <pc:sldMk cId="3344521910" sldId="439"/>
            <ac:spMk id="6" creationId="{A93D76E9-790E-01EB-B0F5-08EC50B762EC}"/>
          </ac:spMkLst>
        </pc:spChg>
        <pc:spChg chg="mod topLvl">
          <ac:chgData name="Ahmed, Shareef" userId="ce7c6025-ca9f-4b65-b3ee-82447e2e582a" providerId="ADAL" clId="{04AD6244-0BE4-4F96-A56C-AACD307C7FB0}" dt="2023-09-02T06:38:34.103" v="743" actId="14100"/>
          <ac:spMkLst>
            <pc:docMk/>
            <pc:sldMk cId="3344521910" sldId="439"/>
            <ac:spMk id="9" creationId="{1535C5E0-DB95-5399-4999-383D4CABCC8D}"/>
          </ac:spMkLst>
        </pc:spChg>
        <pc:spChg chg="mod topLvl">
          <ac:chgData name="Ahmed, Shareef" userId="ce7c6025-ca9f-4b65-b3ee-82447e2e582a" providerId="ADAL" clId="{04AD6244-0BE4-4F96-A56C-AACD307C7FB0}" dt="2023-09-02T06:38:37.724" v="744" actId="14100"/>
          <ac:spMkLst>
            <pc:docMk/>
            <pc:sldMk cId="3344521910" sldId="439"/>
            <ac:spMk id="10" creationId="{D2061EE4-C4A7-1187-22C0-D3497DC4AC46}"/>
          </ac:spMkLst>
        </pc:spChg>
        <pc:spChg chg="del mod topLvl">
          <ac:chgData name="Ahmed, Shareef" userId="ce7c6025-ca9f-4b65-b3ee-82447e2e582a" providerId="ADAL" clId="{04AD6244-0BE4-4F96-A56C-AACD307C7FB0}" dt="2023-09-02T06:32:55.530" v="709" actId="478"/>
          <ac:spMkLst>
            <pc:docMk/>
            <pc:sldMk cId="3344521910" sldId="439"/>
            <ac:spMk id="11" creationId="{20ECE506-0E3D-6CB3-81EF-61AA901115E0}"/>
          </ac:spMkLst>
        </pc:spChg>
        <pc:spChg chg="del mod topLvl">
          <ac:chgData name="Ahmed, Shareef" userId="ce7c6025-ca9f-4b65-b3ee-82447e2e582a" providerId="ADAL" clId="{04AD6244-0BE4-4F96-A56C-AACD307C7FB0}" dt="2023-09-02T06:33:18.576" v="711" actId="478"/>
          <ac:spMkLst>
            <pc:docMk/>
            <pc:sldMk cId="3344521910" sldId="439"/>
            <ac:spMk id="13" creationId="{29FA646D-89E0-28A6-972E-29A6E5F650D2}"/>
          </ac:spMkLst>
        </pc:spChg>
        <pc:grpChg chg="add del mod">
          <ac:chgData name="Ahmed, Shareef" userId="ce7c6025-ca9f-4b65-b3ee-82447e2e582a" providerId="ADAL" clId="{04AD6244-0BE4-4F96-A56C-AACD307C7FB0}" dt="2023-09-02T06:32:49.387" v="708" actId="165"/>
          <ac:grpSpMkLst>
            <pc:docMk/>
            <pc:sldMk cId="3344521910" sldId="439"/>
            <ac:grpSpMk id="7" creationId="{49E602DD-734E-8C79-A4C5-53771D789F77}"/>
          </ac:grpSpMkLst>
        </pc:grp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8" creationId="{3D1D24D3-13F5-E8D3-31C7-EF5E0D637193}"/>
          </ac:picMkLst>
        </pc:pic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12" creationId="{E50C11E9-A1CC-F8D5-FA3E-F197D90BB00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2T21:41:03.858" v="1240" actId="13822"/>
        <pc:sldMkLst>
          <pc:docMk/>
          <pc:sldMk cId="2474001591" sldId="440"/>
        </pc:sldMkLst>
        <pc:spChg chg="mod">
          <ac:chgData name="Ahmed, Shareef" userId="ce7c6025-ca9f-4b65-b3ee-82447e2e582a" providerId="ADAL" clId="{04AD6244-0BE4-4F96-A56C-AACD307C7FB0}" dt="2023-09-02T21:34:47.752" v="1090"/>
          <ac:spMkLst>
            <pc:docMk/>
            <pc:sldMk cId="2474001591" sldId="440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7:29:30.774" v="858"/>
          <ac:spMkLst>
            <pc:docMk/>
            <pc:sldMk cId="2474001591" sldId="440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51.490" v="996" actId="20577"/>
          <ac:spMkLst>
            <pc:docMk/>
            <pc:sldMk cId="2474001591" sldId="440"/>
            <ac:spMk id="6" creationId="{A93D76E9-790E-01EB-B0F5-08EC50B762EC}"/>
          </ac:spMkLst>
        </pc:spChg>
        <pc:spChg chg="add mod">
          <ac:chgData name="Ahmed, Shareef" userId="ce7c6025-ca9f-4b65-b3ee-82447e2e582a" providerId="ADAL" clId="{04AD6244-0BE4-4F96-A56C-AACD307C7FB0}" dt="2023-09-02T21:41:03.858" v="1240" actId="13822"/>
          <ac:spMkLst>
            <pc:docMk/>
            <pc:sldMk cId="2474001591" sldId="440"/>
            <ac:spMk id="7" creationId="{85BE5342-4BAF-EB17-F526-C95FEAF11332}"/>
          </ac:spMkLst>
        </pc:spChg>
        <pc:spChg chg="del">
          <ac:chgData name="Ahmed, Shareef" userId="ce7c6025-ca9f-4b65-b3ee-82447e2e582a" providerId="ADAL" clId="{04AD6244-0BE4-4F96-A56C-AACD307C7FB0}" dt="2023-09-02T07:17:40.748" v="855" actId="478"/>
          <ac:spMkLst>
            <pc:docMk/>
            <pc:sldMk cId="2474001591" sldId="440"/>
            <ac:spMk id="9" creationId="{1535C5E0-DB95-5399-4999-383D4CABCC8D}"/>
          </ac:spMkLst>
        </pc:spChg>
        <pc:spChg chg="del">
          <ac:chgData name="Ahmed, Shareef" userId="ce7c6025-ca9f-4b65-b3ee-82447e2e582a" providerId="ADAL" clId="{04AD6244-0BE4-4F96-A56C-AACD307C7FB0}" dt="2023-09-02T07:17:42.756" v="856" actId="478"/>
          <ac:spMkLst>
            <pc:docMk/>
            <pc:sldMk cId="2474001591" sldId="440"/>
            <ac:spMk id="10" creationId="{D2061EE4-C4A7-1187-22C0-D3497DC4AC46}"/>
          </ac:spMkLst>
        </pc:spChg>
      </pc:sldChg>
      <pc:sldChg chg="modSp add mod">
        <pc:chgData name="Ahmed, Shareef" userId="ce7c6025-ca9f-4b65-b3ee-82447e2e582a" providerId="ADAL" clId="{04AD6244-0BE4-4F96-A56C-AACD307C7FB0}" dt="2023-09-02T21:41:08.055" v="1241" actId="13822"/>
        <pc:sldMkLst>
          <pc:docMk/>
          <pc:sldMk cId="4261537256" sldId="441"/>
        </pc:sldMkLst>
        <pc:spChg chg="mod">
          <ac:chgData name="Ahmed, Shareef" userId="ce7c6025-ca9f-4b65-b3ee-82447e2e582a" providerId="ADAL" clId="{04AD6244-0BE4-4F96-A56C-AACD307C7FB0}" dt="2023-09-02T21:34:50.697" v="1091"/>
          <ac:spMkLst>
            <pc:docMk/>
            <pc:sldMk cId="4261537256" sldId="441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9:03.913" v="1000" actId="20577"/>
          <ac:spMkLst>
            <pc:docMk/>
            <pc:sldMk cId="4261537256" sldId="441"/>
            <ac:spMk id="6" creationId="{A93D76E9-790E-01EB-B0F5-08EC50B762EC}"/>
          </ac:spMkLst>
        </pc:spChg>
        <pc:spChg chg="mod">
          <ac:chgData name="Ahmed, Shareef" userId="ce7c6025-ca9f-4b65-b3ee-82447e2e582a" providerId="ADAL" clId="{04AD6244-0BE4-4F96-A56C-AACD307C7FB0}" dt="2023-09-02T21:41:08.055" v="1241" actId="13822"/>
          <ac:spMkLst>
            <pc:docMk/>
            <pc:sldMk cId="4261537256" sldId="441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1:14.964" v="1242" actId="13822"/>
        <pc:sldMkLst>
          <pc:docMk/>
          <pc:sldMk cId="4087287862" sldId="442"/>
        </pc:sldMkLst>
        <pc:spChg chg="mod">
          <ac:chgData name="Ahmed, Shareef" userId="ce7c6025-ca9f-4b65-b3ee-82447e2e582a" providerId="ADAL" clId="{04AD6244-0BE4-4F96-A56C-AACD307C7FB0}" dt="2023-09-02T21:34:54.095" v="1092"/>
          <ac:spMkLst>
            <pc:docMk/>
            <pc:sldMk cId="4087287862" sldId="442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1:14.964" v="1242" actId="13822"/>
          <ac:spMkLst>
            <pc:docMk/>
            <pc:sldMk cId="4087287862" sldId="442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2:34.065" v="1377" actId="20577"/>
        <pc:sldMkLst>
          <pc:docMk/>
          <pc:sldMk cId="241457420" sldId="443"/>
        </pc:sldMkLst>
        <pc:spChg chg="mod">
          <ac:chgData name="Ahmed, Shareef" userId="ce7c6025-ca9f-4b65-b3ee-82447e2e582a" providerId="ADAL" clId="{04AD6244-0BE4-4F96-A56C-AACD307C7FB0}" dt="2023-09-02T21:35:22.670" v="1116" actId="14100"/>
          <ac:spMkLst>
            <pc:docMk/>
            <pc:sldMk cId="241457420" sldId="44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2:34.065" v="1377" actId="20577"/>
          <ac:spMkLst>
            <pc:docMk/>
            <pc:sldMk cId="241457420" sldId="443"/>
            <ac:spMk id="7" creationId="{85BE5342-4BAF-EB17-F526-C95FEAF11332}"/>
          </ac:spMkLst>
        </pc:spChg>
      </pc:sldChg>
      <pc:sldChg chg="addSp delSp modSp add mod delAnim">
        <pc:chgData name="Ahmed, Shareef" userId="ce7c6025-ca9f-4b65-b3ee-82447e2e582a" providerId="ADAL" clId="{04AD6244-0BE4-4F96-A56C-AACD307C7FB0}" dt="2023-09-03T07:12:39.254" v="2156" actId="20577"/>
        <pc:sldMkLst>
          <pc:docMk/>
          <pc:sldMk cId="2351899956" sldId="444"/>
        </pc:sldMkLst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12:39.254" v="2156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9" creationId="{609E99CC-967A-9C3A-8683-AB7583A706CE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0" creationId="{E2189F8B-A895-E1A0-34F1-55B048D2E2C1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1" creationId="{0F49F651-C95F-F5CA-27EA-D5F297A48B67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2" creationId="{5834A2AE-B5C2-04C4-9922-70F16443C3D9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3" creationId="{4749365C-723D-8294-6430-BF86E633B951}"/>
          </ac:spMkLst>
        </pc:spChg>
      </pc:sldChg>
      <pc:sldChg chg="delSp modSp add mod">
        <pc:chgData name="Ahmed, Shareef" userId="ce7c6025-ca9f-4b65-b3ee-82447e2e582a" providerId="ADAL" clId="{04AD6244-0BE4-4F96-A56C-AACD307C7FB0}" dt="2023-09-03T07:41:14.715" v="2230" actId="478"/>
        <pc:sldMkLst>
          <pc:docMk/>
          <pc:sldMk cId="2013221156" sldId="445"/>
        </pc:sldMkLst>
        <pc:spChg chg="del mod">
          <ac:chgData name="Ahmed, Shareef" userId="ce7c6025-ca9f-4b65-b3ee-82447e2e582a" providerId="ADAL" clId="{04AD6244-0BE4-4F96-A56C-AACD307C7FB0}" dt="2023-09-03T07:41:14.715" v="2230" actId="478"/>
          <ac:spMkLst>
            <pc:docMk/>
            <pc:sldMk cId="2013221156" sldId="445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41:11.972" v="2229" actId="255"/>
          <ac:spMkLst>
            <pc:docMk/>
            <pc:sldMk cId="2013221156" sldId="445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2" creationId="{5834A2AE-B5C2-04C4-9922-70F16443C3D9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3" creationId="{4749365C-723D-8294-6430-BF86E633B951}"/>
          </ac:spMkLst>
        </pc:spChg>
      </pc:sldChg>
      <pc:sldChg chg="addSp modSp add mod">
        <pc:chgData name="Ahmed, Shareef" userId="ce7c6025-ca9f-4b65-b3ee-82447e2e582a" providerId="ADAL" clId="{04AD6244-0BE4-4F96-A56C-AACD307C7FB0}" dt="2023-09-03T22:39:39.910" v="2755" actId="27636"/>
        <pc:sldMkLst>
          <pc:docMk/>
          <pc:sldMk cId="3619590190" sldId="446"/>
        </pc:sldMkLst>
        <pc:spChg chg="add mod">
          <ac:chgData name="Ahmed, Shareef" userId="ce7c6025-ca9f-4b65-b3ee-82447e2e582a" providerId="ADAL" clId="{04AD6244-0BE4-4F96-A56C-AACD307C7FB0}" dt="2023-09-03T22:39:39.910" v="2755" actId="27636"/>
          <ac:spMkLst>
            <pc:docMk/>
            <pc:sldMk cId="3619590190" sldId="446"/>
            <ac:spMk id="3" creationId="{22CD3CAB-1A84-161B-C475-B9C7594FC4E7}"/>
          </ac:spMkLst>
        </pc:spChg>
        <pc:picChg chg="mod">
          <ac:chgData name="Ahmed, Shareef" userId="ce7c6025-ca9f-4b65-b3ee-82447e2e582a" providerId="ADAL" clId="{04AD6244-0BE4-4F96-A56C-AACD307C7FB0}" dt="2023-09-03T08:46:29.509" v="2355" actId="1076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18:34:37.468" v="4386" actId="20577"/>
        <pc:sldMkLst>
          <pc:docMk/>
          <pc:sldMk cId="682127970" sldId="447"/>
        </pc:sldMkLst>
        <pc:spChg chg="mod">
          <ac:chgData name="Ahmed, Shareef" userId="ce7c6025-ca9f-4b65-b3ee-82447e2e582a" providerId="ADAL" clId="{04AD6244-0BE4-4F96-A56C-AACD307C7FB0}" dt="2023-09-04T18:32:11.484" v="4320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8:34:37.468" v="4386" actId="20577"/>
          <ac:spMkLst>
            <pc:docMk/>
            <pc:sldMk cId="682127970" sldId="44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04AD6244-0BE4-4F96-A56C-AACD307C7FB0}" dt="2023-09-04T18:30:21.513" v="4275" actId="478"/>
          <ac:spMkLst>
            <pc:docMk/>
            <pc:sldMk cId="682127970" sldId="447"/>
            <ac:spMk id="9" creationId="{71A7F955-AC92-ACF1-B1A3-4AB19C031AF7}"/>
          </ac:spMkLst>
        </pc:spChg>
        <pc:picChg chg="del">
          <ac:chgData name="Ahmed, Shareef" userId="ce7c6025-ca9f-4b65-b3ee-82447e2e582a" providerId="ADAL" clId="{04AD6244-0BE4-4F96-A56C-AACD307C7FB0}" dt="2023-09-04T18:30:17.236" v="4274" actId="478"/>
          <ac:picMkLst>
            <pc:docMk/>
            <pc:sldMk cId="682127970" sldId="447"/>
            <ac:picMk id="6" creationId="{390A51B8-C00A-013B-DDAB-5AD0031E7C27}"/>
          </ac:picMkLst>
        </pc:picChg>
      </pc:sldChg>
      <pc:sldChg chg="addSp delSp modSp add mod ord">
        <pc:chgData name="Ahmed, Shareef" userId="ce7c6025-ca9f-4b65-b3ee-82447e2e582a" providerId="ADAL" clId="{04AD6244-0BE4-4F96-A56C-AACD307C7FB0}" dt="2023-09-04T19:28:16.969" v="4760" actId="962"/>
        <pc:sldMkLst>
          <pc:docMk/>
          <pc:sldMk cId="506826358" sldId="448"/>
        </pc:sldMkLst>
        <pc:spChg chg="mod">
          <ac:chgData name="Ahmed, Shareef" userId="ce7c6025-ca9f-4b65-b3ee-82447e2e582a" providerId="ADAL" clId="{04AD6244-0BE4-4F96-A56C-AACD307C7FB0}" dt="2023-09-04T19:13:10.159" v="4553" actId="20577"/>
          <ac:spMkLst>
            <pc:docMk/>
            <pc:sldMk cId="506826358" sldId="448"/>
            <ac:spMk id="3" creationId="{DEF809D8-D53C-D68B-78DF-D0819D50806C}"/>
          </ac:spMkLst>
        </pc:spChg>
        <pc:picChg chg="add del mod">
          <ac:chgData name="Ahmed, Shareef" userId="ce7c6025-ca9f-4b65-b3ee-82447e2e582a" providerId="ADAL" clId="{04AD6244-0BE4-4F96-A56C-AACD307C7FB0}" dt="2023-09-04T19:13:36.691" v="4555" actId="478"/>
          <ac:picMkLst>
            <pc:docMk/>
            <pc:sldMk cId="506826358" sldId="448"/>
            <ac:picMk id="7" creationId="{F0264BAE-8BB6-EEBE-B055-DF6D54404EF9}"/>
          </ac:picMkLst>
        </pc:picChg>
        <pc:picChg chg="add mod">
          <ac:chgData name="Ahmed, Shareef" userId="ce7c6025-ca9f-4b65-b3ee-82447e2e582a" providerId="ADAL" clId="{04AD6244-0BE4-4F96-A56C-AACD307C7FB0}" dt="2023-09-04T19:28:16.969" v="4760" actId="962"/>
          <ac:picMkLst>
            <pc:docMk/>
            <pc:sldMk cId="506826358" sldId="448"/>
            <ac:picMk id="9" creationId="{CA47B288-0002-7A0D-41FC-B8B09FEADEF2}"/>
          </ac:picMkLst>
        </pc:picChg>
      </pc:sldChg>
      <pc:sldChg chg="modSp add mod">
        <pc:chgData name="Ahmed, Shareef" userId="ce7c6025-ca9f-4b65-b3ee-82447e2e582a" providerId="ADAL" clId="{04AD6244-0BE4-4F96-A56C-AACD307C7FB0}" dt="2023-09-04T19:51:09.669" v="4902" actId="1076"/>
        <pc:sldMkLst>
          <pc:docMk/>
          <pc:sldMk cId="2956498834" sldId="449"/>
        </pc:sldMkLst>
        <pc:spChg chg="mod">
          <ac:chgData name="Ahmed, Shareef" userId="ce7c6025-ca9f-4b65-b3ee-82447e2e582a" providerId="ADAL" clId="{04AD6244-0BE4-4F96-A56C-AACD307C7FB0}" dt="2023-09-04T19:47:48.259" v="4826" actId="2710"/>
          <ac:spMkLst>
            <pc:docMk/>
            <pc:sldMk cId="2956498834" sldId="449"/>
            <ac:spMk id="3" creationId="{DEF809D8-D53C-D68B-78DF-D0819D50806C}"/>
          </ac:spMkLst>
        </pc:spChg>
        <pc:picChg chg="mod">
          <ac:chgData name="Ahmed, Shareef" userId="ce7c6025-ca9f-4b65-b3ee-82447e2e582a" providerId="ADAL" clId="{04AD6244-0BE4-4F96-A56C-AACD307C7FB0}" dt="2023-09-04T19:51:09.669" v="4902" actId="1076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7.888" v="4966" actId="255"/>
        <pc:sldMkLst>
          <pc:docMk/>
          <pc:sldMk cId="3182293999" sldId="450"/>
        </pc:sldMkLst>
        <pc:spChg chg="mod">
          <ac:chgData name="Ahmed, Shareef" userId="ce7c6025-ca9f-4b65-b3ee-82447e2e582a" providerId="ADAL" clId="{04AD6244-0BE4-4F96-A56C-AACD307C7FB0}" dt="2023-09-04T20:07:57.888" v="4966" actId="255"/>
          <ac:spMkLst>
            <pc:docMk/>
            <pc:sldMk cId="3182293999" sldId="450"/>
            <ac:spMk id="3" creationId="{DEF809D8-D53C-D68B-78DF-D0819D50806C}"/>
          </ac:spMkLst>
        </pc:spChg>
        <pc:picChg chg="add mod">
          <ac:chgData name="Ahmed, Shareef" userId="ce7c6025-ca9f-4b65-b3ee-82447e2e582a" providerId="ADAL" clId="{04AD6244-0BE4-4F96-A56C-AACD307C7FB0}" dt="2023-09-04T19:51:45.575" v="4904" actId="1076"/>
          <ac:picMkLst>
            <pc:docMk/>
            <pc:sldMk cId="3182293999" sldId="450"/>
            <ac:picMk id="7" creationId="{01F5EF62-8640-7719-6AD3-D507389FF7DE}"/>
          </ac:picMkLst>
        </pc:picChg>
        <pc:picChg chg="del">
          <ac:chgData name="Ahmed, Shareef" userId="ce7c6025-ca9f-4b65-b3ee-82447e2e582a" providerId="ADAL" clId="{04AD6244-0BE4-4F96-A56C-AACD307C7FB0}" dt="2023-09-04T19:49:29.086" v="4894" actId="478"/>
          <ac:picMkLst>
            <pc:docMk/>
            <pc:sldMk cId="3182293999" sldId="450"/>
            <ac:picMk id="9" creationId="{1501C1AD-D061-C442-13BD-DFCB8087886B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0.275" v="4965" actId="255"/>
        <pc:sldMkLst>
          <pc:docMk/>
          <pc:sldMk cId="2554613980" sldId="451"/>
        </pc:sldMkLst>
        <pc:spChg chg="mod">
          <ac:chgData name="Ahmed, Shareef" userId="ce7c6025-ca9f-4b65-b3ee-82447e2e582a" providerId="ADAL" clId="{04AD6244-0BE4-4F96-A56C-AACD307C7FB0}" dt="2023-09-04T20:07:50.275" v="4965" actId="255"/>
          <ac:spMkLst>
            <pc:docMk/>
            <pc:sldMk cId="2554613980" sldId="451"/>
            <ac:spMk id="3" creationId="{DEF809D8-D53C-D68B-78DF-D0819D50806C}"/>
          </ac:spMkLst>
        </pc:spChg>
        <pc:picChg chg="del">
          <ac:chgData name="Ahmed, Shareef" userId="ce7c6025-ca9f-4b65-b3ee-82447e2e582a" providerId="ADAL" clId="{04AD6244-0BE4-4F96-A56C-AACD307C7FB0}" dt="2023-09-04T20:07:13.206" v="4924" actId="478"/>
          <ac:picMkLst>
            <pc:docMk/>
            <pc:sldMk cId="2554613980" sldId="451"/>
            <ac:picMk id="7" creationId="{01F5EF62-8640-7719-6AD3-D507389FF7DE}"/>
          </ac:picMkLst>
        </pc:picChg>
        <pc:picChg chg="add mod ord">
          <ac:chgData name="Ahmed, Shareef" userId="ce7c6025-ca9f-4b65-b3ee-82447e2e582a" providerId="ADAL" clId="{04AD6244-0BE4-4F96-A56C-AACD307C7FB0}" dt="2023-09-04T20:07:17.073" v="4925"/>
          <ac:picMkLst>
            <pc:docMk/>
            <pc:sldMk cId="2554613980" sldId="451"/>
            <ac:picMk id="8" creationId="{FA4B6D8C-0A80-ED92-62FB-DCDC7A8F0DAB}"/>
          </ac:picMkLst>
        </pc:picChg>
      </pc:sldChg>
      <pc:sldChg chg="modSp add">
        <pc:chgData name="Ahmed, Shareef" userId="ce7c6025-ca9f-4b65-b3ee-82447e2e582a" providerId="ADAL" clId="{04AD6244-0BE4-4F96-A56C-AACD307C7FB0}" dt="2023-09-05T03:11:17.177" v="5795"/>
        <pc:sldMkLst>
          <pc:docMk/>
          <pc:sldMk cId="947238349" sldId="452"/>
        </pc:sldMkLst>
        <pc:spChg chg="mod">
          <ac:chgData name="Ahmed, Shareef" userId="ce7c6025-ca9f-4b65-b3ee-82447e2e582a" providerId="ADAL" clId="{04AD6244-0BE4-4F96-A56C-AACD307C7FB0}" dt="2023-09-05T03:11:17.177" v="5795"/>
          <ac:spMkLst>
            <pc:docMk/>
            <pc:sldMk cId="947238349" sldId="452"/>
            <ac:spMk id="7" creationId="{D0AE1F76-DB5F-5C6C-4BB4-D8A100E3A047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08:09:36.735" v="7859" actId="207"/>
        <pc:sldMkLst>
          <pc:docMk/>
          <pc:sldMk cId="3464110157" sldId="453"/>
        </pc:sldMkLst>
        <pc:spChg chg="mod">
          <ac:chgData name="Ahmed, Shareef" userId="ce7c6025-ca9f-4b65-b3ee-82447e2e582a" providerId="ADAL" clId="{04AD6244-0BE4-4F96-A56C-AACD307C7FB0}" dt="2023-09-05T08:01:15.754" v="7574" actId="20577"/>
          <ac:spMkLst>
            <pc:docMk/>
            <pc:sldMk cId="3464110157" sldId="45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9:36.735" v="7859" actId="207"/>
          <ac:spMkLst>
            <pc:docMk/>
            <pc:sldMk cId="3464110157" sldId="453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5T08:08:23.945" v="7779" actId="20577"/>
          <ac:spMkLst>
            <pc:docMk/>
            <pc:sldMk cId="3464110157" sldId="453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08:01:19.343" v="7575" actId="478"/>
          <ac:spMkLst>
            <pc:docMk/>
            <pc:sldMk cId="3464110157" sldId="453"/>
            <ac:spMk id="7" creationId="{71B6F5E2-84C5-8FEB-6A55-3A4C30F2D878}"/>
          </ac:spMkLst>
        </pc:spChg>
        <pc:spChg chg="add mod">
          <ac:chgData name="Ahmed, Shareef" userId="ce7c6025-ca9f-4b65-b3ee-82447e2e582a" providerId="ADAL" clId="{04AD6244-0BE4-4F96-A56C-AACD307C7FB0}" dt="2023-09-05T08:08:29.262" v="7780" actId="20577"/>
          <ac:spMkLst>
            <pc:docMk/>
            <pc:sldMk cId="3464110157" sldId="453"/>
            <ac:spMk id="8" creationId="{10E1C065-68B6-FCC2-1B2F-F157B6FE20DD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21:09:29.727" v="8526"/>
        <pc:sldMkLst>
          <pc:docMk/>
          <pc:sldMk cId="787994803" sldId="454"/>
        </pc:sldMkLst>
        <pc:spChg chg="mod">
          <ac:chgData name="Ahmed, Shareef" userId="ce7c6025-ca9f-4b65-b3ee-82447e2e582a" providerId="ADAL" clId="{04AD6244-0BE4-4F96-A56C-AACD307C7FB0}" dt="2023-09-05T21:09:29.727" v="8526"/>
          <ac:spMkLst>
            <pc:docMk/>
            <pc:sldMk cId="787994803" sldId="454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08:20.292" v="8524" actId="114"/>
          <ac:spMkLst>
            <pc:docMk/>
            <pc:sldMk cId="787994803" sldId="45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0:34:37.108" v="8208" actId="478"/>
          <ac:spMkLst>
            <pc:docMk/>
            <pc:sldMk cId="787994803" sldId="454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0:34:42.503" v="8209" actId="478"/>
          <ac:spMkLst>
            <pc:docMk/>
            <pc:sldMk cId="787994803" sldId="454"/>
            <ac:spMk id="8" creationId="{10E1C065-68B6-FCC2-1B2F-F157B6FE20DD}"/>
          </ac:spMkLst>
        </pc:spChg>
        <pc:picChg chg="add mod">
          <ac:chgData name="Ahmed, Shareef" userId="ce7c6025-ca9f-4b65-b3ee-82447e2e582a" providerId="ADAL" clId="{04AD6244-0BE4-4F96-A56C-AACD307C7FB0}" dt="2023-09-05T21:08:25.904" v="8525" actId="1076"/>
          <ac:picMkLst>
            <pc:docMk/>
            <pc:sldMk cId="787994803" sldId="454"/>
            <ac:picMk id="7" creationId="{B0F744CA-946B-0E97-E8DE-12AA61CC9D83}"/>
          </ac:picMkLst>
        </pc:picChg>
      </pc:sldChg>
      <pc:sldChg chg="delSp modSp add mod">
        <pc:chgData name="Ahmed, Shareef" userId="ce7c6025-ca9f-4b65-b3ee-82447e2e582a" providerId="ADAL" clId="{04AD6244-0BE4-4F96-A56C-AACD307C7FB0}" dt="2023-09-05T21:11:10.313" v="8712" actId="207"/>
        <pc:sldMkLst>
          <pc:docMk/>
          <pc:sldMk cId="1068476180" sldId="455"/>
        </pc:sldMkLst>
        <pc:spChg chg="mod">
          <ac:chgData name="Ahmed, Shareef" userId="ce7c6025-ca9f-4b65-b3ee-82447e2e582a" providerId="ADAL" clId="{04AD6244-0BE4-4F96-A56C-AACD307C7FB0}" dt="2023-09-05T21:10:00.034" v="8541" actId="20577"/>
          <ac:spMkLst>
            <pc:docMk/>
            <pc:sldMk cId="1068476180" sldId="45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11:10.313" v="8712" actId="207"/>
          <ac:spMkLst>
            <pc:docMk/>
            <pc:sldMk cId="1068476180" sldId="45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8" creationId="{10E1C065-68B6-FCC2-1B2F-F157B6FE20DD}"/>
          </ac:spMkLst>
        </pc:spChg>
      </pc:sld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17T21:06:24.646" v="105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16T22:02:50.703" v="8801" actId="21"/>
        <pc:sldMkLst>
          <pc:docMk/>
          <pc:sldMk cId="979164254" sldId="256"/>
        </pc:sldMkLst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mod">
        <pc:chgData name="Shareef Ahmed" userId="ce7c6025-ca9f-4b65-b3ee-82447e2e582a" providerId="ADAL" clId="{9EB7D0A6-F6F2-491E-B628-E7DFC3EAFE4B}" dt="2023-08-13T20:55:31.869" v="38" actId="2057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5T01:40:40.174" v="3762" actId="255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40.174" v="3762" actId="255"/>
          <ac:spMkLst>
            <pc:docMk/>
            <pc:sldMk cId="3864015086" sldId="338"/>
            <ac:spMk id="10" creationId="{72F3841F-9F75-06DD-BDFD-ABF9DE208571}"/>
          </ac:spMkLst>
        </pc:spChg>
      </pc:sldChg>
      <pc:sldChg chg="modSp mod ord">
        <pc:chgData name="Shareef Ahmed" userId="ce7c6025-ca9f-4b65-b3ee-82447e2e582a" providerId="ADAL" clId="{9EB7D0A6-F6F2-491E-B628-E7DFC3EAFE4B}" dt="2023-08-13T20:56:34.924" v="53" actId="2057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15T01:40:11.960" v="3759" actId="255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11.960" v="3759" actId="255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16T23:36:20.434" v="9897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16T23:36:20.434" v="9897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3T22:41:43.676" v="790" actId="255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4T01:18:14.952" v="2093" actId="2057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14T01:18:28.622" v="2101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14T01:18:28.622" v="2101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13T23:07:14.478" v="1868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4T21:35:26.364" v="3017" actId="5793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14T01:30:28.578" v="2108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21:35:26.364" v="3017" actId="5793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16T23:37:23.503" v="9908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5:48:31.433" v="4721" actId="113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">
        <pc:chgData name="Shareef Ahmed" userId="ce7c6025-ca9f-4b65-b3ee-82447e2e582a" providerId="ADAL" clId="{9EB7D0A6-F6F2-491E-B628-E7DFC3EAFE4B}" dt="2023-08-17T01:23:57.326" v="10095" actId="20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">
        <pc:chgData name="Shareef Ahmed" userId="ce7c6025-ca9f-4b65-b3ee-82447e2e582a" providerId="ADAL" clId="{9EB7D0A6-F6F2-491E-B628-E7DFC3EAFE4B}" dt="2023-08-15T04:44:00.743" v="4585" actId="12788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15T04:44:00.743" v="4585" actId="12788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25:38.278" v="10145" actId="20577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25:38.278" v="10145" actId="20577"/>
          <ac:spMkLst>
            <pc:docMk/>
            <pc:sldMk cId="2880808038" sldId="368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6:35:58.205" v="5270" actId="20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15T06:27:53.062" v="5142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15T06:21:40.683" v="5123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15T06:21:40.683" v="5123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33.711" v="10268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2:55:42.610" v="913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16T23:19:12.410" v="9634" actId="255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22:56:18.415" v="9133" actId="255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19:12.410" v="9634" actId="255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16T23:19:28.214" v="9637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16T23:19:28.214" v="9637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40:05" v="9925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16T23:37:19.052" v="9907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24:04.248" v="10096" actId="208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17T01:24:04.248" v="10096" actId="208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7T20:55:46.236" v="10381" actId="255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17T20:55:46.236" v="10381" actId="255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</pc:docChg>
  </pc:docChgLst>
  <pc:docChgLst>
    <pc:chgData name="Ahmed, Shareef" userId="ce7c6025-ca9f-4b65-b3ee-82447e2e582a" providerId="ADAL" clId="{F0C2B4B8-50A0-4D8D-8352-101ABF0B847B}"/>
    <pc:docChg chg="undo custSel addSld delSld modSld">
      <pc:chgData name="Ahmed, Shareef" userId="ce7c6025-ca9f-4b65-b3ee-82447e2e582a" providerId="ADAL" clId="{F0C2B4B8-50A0-4D8D-8352-101ABF0B847B}" dt="2023-10-15T19:43:01.588" v="6959" actId="207"/>
      <pc:docMkLst>
        <pc:docMk/>
      </pc:docMkLst>
      <pc:sldChg chg="modSp mod">
        <pc:chgData name="Ahmed, Shareef" userId="ce7c6025-ca9f-4b65-b3ee-82447e2e582a" providerId="ADAL" clId="{F0C2B4B8-50A0-4D8D-8352-101ABF0B847B}" dt="2023-09-21T04:57:17.040" v="2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0C2B4B8-50A0-4D8D-8352-101ABF0B847B}" dt="2023-09-21T04:57:17.040" v="2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F0C2B4B8-50A0-4D8D-8352-101ABF0B847B}" dt="2023-10-06T04:49:34.044" v="2055" actId="122"/>
        <pc:sldMkLst>
          <pc:docMk/>
          <pc:sldMk cId="1561509625" sldId="259"/>
        </pc:sldMkLst>
        <pc:spChg chg="mod">
          <ac:chgData name="Ahmed, Shareef" userId="ce7c6025-ca9f-4b65-b3ee-82447e2e582a" providerId="ADAL" clId="{F0C2B4B8-50A0-4D8D-8352-101ABF0B847B}" dt="2023-09-21T04:57:43.136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9:10.889" v="2050" actId="20577"/>
          <ac:spMkLst>
            <pc:docMk/>
            <pc:sldMk cId="1561509625" sldId="259"/>
            <ac:spMk id="3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6" creationId="{C0DD3DCF-46A7-658C-6AF0-403FF0892A7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7" creationId="{122702ED-3CE0-354A-A288-8E058F5C44CE}"/>
          </ac:spMkLst>
        </pc:spChg>
        <pc:graphicFrameChg chg="add mod modGraphic">
          <ac:chgData name="Ahmed, Shareef" userId="ce7c6025-ca9f-4b65-b3ee-82447e2e582a" providerId="ADAL" clId="{F0C2B4B8-50A0-4D8D-8352-101ABF0B847B}" dt="2023-10-06T04:49:34.044" v="2055" actId="122"/>
          <ac:graphicFrameMkLst>
            <pc:docMk/>
            <pc:sldMk cId="1561509625" sldId="259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F0C2B4B8-50A0-4D8D-8352-101ABF0B847B}" dt="2023-10-15T19:21:15.442" v="6386" actId="14100"/>
        <pc:sldMkLst>
          <pc:docMk/>
          <pc:sldMk cId="1922313891" sldId="333"/>
        </pc:sldMkLst>
        <pc:spChg chg="mod">
          <ac:chgData name="Ahmed, Shareef" userId="ce7c6025-ca9f-4b65-b3ee-82447e2e582a" providerId="ADAL" clId="{F0C2B4B8-50A0-4D8D-8352-101ABF0B847B}" dt="2023-10-06T04:47:52.024" v="1947" actId="20577"/>
          <ac:spMkLst>
            <pc:docMk/>
            <pc:sldMk cId="1922313891" sldId="333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" creationId="{F8435988-01C9-43D6-655F-555BFA081529}"/>
          </ac:spMkLst>
        </pc:spChg>
        <pc:spChg chg="add mod">
          <ac:chgData name="Ahmed, Shareef" userId="ce7c6025-ca9f-4b65-b3ee-82447e2e582a" providerId="ADAL" clId="{F0C2B4B8-50A0-4D8D-8352-101ABF0B847B}" dt="2023-10-15T19:21:15.442" v="6386" actId="14100"/>
          <ac:spMkLst>
            <pc:docMk/>
            <pc:sldMk cId="1922313891" sldId="333"/>
            <ac:spMk id="6" creationId="{7EED2F64-5555-768B-CAE2-00E595BE90D3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0C2B4B8-50A0-4D8D-8352-101ABF0B847B}" dt="2023-10-06T04:49:50.153" v="2057" actId="478"/>
          <ac:spMkLst>
            <pc:docMk/>
            <pc:sldMk cId="1922313891" sldId="333"/>
            <ac:spMk id="20" creationId="{FC016B65-64FE-DB19-9CF7-637C380D804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1" creationId="{8A0B21E3-DC1D-BA75-EE88-14EC177D20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2" creationId="{02DF4B82-3389-2425-4EE4-E96D12806B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3" creationId="{F842CBFE-E540-D665-EA42-2F387DB60093}"/>
          </ac:spMkLst>
        </pc:spChg>
        <pc:spChg chg="del">
          <ac:chgData name="Ahmed, Shareef" userId="ce7c6025-ca9f-4b65-b3ee-82447e2e582a" providerId="ADAL" clId="{F0C2B4B8-50A0-4D8D-8352-101ABF0B847B}" dt="2023-10-06T04:49:57.819" v="2058" actId="478"/>
          <ac:spMkLst>
            <pc:docMk/>
            <pc:sldMk cId="1922313891" sldId="333"/>
            <ac:spMk id="24" creationId="{FB984F1F-6B64-2806-45C8-61C48A288B5C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5" creationId="{B4EFC2F4-A6FD-F142-D7A2-C212AA1A252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6" creationId="{77E4708E-561D-F4C1-BC71-C2544A83FEB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7" creationId="{3FCC739D-7CC1-382D-2807-21537585557B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8" creationId="{AF4F72C9-6B99-3EE2-5DF0-547C0E0C92D5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9" creationId="{AC6B5563-B78D-2590-A3A6-84B5F4FA491E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0C2B4B8-50A0-4D8D-8352-101ABF0B847B}" dt="2023-10-06T04:49:46.553" v="2056" actId="478"/>
          <ac:picMkLst>
            <pc:docMk/>
            <pc:sldMk cId="1922313891" sldId="333"/>
            <ac:picMk id="7" creationId="{ED7A0F20-D6CC-0EB4-785A-5EF9472E325E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69296776" sldId="334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304931580" sldId="393"/>
        </pc:sldMkLst>
      </pc:sldChg>
      <pc:sldChg chg="modSp mod">
        <pc:chgData name="Ahmed, Shareef" userId="ce7c6025-ca9f-4b65-b3ee-82447e2e582a" providerId="ADAL" clId="{F0C2B4B8-50A0-4D8D-8352-101ABF0B847B}" dt="2023-10-06T04:37:49.891" v="1228" actId="5793"/>
        <pc:sldMkLst>
          <pc:docMk/>
          <pc:sldMk cId="2231167726" sldId="396"/>
        </pc:sldMkLst>
        <pc:spChg chg="mod">
          <ac:chgData name="Ahmed, Shareef" userId="ce7c6025-ca9f-4b65-b3ee-82447e2e582a" providerId="ADAL" clId="{F0C2B4B8-50A0-4D8D-8352-101ABF0B847B}" dt="2023-10-06T04:37:49.891" v="1228" actId="5793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0C2B4B8-50A0-4D8D-8352-101ABF0B847B}" dt="2023-10-06T04:27:42.574" v="979" actId="20577"/>
          <ac:spMkLst>
            <pc:docMk/>
            <pc:sldMk cId="2231167726" sldId="396"/>
            <ac:spMk id="9" creationId="{66B771A8-9F27-FB9A-2414-87A99260353B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226986151" sldId="39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1162791" sldId="39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950141823" sldId="39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36741083" sldId="40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09106356" sldId="401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78487620" sldId="402"/>
        </pc:sldMkLst>
        <pc:spChg chg="mod">
          <ac:chgData name="Ahmed, Shareef" userId="ce7c6025-ca9f-4b65-b3ee-82447e2e582a" providerId="ADAL" clId="{F0C2B4B8-50A0-4D8D-8352-101ABF0B847B}" dt="2023-10-09T17:19:43.539" v="3477" actId="20577"/>
          <ac:spMkLst>
            <pc:docMk/>
            <pc:sldMk cId="2978487620" sldId="402"/>
            <ac:spMk id="6" creationId="{0E0527E2-28DA-06C7-E24D-A5FAFEFAF81C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90585264" sldId="417"/>
        </pc:sldMkLst>
      </pc:sldChg>
      <pc:sldChg chg="addSp delSp modSp mod">
        <pc:chgData name="Ahmed, Shareef" userId="ce7c6025-ca9f-4b65-b3ee-82447e2e582a" providerId="ADAL" clId="{F0C2B4B8-50A0-4D8D-8352-101ABF0B847B}" dt="2023-10-06T04:11:46.394" v="824" actId="14100"/>
        <pc:sldMkLst>
          <pc:docMk/>
          <pc:sldMk cId="3507268662" sldId="426"/>
        </pc:sldMkLst>
        <pc:spChg chg="add del">
          <ac:chgData name="Ahmed, Shareef" userId="ce7c6025-ca9f-4b65-b3ee-82447e2e582a" providerId="ADAL" clId="{F0C2B4B8-50A0-4D8D-8352-101ABF0B847B}" dt="2023-10-06T01:38:40.954" v="490" actId="478"/>
          <ac:spMkLst>
            <pc:docMk/>
            <pc:sldMk cId="3507268662" sldId="426"/>
            <ac:spMk id="5" creationId="{44C9A742-0114-D613-7B7F-47547EBF0317}"/>
          </ac:spMkLst>
        </pc:spChg>
        <pc:spChg chg="mod">
          <ac:chgData name="Ahmed, Shareef" userId="ce7c6025-ca9f-4b65-b3ee-82447e2e582a" providerId="ADAL" clId="{F0C2B4B8-50A0-4D8D-8352-101ABF0B847B}" dt="2023-10-06T03:41:50.964" v="533" actId="20577"/>
          <ac:spMkLst>
            <pc:docMk/>
            <pc:sldMk cId="3507268662" sldId="426"/>
            <ac:spMk id="6" creationId="{A7FCFFD6-A67D-1D78-FDD0-5F5EF8F585EA}"/>
          </ac:spMkLst>
        </pc:spChg>
        <pc:spChg chg="add mod">
          <ac:chgData name="Ahmed, Shareef" userId="ce7c6025-ca9f-4b65-b3ee-82447e2e582a" providerId="ADAL" clId="{F0C2B4B8-50A0-4D8D-8352-101ABF0B847B}" dt="2023-10-06T04:11:46.394" v="824" actId="14100"/>
          <ac:spMkLst>
            <pc:docMk/>
            <pc:sldMk cId="3507268662" sldId="426"/>
            <ac:spMk id="7" creationId="{03F4363D-5EC0-C46D-71D5-F2DAC74993E1}"/>
          </ac:spMkLst>
        </pc:spChg>
        <pc:spChg chg="mod">
          <ac:chgData name="Ahmed, Shareef" userId="ce7c6025-ca9f-4b65-b3ee-82447e2e582a" providerId="ADAL" clId="{F0C2B4B8-50A0-4D8D-8352-101ABF0B847B}" dt="2023-09-21T05:16:03.522" v="131" actId="20577"/>
          <ac:spMkLst>
            <pc:docMk/>
            <pc:sldMk cId="3507268662" sldId="426"/>
            <ac:spMk id="9" creationId="{66B771A8-9F27-FB9A-2414-87A99260353B}"/>
          </ac:spMkLst>
        </pc:spChg>
        <pc:picChg chg="del">
          <ac:chgData name="Ahmed, Shareef" userId="ce7c6025-ca9f-4b65-b3ee-82447e2e582a" providerId="ADAL" clId="{F0C2B4B8-50A0-4D8D-8352-101ABF0B847B}" dt="2023-09-21T05:16:09.283" v="133" actId="478"/>
          <ac:picMkLst>
            <pc:docMk/>
            <pc:sldMk cId="3507268662" sldId="426"/>
            <ac:picMk id="3" creationId="{3EFD7DB5-85EB-83E9-DB91-B26B5328963D}"/>
          </ac:picMkLst>
        </pc:picChg>
        <pc:picChg chg="add mod">
          <ac:chgData name="Ahmed, Shareef" userId="ce7c6025-ca9f-4b65-b3ee-82447e2e582a" providerId="ADAL" clId="{F0C2B4B8-50A0-4D8D-8352-101ABF0B847B}" dt="2023-10-06T01:40:04.034" v="510" actId="12788"/>
          <ac:picMkLst>
            <pc:docMk/>
            <pc:sldMk cId="3507268662" sldId="426"/>
            <ac:picMk id="3" creationId="{48660C9B-0570-7CA7-4AD1-D95B2F86038F}"/>
          </ac:picMkLst>
        </pc:picChg>
        <pc:picChg chg="add del mod">
          <ac:chgData name="Ahmed, Shareef" userId="ce7c6025-ca9f-4b65-b3ee-82447e2e582a" providerId="ADAL" clId="{F0C2B4B8-50A0-4D8D-8352-101ABF0B847B}" dt="2023-09-21T05:37:51.991" v="149" actId="478"/>
          <ac:picMkLst>
            <pc:docMk/>
            <pc:sldMk cId="3507268662" sldId="426"/>
            <ac:picMk id="5" creationId="{0D4026A3-F538-6D45-A405-4F28AEED8059}"/>
          </ac:picMkLst>
        </pc:picChg>
      </pc:sldChg>
      <pc:sldChg chg="addSp delSp modSp mod">
        <pc:chgData name="Ahmed, Shareef" userId="ce7c6025-ca9f-4b65-b3ee-82447e2e582a" providerId="ADAL" clId="{F0C2B4B8-50A0-4D8D-8352-101ABF0B847B}" dt="2023-10-06T05:11:48.663" v="2800" actId="1076"/>
        <pc:sldMkLst>
          <pc:docMk/>
          <pc:sldMk cId="573451559" sldId="428"/>
        </pc:sldMkLst>
        <pc:spChg chg="add mod">
          <ac:chgData name="Ahmed, Shareef" userId="ce7c6025-ca9f-4b65-b3ee-82447e2e582a" providerId="ADAL" clId="{F0C2B4B8-50A0-4D8D-8352-101ABF0B847B}" dt="2023-10-06T05:10:19.295" v="2707" actId="208"/>
          <ac:spMkLst>
            <pc:docMk/>
            <pc:sldMk cId="573451559" sldId="428"/>
            <ac:spMk id="8" creationId="{59EA7333-E84F-AC4E-787C-BFD68BEC18A3}"/>
          </ac:spMkLst>
        </pc:spChg>
        <pc:spChg chg="add mod">
          <ac:chgData name="Ahmed, Shareef" userId="ce7c6025-ca9f-4b65-b3ee-82447e2e582a" providerId="ADAL" clId="{F0C2B4B8-50A0-4D8D-8352-101ABF0B847B}" dt="2023-10-06T05:11:48.663" v="2800" actId="1076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06T05:05:04.140" v="2539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F0C2B4B8-50A0-4D8D-8352-101ABF0B847B}" dt="2023-10-06T05:05:07.951" v="2540" actId="478"/>
          <ac:spMkLst>
            <pc:docMk/>
            <pc:sldMk cId="573451559" sldId="428"/>
            <ac:spMk id="40" creationId="{A82155D2-2299-E588-C4AA-57B1B3EB4A24}"/>
          </ac:spMkLst>
        </pc:spChg>
        <pc:spChg chg="del">
          <ac:chgData name="Ahmed, Shareef" userId="ce7c6025-ca9f-4b65-b3ee-82447e2e582a" providerId="ADAL" clId="{F0C2B4B8-50A0-4D8D-8352-101ABF0B847B}" dt="2023-10-06T05:05:09.352" v="2541" actId="478"/>
          <ac:spMkLst>
            <pc:docMk/>
            <pc:sldMk cId="573451559" sldId="428"/>
            <ac:spMk id="41" creationId="{23091373-D23C-61B1-E2C8-AA1304288B69}"/>
          </ac:spMkLst>
        </pc:spChg>
        <pc:spChg chg="mod">
          <ac:chgData name="Ahmed, Shareef" userId="ce7c6025-ca9f-4b65-b3ee-82447e2e582a" providerId="ADAL" clId="{F0C2B4B8-50A0-4D8D-8352-101ABF0B847B}" dt="2023-10-06T05:09:12.861" v="2694" actId="1076"/>
          <ac:spMkLst>
            <pc:docMk/>
            <pc:sldMk cId="573451559" sldId="428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F0C2B4B8-50A0-4D8D-8352-101ABF0B847B}" dt="2023-10-06T05:09:33.033" v="2699" actId="1076"/>
          <ac:picMkLst>
            <pc:docMk/>
            <pc:sldMk cId="573451559" sldId="428"/>
            <ac:picMk id="3" creationId="{9A35DF12-1FA4-B487-F7EA-7FA07255E54F}"/>
          </ac:picMkLst>
        </pc:picChg>
        <pc:picChg chg="add mod">
          <ac:chgData name="Ahmed, Shareef" userId="ce7c6025-ca9f-4b65-b3ee-82447e2e582a" providerId="ADAL" clId="{F0C2B4B8-50A0-4D8D-8352-101ABF0B847B}" dt="2023-10-06T05:09:50.899" v="2702" actId="1076"/>
          <ac:picMkLst>
            <pc:docMk/>
            <pc:sldMk cId="573451559" sldId="428"/>
            <ac:picMk id="7" creationId="{D9C9D559-43CE-1D62-8400-9638AD076192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69164777" sldId="43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175212756" sldId="437"/>
        </pc:sldMkLst>
      </pc:sldChg>
      <pc:sldChg chg="addSp delSp modSp mod">
        <pc:chgData name="Ahmed, Shareef" userId="ce7c6025-ca9f-4b65-b3ee-82447e2e582a" providerId="ADAL" clId="{F0C2B4B8-50A0-4D8D-8352-101ABF0B847B}" dt="2023-10-06T04:27:01.679" v="962" actId="114"/>
        <pc:sldMkLst>
          <pc:docMk/>
          <pc:sldMk cId="1551683505" sldId="438"/>
        </pc:sldMkLst>
        <pc:spChg chg="mod">
          <ac:chgData name="Ahmed, Shareef" userId="ce7c6025-ca9f-4b65-b3ee-82447e2e582a" providerId="ADAL" clId="{F0C2B4B8-50A0-4D8D-8352-101ABF0B847B}" dt="2023-10-06T04:11:07.915" v="810" actId="115"/>
          <ac:spMkLst>
            <pc:docMk/>
            <pc:sldMk cId="1551683505" sldId="438"/>
            <ac:spMk id="2" creationId="{3B82C681-E4F0-A0DE-E1BD-435A7BE1293A}"/>
          </ac:spMkLst>
        </pc:spChg>
        <pc:spChg chg="del">
          <ac:chgData name="Ahmed, Shareef" userId="ce7c6025-ca9f-4b65-b3ee-82447e2e582a" providerId="ADAL" clId="{F0C2B4B8-50A0-4D8D-8352-101ABF0B847B}" dt="2023-10-06T01:41:11.716" v="512" actId="47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0C2B4B8-50A0-4D8D-8352-101ABF0B847B}" dt="2023-10-06T01:39:04.411" v="491"/>
          <ac:spMkLst>
            <pc:docMk/>
            <pc:sldMk cId="1551683505" sldId="438"/>
            <ac:spMk id="9" creationId="{66B771A8-9F27-FB9A-2414-87A99260353B}"/>
          </ac:spMkLst>
        </pc:spChg>
        <pc:spChg chg="add mod">
          <ac:chgData name="Ahmed, Shareef" userId="ce7c6025-ca9f-4b65-b3ee-82447e2e582a" providerId="ADAL" clId="{F0C2B4B8-50A0-4D8D-8352-101ABF0B847B}" dt="2023-10-06T04:15:06.425" v="877" actId="208"/>
          <ac:spMkLst>
            <pc:docMk/>
            <pc:sldMk cId="1551683505" sldId="438"/>
            <ac:spMk id="16" creationId="{C7674C55-4F85-ADF5-836E-90FDF3025128}"/>
          </ac:spMkLst>
        </pc:spChg>
        <pc:grpChg chg="add mod">
          <ac:chgData name="Ahmed, Shareef" userId="ce7c6025-ca9f-4b65-b3ee-82447e2e582a" providerId="ADAL" clId="{F0C2B4B8-50A0-4D8D-8352-101ABF0B847B}" dt="2023-10-06T04:13:31.053" v="836" actId="1076"/>
          <ac:grpSpMkLst>
            <pc:docMk/>
            <pc:sldMk cId="1551683505" sldId="438"/>
            <ac:grpSpMk id="14" creationId="{E3888F7E-1893-BA1D-9088-299D31FBCA0B}"/>
          </ac:grpSpMkLst>
        </pc:grpChg>
        <pc:graphicFrameChg chg="add mod modGraphic">
          <ac:chgData name="Ahmed, Shareef" userId="ce7c6025-ca9f-4b65-b3ee-82447e2e582a" providerId="ADAL" clId="{F0C2B4B8-50A0-4D8D-8352-101ABF0B847B}" dt="2023-10-06T04:27:01.679" v="962" actId="114"/>
          <ac:graphicFrameMkLst>
            <pc:docMk/>
            <pc:sldMk cId="1551683505" sldId="438"/>
            <ac:graphicFrameMk id="5" creationId="{EF42D6BF-7E6C-57C0-B4E3-1BA3102B538A}"/>
          </ac:graphicFrameMkLst>
        </pc:graphicFrame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7" creationId="{DF43F8FE-89E1-3AE3-3802-C18857252817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1" creationId="{82D08857-17A2-8AB6-6D5E-078960AB39CB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3" creationId="{F82CD6E5-A77B-E3AA-959F-770830B5CCF8}"/>
          </ac:picMkLst>
        </pc:picChg>
      </pc:sldChg>
      <pc:sldChg chg="addSp modSp mod">
        <pc:chgData name="Ahmed, Shareef" userId="ce7c6025-ca9f-4b65-b3ee-82447e2e582a" providerId="ADAL" clId="{F0C2B4B8-50A0-4D8D-8352-101ABF0B847B}" dt="2023-10-06T04:44:56.162" v="176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0C2B4B8-50A0-4D8D-8352-101ABF0B847B}" dt="2023-10-06T04:38:00.649" v="1229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2:15.629" v="1473" actId="1076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4:44:56.162" v="1763" actId="20577"/>
          <ac:spMkLst>
            <pc:docMk/>
            <pc:sldMk cId="3344521910" sldId="439"/>
            <ac:spMk id="7" creationId="{89A38E6F-91E1-294D-B633-69D91E5361DE}"/>
          </ac:spMkLst>
        </pc:spChg>
        <pc:graphicFrameChg chg="add mod modGraphic">
          <ac:chgData name="Ahmed, Shareef" userId="ce7c6025-ca9f-4b65-b3ee-82447e2e582a" providerId="ADAL" clId="{F0C2B4B8-50A0-4D8D-8352-101ABF0B847B}" dt="2023-10-06T04:44:14.100" v="1658" actId="1076"/>
          <ac:graphicFrameMkLst>
            <pc:docMk/>
            <pc:sldMk cId="3344521910" sldId="439"/>
            <ac:graphicFrameMk id="6" creationId="{00A8236C-8CE3-0385-3584-53A3FEF9E468}"/>
          </ac:graphicFrameMkLst>
        </pc:graphicFrameChg>
      </pc:sldChg>
      <pc:sldChg chg="addSp modSp mod">
        <pc:chgData name="Ahmed, Shareef" userId="ce7c6025-ca9f-4b65-b3ee-82447e2e582a" providerId="ADAL" clId="{F0C2B4B8-50A0-4D8D-8352-101ABF0B847B}" dt="2023-10-06T05:22:04.610" v="3463" actId="404"/>
        <pc:sldMkLst>
          <pc:docMk/>
          <pc:sldMk cId="2351899956" sldId="444"/>
        </pc:sldMkLst>
        <pc:spChg chg="mod">
          <ac:chgData name="Ahmed, Shareef" userId="ce7c6025-ca9f-4b65-b3ee-82447e2e582a" providerId="ADAL" clId="{F0C2B4B8-50A0-4D8D-8352-101ABF0B847B}" dt="2023-10-06T05:18:43.118" v="3288" actId="20577"/>
          <ac:spMkLst>
            <pc:docMk/>
            <pc:sldMk cId="2351899956" sldId="44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5:22:04.610" v="3463" actId="404"/>
          <ac:spMkLst>
            <pc:docMk/>
            <pc:sldMk cId="2351899956" sldId="444"/>
            <ac:spMk id="6" creationId="{EC768650-90C2-9C55-FEAB-EC7791265448}"/>
          </ac:spMkLst>
        </pc:spChg>
        <pc:spChg chg="mod">
          <ac:chgData name="Ahmed, Shareef" userId="ce7c6025-ca9f-4b65-b3ee-82447e2e582a" providerId="ADAL" clId="{F0C2B4B8-50A0-4D8D-8352-101ABF0B847B}" dt="2023-10-06T05:18:16.912" v="3253"/>
          <ac:spMkLst>
            <pc:docMk/>
            <pc:sldMk cId="2351899956" sldId="444"/>
            <ac:spMk id="8" creationId="{CBA8BB2D-5C98-8B7E-D169-996F0532C30B}"/>
          </ac:spMkLst>
        </pc:spChg>
        <pc:graphicFrameChg chg="add mod modGraphic">
          <ac:chgData name="Ahmed, Shareef" userId="ce7c6025-ca9f-4b65-b3ee-82447e2e582a" providerId="ADAL" clId="{F0C2B4B8-50A0-4D8D-8352-101ABF0B847B}" dt="2023-10-06T05:20:07.307" v="3333" actId="1076"/>
          <ac:graphicFrameMkLst>
            <pc:docMk/>
            <pc:sldMk cId="2351899956" sldId="444"/>
            <ac:graphicFrameMk id="3" creationId="{F88D0730-A92E-64C8-2800-994C2D0F6BB3}"/>
          </ac:graphicFrameMkLst>
        </pc:graphicFrame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13221156" sldId="445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619590190" sldId="44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682127970" sldId="44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06826358" sldId="44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56498834" sldId="44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182293999" sldId="45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554613980" sldId="451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7238349" sldId="452"/>
        </pc:sldMkLst>
      </pc:sldChg>
      <pc:sldChg chg="addSp delSp modSp mod">
        <pc:chgData name="Ahmed, Shareef" userId="ce7c6025-ca9f-4b65-b3ee-82447e2e582a" providerId="ADAL" clId="{F0C2B4B8-50A0-4D8D-8352-101ABF0B847B}" dt="2023-10-10T01:27:07.260" v="3828" actId="20577"/>
        <pc:sldMkLst>
          <pc:docMk/>
          <pc:sldMk cId="1904904646" sldId="456"/>
        </pc:sldMkLst>
        <pc:spChg chg="del mod">
          <ac:chgData name="Ahmed, Shareef" userId="ce7c6025-ca9f-4b65-b3ee-82447e2e582a" providerId="ADAL" clId="{F0C2B4B8-50A0-4D8D-8352-101ABF0B847B}" dt="2023-10-06T04:24:03.879" v="889" actId="931"/>
          <ac:spMkLst>
            <pc:docMk/>
            <pc:sldMk cId="1904904646" sldId="456"/>
            <ac:spMk id="2" creationId="{3B82C681-E4F0-A0DE-E1BD-435A7BE1293A}"/>
          </ac:spMkLst>
        </pc:spChg>
        <pc:spChg chg="add mod">
          <ac:chgData name="Ahmed, Shareef" userId="ce7c6025-ca9f-4b65-b3ee-82447e2e582a" providerId="ADAL" clId="{F0C2B4B8-50A0-4D8D-8352-101ABF0B847B}" dt="2023-10-10T01:27:07.260" v="3828" actId="2057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F0C2B4B8-50A0-4D8D-8352-101ABF0B847B}" dt="2023-10-06T04:15:27.941" v="886" actId="20577"/>
          <ac:spMkLst>
            <pc:docMk/>
            <pc:sldMk cId="1904904646" sldId="456"/>
            <ac:spMk id="9" creationId="{66B771A8-9F27-FB9A-2414-87A99260353B}"/>
          </ac:spMkLst>
        </pc:spChg>
        <pc:picChg chg="add del mod">
          <ac:chgData name="Ahmed, Shareef" userId="ce7c6025-ca9f-4b65-b3ee-82447e2e582a" providerId="ADAL" clId="{F0C2B4B8-50A0-4D8D-8352-101ABF0B847B}" dt="2023-10-06T04:24:08.705" v="891" actId="21"/>
          <ac:picMkLst>
            <pc:docMk/>
            <pc:sldMk cId="1904904646" sldId="456"/>
            <ac:picMk id="5" creationId="{7133D389-B42A-3C37-1249-A981CA3C6346}"/>
          </ac:picMkLst>
        </pc:picChg>
        <pc:picChg chg="add mod">
          <ac:chgData name="Ahmed, Shareef" userId="ce7c6025-ca9f-4b65-b3ee-82447e2e582a" providerId="ADAL" clId="{F0C2B4B8-50A0-4D8D-8352-101ABF0B847B}" dt="2023-10-06T04:24:31.599" v="916" actId="1076"/>
          <ac:picMkLst>
            <pc:docMk/>
            <pc:sldMk cId="1904904646" sldId="456"/>
            <ac:picMk id="8" creationId="{0DCAD477-9071-521D-1633-7BD028300207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036804151" sldId="45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048586637" sldId="45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428789416" sldId="459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103591899" sldId="460"/>
        </pc:sldMkLst>
        <pc:spChg chg="mod">
          <ac:chgData name="Ahmed, Shareef" userId="ce7c6025-ca9f-4b65-b3ee-82447e2e582a" providerId="ADAL" clId="{F0C2B4B8-50A0-4D8D-8352-101ABF0B847B}" dt="2023-10-09T17:21:02.297" v="3480" actId="20577"/>
          <ac:spMkLst>
            <pc:docMk/>
            <pc:sldMk cId="2103591899" sldId="460"/>
            <ac:spMk id="6" creationId="{0E0527E2-28DA-06C7-E24D-A5FAFEFAF81C}"/>
          </ac:spMkLst>
        </pc:spChg>
      </pc:sldChg>
      <pc:sldChg chg="delSp modSp add mod">
        <pc:chgData name="Ahmed, Shareef" userId="ce7c6025-ca9f-4b65-b3ee-82447e2e582a" providerId="ADAL" clId="{F0C2B4B8-50A0-4D8D-8352-101ABF0B847B}" dt="2023-10-15T19:23:03.928" v="6389" actId="12"/>
        <pc:sldMkLst>
          <pc:docMk/>
          <pc:sldMk cId="4045090975" sldId="461"/>
        </pc:sldMkLst>
        <pc:spChg chg="del">
          <ac:chgData name="Ahmed, Shareef" userId="ce7c6025-ca9f-4b65-b3ee-82447e2e582a" providerId="ADAL" clId="{F0C2B4B8-50A0-4D8D-8352-101ABF0B847B}" dt="2023-10-06T05:12:12.266" v="2802" actId="478"/>
          <ac:spMkLst>
            <pc:docMk/>
            <pc:sldMk cId="4045090975" sldId="461"/>
            <ac:spMk id="8" creationId="{59EA7333-E84F-AC4E-787C-BFD68BEC18A3}"/>
          </ac:spMkLst>
        </pc:spChg>
        <pc:spChg chg="del">
          <ac:chgData name="Ahmed, Shareef" userId="ce7c6025-ca9f-4b65-b3ee-82447e2e582a" providerId="ADAL" clId="{F0C2B4B8-50A0-4D8D-8352-101ABF0B847B}" dt="2023-10-06T05:12:15.677" v="2803" actId="478"/>
          <ac:spMkLst>
            <pc:docMk/>
            <pc:sldMk cId="4045090975" sldId="461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15T19:23:03.928" v="6389" actId="12"/>
          <ac:spMkLst>
            <pc:docMk/>
            <pc:sldMk cId="4045090975" sldId="461"/>
            <ac:spMk id="42" creationId="{D48A3E55-8BA0-E87A-8041-75458170C800}"/>
          </ac:spMkLst>
        </pc:sp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3" creationId="{9A35DF12-1FA4-B487-F7EA-7FA07255E54F}"/>
          </ac:picMkLst>
        </pc:pic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7" creationId="{D9C9D559-43CE-1D62-8400-9638AD076192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26:26.115" v="6402" actId="207"/>
        <pc:sldMkLst>
          <pc:docMk/>
          <pc:sldMk cId="576763146" sldId="462"/>
        </pc:sldMkLst>
        <pc:spChg chg="mod">
          <ac:chgData name="Ahmed, Shareef" userId="ce7c6025-ca9f-4b65-b3ee-82447e2e582a" providerId="ADAL" clId="{F0C2B4B8-50A0-4D8D-8352-101ABF0B847B}" dt="2023-10-09T18:47:04.977" v="3495" actId="20577"/>
          <ac:spMkLst>
            <pc:docMk/>
            <pc:sldMk cId="576763146" sldId="462"/>
            <ac:spMk id="2" creationId="{00000000-0000-0000-0000-000000000000}"/>
          </ac:spMkLst>
        </pc:spChg>
        <pc:spChg chg="del mod">
          <ac:chgData name="Ahmed, Shareef" userId="ce7c6025-ca9f-4b65-b3ee-82447e2e582a" providerId="ADAL" clId="{F0C2B4B8-50A0-4D8D-8352-101ABF0B847B}" dt="2023-10-09T18:47:10.939" v="3498" actId="478"/>
          <ac:spMkLst>
            <pc:docMk/>
            <pc:sldMk cId="576763146" sldId="462"/>
            <ac:spMk id="6" creationId="{EC768650-90C2-9C55-FEAB-EC7791265448}"/>
          </ac:spMkLst>
        </pc:spChg>
        <pc:spChg chg="add del mod">
          <ac:chgData name="Ahmed, Shareef" userId="ce7c6025-ca9f-4b65-b3ee-82447e2e582a" providerId="ADAL" clId="{F0C2B4B8-50A0-4D8D-8352-101ABF0B847B}" dt="2023-10-15T19:26:26.115" v="6402" actId="207"/>
          <ac:spMkLst>
            <pc:docMk/>
            <pc:sldMk cId="576763146" sldId="462"/>
            <ac:spMk id="7" creationId="{AFCC7FCC-311C-0628-B8A7-9E23C85F21D7}"/>
          </ac:spMkLst>
        </pc:spChg>
        <pc:graphicFrameChg chg="del">
          <ac:chgData name="Ahmed, Shareef" userId="ce7c6025-ca9f-4b65-b3ee-82447e2e582a" providerId="ADAL" clId="{F0C2B4B8-50A0-4D8D-8352-101ABF0B847B}" dt="2023-10-09T18:47:06.684" v="3496" actId="478"/>
          <ac:graphicFrameMkLst>
            <pc:docMk/>
            <pc:sldMk cId="576763146" sldId="462"/>
            <ac:graphicFrameMk id="3" creationId="{F88D0730-A92E-64C8-2800-994C2D0F6BB3}"/>
          </ac:graphicFrameMkLst>
        </pc:graphicFrameChg>
      </pc:sldChg>
      <pc:sldChg chg="addSp delSp modSp add mod">
        <pc:chgData name="Ahmed, Shareef" userId="ce7c6025-ca9f-4b65-b3ee-82447e2e582a" providerId="ADAL" clId="{F0C2B4B8-50A0-4D8D-8352-101ABF0B847B}" dt="2023-10-15T19:29:51.027" v="6437" actId="1076"/>
        <pc:sldMkLst>
          <pc:docMk/>
          <pc:sldMk cId="1975249220" sldId="463"/>
        </pc:sldMkLst>
        <pc:spChg chg="mod">
          <ac:chgData name="Ahmed, Shareef" userId="ce7c6025-ca9f-4b65-b3ee-82447e2e582a" providerId="ADAL" clId="{F0C2B4B8-50A0-4D8D-8352-101ABF0B847B}" dt="2023-10-09T19:03:21.345" v="3716" actId="20577"/>
          <ac:spMkLst>
            <pc:docMk/>
            <pc:sldMk cId="1975249220" sldId="46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28:12.386" v="6418" actId="14100"/>
          <ac:spMkLst>
            <pc:docMk/>
            <pc:sldMk cId="1975249220" sldId="463"/>
            <ac:spMk id="6" creationId="{EE631841-CE3E-737D-F940-AF37B91AFA4F}"/>
          </ac:spMkLst>
        </pc:spChg>
        <pc:spChg chg="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28:06.621" v="6416" actId="478"/>
          <ac:spMkLst>
            <pc:docMk/>
            <pc:sldMk cId="1975249220" sldId="463"/>
            <ac:spMk id="10" creationId="{86890C96-50BB-6B04-6F77-A83AFF8F725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1" creationId="{809271E6-930D-B303-40AE-92D41BCC45F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2" creationId="{B375E21C-2995-50D3-0C93-C55B3CBC17B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3" creationId="{616A7122-ACE0-DEEE-701B-A06898D58166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6" creationId="{78C6986B-30C1-D874-8F77-1B3AED02A3B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7" creationId="{AD7267BE-E237-C5FF-DCA7-123951610D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0" creationId="{06394987-59E5-35B9-E6E6-8A63E32F59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1" creationId="{846DF207-A453-B7A8-DC79-99F14C53AB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2" creationId="{2D74CDE8-CC29-A006-275A-2D3C13CFA5C5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3" creationId="{7A3BEDDE-0776-B058-1E2E-AA334564FEF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4" creationId="{F61DB182-8135-95E0-97AD-59DC0F02757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5" creationId="{E41CEF97-23A0-0F82-C3C2-3C7847063BF2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2" creationId="{077263E9-3783-B7F3-3234-7E8A20D787A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3" creationId="{7A0DF768-FA14-F49B-12B3-FEEED599727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4" creationId="{FFA93788-B50E-587C-07AE-1500BBA1A90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5" creationId="{E372E1D8-3F74-861C-97B5-15B97CB0C29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6" creationId="{AF2E3BD7-5048-8B40-41AC-86CFE78B969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7" creationId="{E6814C85-6496-2204-22B3-3A35083212BA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8" creationId="{A2AB6CFE-C9F1-3E92-63D1-9CF787978F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9" creationId="{8BF30BFF-9073-E7D0-2B8C-D48F60B8610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40" creationId="{C28C576D-C868-0E7A-8B1A-9BED5B01570F}"/>
          </ac:spMkLst>
        </pc:s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8" creationId="{01C0D610-4A04-5E85-3CA6-05A5CC22729F}"/>
          </ac:grpSpMkLst>
        </pc:gr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9" creationId="{162CD967-662A-93A0-C039-A9529AA0B612}"/>
          </ac:grpSpMkLst>
        </pc:grpChg>
        <pc:picChg chg="add del mod">
          <ac:chgData name="Ahmed, Shareef" userId="ce7c6025-ca9f-4b65-b3ee-82447e2e582a" providerId="ADAL" clId="{F0C2B4B8-50A0-4D8D-8352-101ABF0B847B}" dt="2023-10-15T19:27:26.997" v="6408" actId="478"/>
          <ac:picMkLst>
            <pc:docMk/>
            <pc:sldMk cId="1975249220" sldId="463"/>
            <ac:picMk id="3" creationId="{EF285B53-9ABB-B8CC-987E-4BDDC99CC565}"/>
          </ac:picMkLst>
        </pc:pic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4" creationId="{BD491B4A-1588-544C-5870-4546D8F76719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5" creationId="{D855F10A-2614-36E0-DE98-4327E89033A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8" creationId="{7BDE16C1-DE43-ACF2-F442-5E271F755563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9" creationId="{5AFA1835-BDF1-81AF-3246-1CFF10F43938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6" creationId="{C39CE72C-EFB4-265E-86C0-3108FCCE74C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7" creationId="{64DBE03F-FB5E-0449-7BDB-99B470EA198B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8" creationId="{24E37F20-F6E6-E564-CBC6-08CAEDA58304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9" creationId="{342E98CB-FEEF-620B-2F75-B68D64E11D8A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0" creationId="{CD5FBE99-7E93-FD66-14F1-EE0BFF20A9AE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1" creationId="{A4CFF4F4-6EAF-7223-5C2E-2E186EB71B13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4:44.679" v="6484" actId="20577"/>
        <pc:sldMkLst>
          <pc:docMk/>
          <pc:sldMk cId="3796623172" sldId="464"/>
        </pc:sldMkLst>
        <pc:spChg chg="mod">
          <ac:chgData name="Ahmed, Shareef" userId="ce7c6025-ca9f-4b65-b3ee-82447e2e582a" providerId="ADAL" clId="{F0C2B4B8-50A0-4D8D-8352-101ABF0B847B}" dt="2023-10-15T19:34:44.679" v="6484" actId="20577"/>
          <ac:spMkLst>
            <pc:docMk/>
            <pc:sldMk cId="3796623172" sldId="464"/>
            <ac:spMk id="6" creationId="{EE631841-CE3E-737D-F940-AF37B91AFA4F}"/>
          </ac:spMkLst>
        </pc:spChg>
        <pc:spChg chg="del mod">
          <ac:chgData name="Ahmed, Shareef" userId="ce7c6025-ca9f-4b65-b3ee-82447e2e582a" providerId="ADAL" clId="{F0C2B4B8-50A0-4D8D-8352-101ABF0B847B}" dt="2023-10-15T19:30:00.276" v="6439" actId="478"/>
          <ac:spMkLst>
            <pc:docMk/>
            <pc:sldMk cId="3796623172" sldId="464"/>
            <ac:spMk id="7" creationId="{AFCC7FCC-311C-0628-B8A7-9E23C85F21D7}"/>
          </ac:spMkLst>
        </pc:spChg>
        <pc:spChg chg="add mod">
          <ac:chgData name="Ahmed, Shareef" userId="ce7c6025-ca9f-4b65-b3ee-82447e2e582a" providerId="ADAL" clId="{F0C2B4B8-50A0-4D8D-8352-101ABF0B847B}" dt="2023-10-09T19:08:46.847" v="3775" actId="14100"/>
          <ac:spMkLst>
            <pc:docMk/>
            <pc:sldMk cId="3796623172" sldId="464"/>
            <ac:spMk id="9" creationId="{6B296914-961D-E0D9-486F-6CF6FFE14AF3}"/>
          </ac:spMkLst>
        </pc:spChg>
        <pc:spChg chg="add del mod">
          <ac:chgData name="Ahmed, Shareef" userId="ce7c6025-ca9f-4b65-b3ee-82447e2e582a" providerId="ADAL" clId="{F0C2B4B8-50A0-4D8D-8352-101ABF0B847B}" dt="2023-10-15T19:30:04.893" v="6442" actId="478"/>
          <ac:spMkLst>
            <pc:docMk/>
            <pc:sldMk cId="3796623172" sldId="464"/>
            <ac:spMk id="11" creationId="{C74D7009-148F-2095-C469-21ED239F940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3" creationId="{B229847B-6D40-7487-EF20-D3399D11A52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5" creationId="{8993BE50-BD94-08A2-13F1-624819B4998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6" creationId="{28CF99AF-29C6-2825-4AA2-E31EEFFAAB3F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7" creationId="{4C1EE3AF-D8DA-F5F0-3716-97776F7E2FE3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0" creationId="{703687DD-2EC9-1E49-D00F-E777425B9875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1" creationId="{5624CCA9-EF1C-0679-4EEB-CA2B24821CE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4" creationId="{B5BC542F-555B-8184-39CE-9B4AECEE197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5" creationId="{487B20E9-4EC3-19F2-1F30-F51BD0AEB20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6" creationId="{43BA4259-BFC1-69A6-E4B3-484EE3C297B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7" creationId="{1B091705-42E1-BC63-4B07-E715EE7DA4F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8" creationId="{3D0050E4-3706-864F-03B9-E8B20A8CC36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9" creationId="{09588D0C-745C-A19A-28FB-6B1FFB16A7FA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6" creationId="{48B4C32B-3957-E0BF-0CD3-1B6E026E0EA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7" creationId="{526DA88A-8CEB-9987-F737-0BB0A150096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8" creationId="{DF32344B-125A-4C25-011D-7EB2D5D0436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9" creationId="{D1DD3BF5-41F8-F922-A8B4-6C599C85845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0" creationId="{CB43264F-5C55-94F7-8E3C-21617C7EDF8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1" creationId="{C2331393-B1F7-E65E-14D3-5608F8C0104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2" creationId="{A5AE6FE2-76B1-7DB4-AB83-69E6A9C8D932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3" creationId="{31BA86AA-425A-41B3-8956-AEE68164D97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4" creationId="{FBB33079-7F13-EFAB-F37C-388C2E271863}"/>
          </ac:spMkLst>
        </pc:spChg>
        <pc:grpChg chg="add 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2" creationId="{EDCB1B8C-BA8C-6BEA-9723-3C5A22962C94}"/>
          </ac:grpSpMkLst>
        </pc:grpChg>
        <pc:grpChg chg="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4" creationId="{BD7CB942-FC01-E5CB-D134-AA602F8AD41C}"/>
          </ac:grpSpMkLst>
        </pc:grpChg>
        <pc:picChg chg="del mod">
          <ac:chgData name="Ahmed, Shareef" userId="ce7c6025-ca9f-4b65-b3ee-82447e2e582a" providerId="ADAL" clId="{F0C2B4B8-50A0-4D8D-8352-101ABF0B847B}" dt="2023-10-15T19:29:56.504" v="6438" actId="478"/>
          <ac:picMkLst>
            <pc:docMk/>
            <pc:sldMk cId="3796623172" sldId="464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8" creationId="{9D438B19-89EB-0395-06E0-ADF35AFAC382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9" creationId="{CBCE7F47-4515-B0F1-F0B4-F0229FCFB3C1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2" creationId="{F4744DAA-FE00-FB74-4CBA-02767FB70AD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3" creationId="{17ACEE39-D98E-7AC1-6397-C6C390FB7EB9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0" creationId="{E3473840-2116-948F-1147-5E9ED1C5BB6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1" creationId="{93479F1C-6CEF-D8F3-3CF6-2104FA6AC8DD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2" creationId="{BFC34865-7C34-3DF5-1414-8AE43645AD7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3" creationId="{0CD9EDB1-E758-3E44-68EB-6532CB98E7CE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4" creationId="{3F6D5D20-262A-CA00-08C9-1B20897AD98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5" creationId="{A13ACFAE-2EA1-86D0-F70C-0DA70BC9BC45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5:11.249" v="6493" actId="207"/>
        <pc:sldMkLst>
          <pc:docMk/>
          <pc:sldMk cId="21922704" sldId="465"/>
        </pc:sldMkLst>
        <pc:spChg chg="mod">
          <ac:chgData name="Ahmed, Shareef" userId="ce7c6025-ca9f-4b65-b3ee-82447e2e582a" providerId="ADAL" clId="{F0C2B4B8-50A0-4D8D-8352-101ABF0B847B}" dt="2023-10-15T19:35:11.249" v="6493" actId="207"/>
          <ac:spMkLst>
            <pc:docMk/>
            <pc:sldMk cId="21922704" sldId="465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5T19:33:38.729" v="6470" actId="478"/>
          <ac:spMkLst>
            <pc:docMk/>
            <pc:sldMk cId="21922704" sldId="465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33:41.949" v="6472" actId="478"/>
          <ac:spMkLst>
            <pc:docMk/>
            <pc:sldMk cId="21922704" sldId="465"/>
            <ac:spMk id="11" creationId="{E3309DF7-E3B5-6179-67F9-71CEA83429B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3" creationId="{BAF87961-784C-C61E-8667-75302E2590F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5" creationId="{606B39EA-4056-8AEF-9C2D-AB68EC36B9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6" creationId="{6894B784-E3C6-375C-9617-530C3525FD4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7" creationId="{0B9C322E-EA99-661D-6BDB-F2CF31FBD21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0" creationId="{AD98BE5D-3D2D-1AC5-FAD0-BD6C203984B6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1" creationId="{291E5555-4B72-28E1-6BAC-94ADAA754720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4" creationId="{3BD4D1C4-C7A1-553D-A2E8-D1F579C3BE9A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5" creationId="{A1DBE349-1701-C981-5E00-4694C5EB8FD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6" creationId="{7D94F1CB-CFDA-2F56-B676-01517324F122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7" creationId="{2C87F74B-E493-0069-DAFF-4A9628131F8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8" creationId="{708A86B1-73D3-3B57-6FEA-D6C56C8699F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9" creationId="{62F4B6B7-248B-6072-6B37-E97BB1ADA36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6" creationId="{F71AAF0B-D53B-D298-8A20-37C0DEAEB8EF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7" creationId="{22DD0944-CEC3-EB22-A5F8-5895FAB4088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8" creationId="{D9B542D7-0EB6-4F44-7C06-DEE5ABD7D005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9" creationId="{27E752F0-DD8A-041E-E48B-F6D7CCE0338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0" creationId="{7597EF82-56CB-92C4-204A-AD88256056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1" creationId="{6E05DEF2-A46F-F1AF-5266-3572E006322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2" creationId="{4FFD9FD1-26FE-CFF2-FA9C-8CAB5182EF79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3" creationId="{C8A11001-9821-4ED5-DCFF-506B5B2019B1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4" creationId="{620D7468-4BE9-B329-43CC-6E49173369BC}"/>
          </ac:spMkLst>
        </pc:spChg>
        <pc:grpChg chg="add 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2" creationId="{CA147C2A-7492-C589-1ECF-997F2F1AE9FA}"/>
          </ac:grpSpMkLst>
        </pc:grpChg>
        <pc:grpChg chg="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4" creationId="{C7445FB4-5D49-9133-5A49-9DBA4251B0CE}"/>
          </ac:grpSpMkLst>
        </pc:grpChg>
        <pc:picChg chg="del">
          <ac:chgData name="Ahmed, Shareef" userId="ce7c6025-ca9f-4b65-b3ee-82447e2e582a" providerId="ADAL" clId="{F0C2B4B8-50A0-4D8D-8352-101ABF0B847B}" dt="2023-10-15T19:33:35.261" v="6469" actId="478"/>
          <ac:picMkLst>
            <pc:docMk/>
            <pc:sldMk cId="21922704" sldId="465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8" creationId="{E40F7647-C032-0C00-BC12-DB2633DE66A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9" creationId="{39C07FDC-EF48-1EFC-4AD8-21474718B6E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2" creationId="{B0A938D0-4FA1-D6E5-9264-5DE786B59033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3" creationId="{CD9C7E5C-550C-043A-EDB9-66E0282DF52A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0" creationId="{62C2B0D5-1CB1-CD41-4045-7C3785DD7E8D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1" creationId="{77986A22-BE01-B25B-16FE-9C5EF607A45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2" creationId="{6E097FCE-9C49-E133-1466-F3D15D2F7A12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3" creationId="{6BF3F578-01FD-A460-A5D9-790FF3230476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4" creationId="{C78829C1-D849-9904-698F-0AA9E8929A0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5" creationId="{AD4ABABB-BFBD-C918-CA5A-DF342FC019D2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4T21:16:49.414" v="3933" actId="27636"/>
        <pc:sldMkLst>
          <pc:docMk/>
          <pc:sldMk cId="382012054" sldId="466"/>
        </pc:sldMkLst>
        <pc:spChg chg="mod">
          <ac:chgData name="Ahmed, Shareef" userId="ce7c6025-ca9f-4b65-b3ee-82447e2e582a" providerId="ADAL" clId="{F0C2B4B8-50A0-4D8D-8352-101ABF0B847B}" dt="2023-10-14T21:10:59.097" v="3884" actId="1076"/>
          <ac:spMkLst>
            <pc:docMk/>
            <pc:sldMk cId="382012054" sldId="466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4T21:09:12.022" v="3873" actId="478"/>
          <ac:spMkLst>
            <pc:docMk/>
            <pc:sldMk cId="382012054" sldId="466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4T21:09:17.253" v="3874" actId="478"/>
          <ac:spMkLst>
            <pc:docMk/>
            <pc:sldMk cId="382012054" sldId="466"/>
            <ac:spMk id="7" creationId="{AFCC7FCC-311C-0628-B8A7-9E23C85F21D7}"/>
          </ac:spMkLst>
        </pc:spChg>
        <pc:spChg chg="del">
          <ac:chgData name="Ahmed, Shareef" userId="ce7c6025-ca9f-4b65-b3ee-82447e2e582a" providerId="ADAL" clId="{F0C2B4B8-50A0-4D8D-8352-101ABF0B847B}" dt="2023-10-10T20:34:31.362" v="3870" actId="478"/>
          <ac:spMkLst>
            <pc:docMk/>
            <pc:sldMk cId="382012054" sldId="466"/>
            <ac:spMk id="9" creationId="{6B296914-961D-E0D9-486F-6CF6FFE14AF3}"/>
          </ac:spMkLst>
        </pc:spChg>
        <pc:spChg chg="add mod">
          <ac:chgData name="Ahmed, Shareef" userId="ce7c6025-ca9f-4b65-b3ee-82447e2e582a" providerId="ADAL" clId="{F0C2B4B8-50A0-4D8D-8352-101ABF0B847B}" dt="2023-10-14T21:16:49.414" v="3933" actId="27636"/>
          <ac:spMkLst>
            <pc:docMk/>
            <pc:sldMk cId="382012054" sldId="466"/>
            <ac:spMk id="10" creationId="{C71D074B-DCC5-08D4-2A57-AB78001C33F3}"/>
          </ac:spMkLst>
        </pc:spChg>
        <pc:picChg chg="del">
          <ac:chgData name="Ahmed, Shareef" userId="ce7c6025-ca9f-4b65-b3ee-82447e2e582a" providerId="ADAL" clId="{F0C2B4B8-50A0-4D8D-8352-101ABF0B847B}" dt="2023-10-14T21:09:03.114" v="3871" actId="478"/>
          <ac:picMkLst>
            <pc:docMk/>
            <pc:sldMk cId="382012054" sldId="466"/>
            <ac:picMk id="3" creationId="{EF285B53-9ABB-B8CC-987E-4BDDC99CC565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3:59:10.081" v="4507" actId="20577"/>
        <pc:sldMkLst>
          <pc:docMk/>
          <pc:sldMk cId="1846303469" sldId="467"/>
        </pc:sldMkLst>
        <pc:spChg chg="mod">
          <ac:chgData name="Ahmed, Shareef" userId="ce7c6025-ca9f-4b65-b3ee-82447e2e582a" providerId="ADAL" clId="{F0C2B4B8-50A0-4D8D-8352-101ABF0B847B}" dt="2023-10-15T03:59:10.081" v="4507" actId="20577"/>
          <ac:spMkLst>
            <pc:docMk/>
            <pc:sldMk cId="1846303469" sldId="46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4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7" creationId="{7BDE62EC-59C5-04DA-67B6-E3D1A3713494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9" creationId="{66A027FC-255E-1494-4395-F5A971959CB0}"/>
          </ac:spMkLst>
        </pc:spChg>
        <pc:spChg chg="del mod">
          <ac:chgData name="Ahmed, Shareef" userId="ce7c6025-ca9f-4b65-b3ee-82447e2e582a" providerId="ADAL" clId="{F0C2B4B8-50A0-4D8D-8352-101ABF0B847B}" dt="2023-10-15T02:58:37.620" v="3936" actId="3680"/>
          <ac:spMkLst>
            <pc:docMk/>
            <pc:sldMk cId="1846303469" sldId="467"/>
            <ac:spMk id="10" creationId="{C71D074B-DCC5-08D4-2A57-AB78001C33F3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2" creationId="{AD6BE407-89BF-80D5-0F34-160FE09363B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3" creationId="{AAB5543D-B995-8F43-ACFE-350558956989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7" creationId="{B529E7A3-73D8-1344-D0B2-D3808E25C1B9}"/>
          </ac:spMkLst>
        </pc:spChg>
        <pc:spChg chg="add mod">
          <ac:chgData name="Ahmed, Shareef" userId="ce7c6025-ca9f-4b65-b3ee-82447e2e582a" providerId="ADAL" clId="{F0C2B4B8-50A0-4D8D-8352-101ABF0B847B}" dt="2023-10-15T03:23:02.169" v="4125" actId="1076"/>
          <ac:spMkLst>
            <pc:docMk/>
            <pc:sldMk cId="1846303469" sldId="467"/>
            <ac:spMk id="18" creationId="{1D92EB2A-6326-7A15-836C-85AA5F603F3C}"/>
          </ac:spMkLst>
        </pc:spChg>
        <pc:graphicFrameChg chg="add mod or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6" creationId="{C02B2719-CB7E-BA28-8B8E-4FF35A36210A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1" creationId="{C6823B2E-49E0-8FD9-1DC4-20BC0F9CD03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4" creationId="{9FB78EBA-A088-66DF-2FEC-F1B40EBBD725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5" creationId="{BBCEF7C0-3D21-6E02-4059-7F890FA5C27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6" creationId="{DA143C9F-F876-DDA3-BC2D-F93CF8E4772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9" creationId="{294D02AE-AA4F-10DC-281F-EB8F8301985A}"/>
          </ac:graphicFrameMkLst>
        </pc:graphicFrameChg>
        <pc:picChg chg="add mod">
          <ac:chgData name="Ahmed, Shareef" userId="ce7c6025-ca9f-4b65-b3ee-82447e2e582a" providerId="ADAL" clId="{F0C2B4B8-50A0-4D8D-8352-101ABF0B847B}" dt="2023-10-15T02:59:35.510" v="3944" actId="14100"/>
          <ac:picMkLst>
            <pc:docMk/>
            <pc:sldMk cId="1846303469" sldId="467"/>
            <ac:picMk id="3" creationId="{B35C0353-D8D5-4115-B38A-9389ED97A84B}"/>
          </ac:picMkLst>
        </pc:picChg>
      </pc:sldChg>
      <pc:sldChg chg="addSp delSp modSp add mod modAnim">
        <pc:chgData name="Ahmed, Shareef" userId="ce7c6025-ca9f-4b65-b3ee-82447e2e582a" providerId="ADAL" clId="{F0C2B4B8-50A0-4D8D-8352-101ABF0B847B}" dt="2023-10-15T03:59:14.601" v="4508" actId="20577"/>
        <pc:sldMkLst>
          <pc:docMk/>
          <pc:sldMk cId="918406808" sldId="468"/>
        </pc:sldMkLst>
        <pc:spChg chg="mod">
          <ac:chgData name="Ahmed, Shareef" userId="ce7c6025-ca9f-4b65-b3ee-82447e2e582a" providerId="ADAL" clId="{F0C2B4B8-50A0-4D8D-8352-101ABF0B847B}" dt="2023-10-15T03:59:14.601" v="4508" actId="20577"/>
          <ac:spMkLst>
            <pc:docMk/>
            <pc:sldMk cId="918406808" sldId="468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38:05.993" v="4248" actId="1076"/>
          <ac:spMkLst>
            <pc:docMk/>
            <pc:sldMk cId="918406808" sldId="468"/>
            <ac:spMk id="5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22:34.250" v="4120" actId="1076"/>
          <ac:spMkLst>
            <pc:docMk/>
            <pc:sldMk cId="918406808" sldId="468"/>
            <ac:spMk id="7" creationId="{7BDE62EC-59C5-04DA-67B6-E3D1A3713494}"/>
          </ac:spMkLst>
        </pc:spChg>
        <pc:spChg chg="del mod">
          <ac:chgData name="Ahmed, Shareef" userId="ce7c6025-ca9f-4b65-b3ee-82447e2e582a" providerId="ADAL" clId="{F0C2B4B8-50A0-4D8D-8352-101ABF0B847B}" dt="2023-10-15T03:21:25.653" v="4110" actId="478"/>
          <ac:spMkLst>
            <pc:docMk/>
            <pc:sldMk cId="918406808" sldId="468"/>
            <ac:spMk id="9" creationId="{66A027FC-255E-1494-4395-F5A971959CB0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2" creationId="{AD6BE407-89BF-80D5-0F34-160FE09363BB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3" creationId="{AAB5543D-B995-8F43-ACFE-350558956989}"/>
          </ac:spMkLst>
        </pc:spChg>
        <pc:spChg chg="mod">
          <ac:chgData name="Ahmed, Shareef" userId="ce7c6025-ca9f-4b65-b3ee-82447e2e582a" providerId="ADAL" clId="{F0C2B4B8-50A0-4D8D-8352-101ABF0B847B}" dt="2023-10-15T03:35:24.870" v="4230" actId="1076"/>
          <ac:spMkLst>
            <pc:docMk/>
            <pc:sldMk cId="918406808" sldId="468"/>
            <ac:spMk id="17" creationId="{B529E7A3-73D8-1344-D0B2-D3808E25C1B9}"/>
          </ac:spMkLst>
        </pc:spChg>
        <pc:spChg chg="del mod">
          <ac:chgData name="Ahmed, Shareef" userId="ce7c6025-ca9f-4b65-b3ee-82447e2e582a" providerId="ADAL" clId="{F0C2B4B8-50A0-4D8D-8352-101ABF0B847B}" dt="2023-10-15T03:21:31.729" v="4113" actId="478"/>
          <ac:spMkLst>
            <pc:docMk/>
            <pc:sldMk cId="918406808" sldId="468"/>
            <ac:spMk id="18" creationId="{1D92EB2A-6326-7A15-836C-85AA5F603F3C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0" creationId="{D6E24D20-7A9E-E3F2-A015-AC7F5D4D5CE6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1" creationId="{EA98DDB6-E5EB-3CE2-7584-ABBDF5A4FA04}"/>
          </ac:spMkLst>
        </pc:spChg>
        <pc:spChg chg="add mod">
          <ac:chgData name="Ahmed, Shareef" userId="ce7c6025-ca9f-4b65-b3ee-82447e2e582a" providerId="ADAL" clId="{F0C2B4B8-50A0-4D8D-8352-101ABF0B847B}" dt="2023-10-15T03:35:14.743" v="4229" actId="1076"/>
          <ac:spMkLst>
            <pc:docMk/>
            <pc:sldMk cId="918406808" sldId="468"/>
            <ac:spMk id="24" creationId="{67DB9384-43D2-31C4-2796-FAEB24658526}"/>
          </ac:spMkLst>
        </pc:spChg>
        <pc:spChg chg="add del mod">
          <ac:chgData name="Ahmed, Shareef" userId="ce7c6025-ca9f-4b65-b3ee-82447e2e582a" providerId="ADAL" clId="{F0C2B4B8-50A0-4D8D-8352-101ABF0B847B}" dt="2023-10-15T03:21:29.628" v="4112" actId="478"/>
          <ac:spMkLst>
            <pc:docMk/>
            <pc:sldMk cId="918406808" sldId="468"/>
            <ac:spMk id="25" creationId="{1B7CF943-B5E3-BFB9-FC75-83491D6BA5D2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1" creationId="{6FB1524B-1706-EF8D-87B4-F3E34A605643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4" creationId="{D4FE0F9F-FEAB-762B-06DE-A68F9CA81F4E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7" creationId="{4C510CBB-457F-15B0-9B3F-0A2FE26F66F7}"/>
          </ac:spMkLst>
        </pc:spChg>
        <pc:spChg chg="add mod">
          <ac:chgData name="Ahmed, Shareef" userId="ce7c6025-ca9f-4b65-b3ee-82447e2e582a" providerId="ADAL" clId="{F0C2B4B8-50A0-4D8D-8352-101ABF0B847B}" dt="2023-10-15T03:25:10.239" v="4200" actId="1076"/>
          <ac:spMkLst>
            <pc:docMk/>
            <pc:sldMk cId="918406808" sldId="468"/>
            <ac:spMk id="38" creationId="{C31C0061-BA3B-9DB2-90E3-745D6BE78896}"/>
          </ac:spMkLst>
        </pc:spChg>
        <pc:spChg chg="add mod">
          <ac:chgData name="Ahmed, Shareef" userId="ce7c6025-ca9f-4b65-b3ee-82447e2e582a" providerId="ADAL" clId="{F0C2B4B8-50A0-4D8D-8352-101ABF0B847B}" dt="2023-10-15T03:24:55.976" v="4198" actId="113"/>
          <ac:spMkLst>
            <pc:docMk/>
            <pc:sldMk cId="918406808" sldId="468"/>
            <ac:spMk id="39" creationId="{F8BCA9DE-0B1D-39AF-578F-9A14C6FE0298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0" creationId="{67C70CA5-E64E-E671-C245-58B421133BFA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3" creationId="{4B8A3011-9024-857D-FC1B-BDBC52ACF47C}"/>
          </ac:spMkLst>
        </pc:spChg>
        <pc:grpChg chg="add mod">
          <ac:chgData name="Ahmed, Shareef" userId="ce7c6025-ca9f-4b65-b3ee-82447e2e582a" providerId="ADAL" clId="{F0C2B4B8-50A0-4D8D-8352-101ABF0B847B}" dt="2023-10-15T03:38:21.360" v="4251" actId="164"/>
          <ac:grpSpMkLst>
            <pc:docMk/>
            <pc:sldMk cId="918406808" sldId="468"/>
            <ac:grpSpMk id="53" creationId="{0D4A3698-6AA4-ED49-A07F-A096E021F3E1}"/>
          </ac:grpSpMkLst>
        </pc:grp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6" creationId="{C02B2719-CB7E-BA28-8B8E-4FF35A36210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10" creationId="{3290BFFE-4B4E-BBB7-B723-46FF69054F3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1" creationId="{C6823B2E-49E0-8FD9-1DC4-20BC0F9CD03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5" creationId="{BBCEF7C0-3D21-6E02-4059-7F890FA5C27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6" creationId="{DA143C9F-F876-DDA3-BC2D-F93CF8E4772F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9" creationId="{294D02AE-AA4F-10DC-281F-EB8F8301985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22" creationId="{F6FD7BAD-DCFB-00ED-2F78-079337DE1A52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45:16.126" v="4298" actId="20577"/>
          <ac:graphicFrameMkLst>
            <pc:docMk/>
            <pc:sldMk cId="918406808" sldId="468"/>
            <ac:graphicFrameMk id="23" creationId="{060BA288-E459-DAA7-54A5-17A9263BF694}"/>
          </ac:graphicFrameMkLst>
        </pc:graphicFrameChg>
        <pc:graphicFrameChg chg="add mod ord">
          <ac:chgData name="Ahmed, Shareef" userId="ce7c6025-ca9f-4b65-b3ee-82447e2e582a" providerId="ADAL" clId="{F0C2B4B8-50A0-4D8D-8352-101ABF0B847B}" dt="2023-10-15T03:35:14.743" v="4229" actId="1076"/>
          <ac:graphicFrameMkLst>
            <pc:docMk/>
            <pc:sldMk cId="918406808" sldId="468"/>
            <ac:graphicFrameMk id="26" creationId="{F9C2ADD3-6E87-0F22-B7CF-1CA5B78C400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29" creationId="{2F4C7D7B-1CD2-CC1A-59C7-13127E357F1D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0" creationId="{0FA974E2-2ED0-3F07-94A2-49BF1DB5C361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2" creationId="{69C46192-583B-BE1C-DA72-C112FA5D7680}"/>
          </ac:graphicFrameMkLst>
        </pc:graphicFrameChg>
        <pc:graphicFrameChg chg="add del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3" creationId="{CA2688F4-A1D2-6D64-4B05-39C0456AEA7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5" creationId="{5273DCE4-2FA0-803C-9C8F-9F268E42C781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6" creationId="{9CE4885C-2424-A7A3-96D6-6B0947ED0B1E}"/>
          </ac:graphicFrameMkLst>
        </pc:graphicFrameChg>
        <pc:cxnChg chg="add mod">
          <ac:chgData name="Ahmed, Shareef" userId="ce7c6025-ca9f-4b65-b3ee-82447e2e582a" providerId="ADAL" clId="{F0C2B4B8-50A0-4D8D-8352-101ABF0B847B}" dt="2023-10-15T03:22:52.190" v="4124" actId="1076"/>
          <ac:cxnSpMkLst>
            <pc:docMk/>
            <pc:sldMk cId="918406808" sldId="468"/>
            <ac:cxnSpMk id="28" creationId="{324F211E-2856-8F90-1760-1676437E16C4}"/>
          </ac:cxnSpMkLst>
        </pc:cxnChg>
        <pc:cxnChg chg="add mod">
          <ac:chgData name="Ahmed, Shareef" userId="ce7c6025-ca9f-4b65-b3ee-82447e2e582a" providerId="ADAL" clId="{F0C2B4B8-50A0-4D8D-8352-101ABF0B847B}" dt="2023-10-15T03:36:38.693" v="4237" actId="1076"/>
          <ac:cxnSpMkLst>
            <pc:docMk/>
            <pc:sldMk cId="918406808" sldId="468"/>
            <ac:cxnSpMk id="42" creationId="{FB7CAF12-6828-C47F-A77B-C44B788E5383}"/>
          </ac:cxnSpMkLst>
        </pc:cxnChg>
        <pc:cxnChg chg="add mod">
          <ac:chgData name="Ahmed, Shareef" userId="ce7c6025-ca9f-4b65-b3ee-82447e2e582a" providerId="ADAL" clId="{F0C2B4B8-50A0-4D8D-8352-101ABF0B847B}" dt="2023-10-15T03:35:38.403" v="4233" actId="14100"/>
          <ac:cxnSpMkLst>
            <pc:docMk/>
            <pc:sldMk cId="918406808" sldId="468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19.161" v="4509" actId="20577"/>
        <pc:sldMkLst>
          <pc:docMk/>
          <pc:sldMk cId="3991981960" sldId="469"/>
        </pc:sldMkLst>
        <pc:spChg chg="mod">
          <ac:chgData name="Ahmed, Shareef" userId="ce7c6025-ca9f-4b65-b3ee-82447e2e582a" providerId="ADAL" clId="{F0C2B4B8-50A0-4D8D-8352-101ABF0B847B}" dt="2023-10-15T03:59:19.161" v="4509" actId="20577"/>
          <ac:spMkLst>
            <pc:docMk/>
            <pc:sldMk cId="3991981960" sldId="46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0:09.589" v="4268" actId="20577"/>
          <ac:spMkLst>
            <pc:docMk/>
            <pc:sldMk cId="3991981960" sldId="469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0:11.710" v="4269" actId="20577"/>
          <ac:spMkLst>
            <pc:docMk/>
            <pc:sldMk cId="3991981960" sldId="469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0:32.019" v="4272" actId="1076"/>
          <ac:spMkLst>
            <pc:docMk/>
            <pc:sldMk cId="3991981960" sldId="469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0:57.529" v="4276" actId="1076"/>
          <ac:spMkLst>
            <pc:docMk/>
            <pc:sldMk cId="3991981960" sldId="469"/>
            <ac:spMk id="43" creationId="{4B8A3011-9024-857D-FC1B-BDBC52ACF47C}"/>
          </ac:spMkLst>
        </pc:spChg>
        <pc:graphicFrameChg chg="mod">
          <ac:chgData name="Ahmed, Shareef" userId="ce7c6025-ca9f-4b65-b3ee-82447e2e582a" providerId="ADAL" clId="{F0C2B4B8-50A0-4D8D-8352-101ABF0B847B}" dt="2023-10-15T03:40:19.794" v="4271" actId="1076"/>
          <ac:graphicFrameMkLst>
            <pc:docMk/>
            <pc:sldMk cId="3991981960" sldId="469"/>
            <ac:graphicFrameMk id="6" creationId="{C02B2719-CB7E-BA28-8B8E-4FF35A36210A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7:27.761" v="4300" actId="20577"/>
          <ac:graphicFrameMkLst>
            <pc:docMk/>
            <pc:sldMk cId="3991981960" sldId="469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5:20.070" v="4299" actId="20577"/>
          <ac:graphicFrameMkLst>
            <pc:docMk/>
            <pc:sldMk cId="3991981960" sldId="469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07.847" v="4282" actId="207"/>
          <ac:graphicFrameMkLst>
            <pc:docMk/>
            <pc:sldMk cId="3991981960" sldId="469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23.767" v="4284" actId="207"/>
          <ac:graphicFrameMkLst>
            <pc:docMk/>
            <pc:sldMk cId="3991981960" sldId="469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0:48.035" v="4275" actId="14100"/>
          <ac:cxnSpMkLst>
            <pc:docMk/>
            <pc:sldMk cId="3991981960" sldId="469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1:11.271" v="4278" actId="14100"/>
          <ac:cxnSpMkLst>
            <pc:docMk/>
            <pc:sldMk cId="3991981960" sldId="469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23.719" v="4510" actId="20577"/>
        <pc:sldMkLst>
          <pc:docMk/>
          <pc:sldMk cId="2102193447" sldId="470"/>
        </pc:sldMkLst>
        <pc:spChg chg="mod">
          <ac:chgData name="Ahmed, Shareef" userId="ce7c6025-ca9f-4b65-b3ee-82447e2e582a" providerId="ADAL" clId="{F0C2B4B8-50A0-4D8D-8352-101ABF0B847B}" dt="2023-10-15T03:59:23.719" v="4510" actId="20577"/>
          <ac:spMkLst>
            <pc:docMk/>
            <pc:sldMk cId="2102193447" sldId="470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4:17.621" v="4288" actId="20577"/>
          <ac:spMkLst>
            <pc:docMk/>
            <pc:sldMk cId="2102193447" sldId="470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4:21.679" v="4291" actId="20577"/>
          <ac:spMkLst>
            <pc:docMk/>
            <pc:sldMk cId="2102193447" sldId="470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4:32.695" v="4292" actId="1076"/>
          <ac:spMkLst>
            <pc:docMk/>
            <pc:sldMk cId="2102193447" sldId="470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4:51.629" v="4295" actId="1076"/>
          <ac:spMkLst>
            <pc:docMk/>
            <pc:sldMk cId="2102193447" sldId="470"/>
            <ac:spMk id="43" creationId="{4B8A3011-9024-857D-FC1B-BDBC52ACF47C}"/>
          </ac:spMkLst>
        </pc:spChg>
        <pc:graphicFrameChg chg="modGraphic">
          <ac:chgData name="Ahmed, Shareef" userId="ce7c6025-ca9f-4b65-b3ee-82447e2e582a" providerId="ADAL" clId="{F0C2B4B8-50A0-4D8D-8352-101ABF0B847B}" dt="2023-10-15T03:48:36.861" v="4303" actId="20577"/>
          <ac:graphicFrameMkLst>
            <pc:docMk/>
            <pc:sldMk cId="2102193447" sldId="470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8:47.811" v="4304" actId="20577"/>
          <ac:graphicFrameMkLst>
            <pc:docMk/>
            <pc:sldMk cId="2102193447" sldId="470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25.011" v="4312" actId="207"/>
          <ac:graphicFrameMkLst>
            <pc:docMk/>
            <pc:sldMk cId="2102193447" sldId="470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16.469" v="4310" actId="207"/>
          <ac:graphicFrameMkLst>
            <pc:docMk/>
            <pc:sldMk cId="2102193447" sldId="470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4:43.475" v="4294" actId="14100"/>
          <ac:cxnSpMkLst>
            <pc:docMk/>
            <pc:sldMk cId="2102193447" sldId="470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8:57.361" v="4306" actId="14100"/>
          <ac:cxnSpMkLst>
            <pc:docMk/>
            <pc:sldMk cId="2102193447" sldId="470"/>
            <ac:cxnSpMk id="47" creationId="{DDEF9944-43EA-5C17-5C89-D18711918FFA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3:59:28.045" v="4511" actId="20577"/>
        <pc:sldMkLst>
          <pc:docMk/>
          <pc:sldMk cId="3050245964" sldId="471"/>
        </pc:sldMkLst>
        <pc:spChg chg="mod">
          <ac:chgData name="Ahmed, Shareef" userId="ce7c6025-ca9f-4b65-b3ee-82447e2e582a" providerId="ADAL" clId="{F0C2B4B8-50A0-4D8D-8352-101ABF0B847B}" dt="2023-10-15T03:59:28.045" v="4511" actId="20577"/>
          <ac:spMkLst>
            <pc:docMk/>
            <pc:sldMk cId="3050245964" sldId="471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7" creationId="{7BDE62EC-59C5-04DA-67B6-E3D1A3713494}"/>
          </ac:spMkLst>
        </pc:spChg>
        <pc:spChg chg="add del mod">
          <ac:chgData name="Ahmed, Shareef" userId="ce7c6025-ca9f-4b65-b3ee-82447e2e582a" providerId="ADAL" clId="{F0C2B4B8-50A0-4D8D-8352-101ABF0B847B}" dt="2023-10-15T03:52:36.271" v="4321" actId="478"/>
          <ac:spMkLst>
            <pc:docMk/>
            <pc:sldMk cId="3050245964" sldId="471"/>
            <ac:spMk id="10" creationId="{FC47C82C-D465-4FF2-3B25-085C685F8FBE}"/>
          </ac:spMkLst>
        </pc:spChg>
        <pc:spChg chg="add mod">
          <ac:chgData name="Ahmed, Shareef" userId="ce7c6025-ca9f-4b65-b3ee-82447e2e582a" providerId="ADAL" clId="{F0C2B4B8-50A0-4D8D-8352-101ABF0B847B}" dt="2023-10-15T03:58:07.400" v="4505" actId="1076"/>
          <ac:spMkLst>
            <pc:docMk/>
            <pc:sldMk cId="3050245964" sldId="471"/>
            <ac:spMk id="11" creationId="{217775A0-9D3C-A825-DE61-4C23CAE5B292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17" creationId="{B529E7A3-73D8-1344-D0B2-D3808E25C1B9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24" creationId="{67DB9384-43D2-31C4-2796-FAEB24658526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1" creationId="{6FB1524B-1706-EF8D-87B4-F3E34A605643}"/>
          </ac:spMkLst>
        </pc:spChg>
        <pc:spChg chg="del mod topLvl">
          <ac:chgData name="Ahmed, Shareef" userId="ce7c6025-ca9f-4b65-b3ee-82447e2e582a" providerId="ADAL" clId="{F0C2B4B8-50A0-4D8D-8352-101ABF0B847B}" dt="2023-10-15T03:56:09.748" v="4361" actId="478"/>
          <ac:spMkLst>
            <pc:docMk/>
            <pc:sldMk cId="3050245964" sldId="471"/>
            <ac:spMk id="34" creationId="{D4FE0F9F-FEAB-762B-06DE-A68F9CA81F4E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9" creationId="{F8BCA9DE-0B1D-39AF-578F-9A14C6FE0298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0" creationId="{67C70CA5-E64E-E671-C245-58B421133BFA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3" creationId="{4B8A3011-9024-857D-FC1B-BDBC52ACF47C}"/>
          </ac:spMkLst>
        </pc:spChg>
        <pc:grpChg chg="del mod">
          <ac:chgData name="Ahmed, Shareef" userId="ce7c6025-ca9f-4b65-b3ee-82447e2e582a" providerId="ADAL" clId="{F0C2B4B8-50A0-4D8D-8352-101ABF0B847B}" dt="2023-10-15T03:56:04.167" v="4360" actId="165"/>
          <ac:grpSpMkLst>
            <pc:docMk/>
            <pc:sldMk cId="3050245964" sldId="471"/>
            <ac:grpSpMk id="53" creationId="{0D4A3698-6AA4-ED49-A07F-A096E021F3E1}"/>
          </ac:grpSpMkLst>
        </pc:grp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6" creationId="{C02B2719-CB7E-BA28-8B8E-4FF35A36210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9.461" v="4322" actId="478"/>
          <ac:graphicFrameMkLst>
            <pc:docMk/>
            <pc:sldMk cId="3050245964" sldId="471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6" creationId="{DA143C9F-F876-DDA3-BC2D-F93CF8E4772F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9" creationId="{294D02AE-AA4F-10DC-281F-EB8F8301985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3" creationId="{060BA288-E459-DAA7-54A5-17A9263BF694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6" creationId="{F9C2ADD3-6E87-0F22-B7CF-1CA5B78C400F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29" creationId="{2F4C7D7B-1CD2-CC1A-59C7-13127E357F1D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0" creationId="{0FA974E2-2ED0-3F07-94A2-49BF1DB5C361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2" creationId="{69C46192-583B-BE1C-DA72-C112FA5D7680}"/>
          </ac:graphicFrameMkLst>
        </pc:graphicFrameChg>
        <pc:graphicFrameChg chg="del mod topLvl modGraphic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3" creationId="{CA2688F4-A1D2-6D64-4B05-39C0456AEA72}"/>
          </ac:graphicFrameMkLst>
        </pc:graphicFrameChg>
        <pc:graphicFrameChg chg="del mod topLvl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5" creationId="{5273DCE4-2FA0-803C-9C8F-9F268E42C781}"/>
          </ac:graphicFrameMkLst>
        </pc:graphicFrameChg>
        <pc:graphicFrameChg chg="mod topLvl modGraphic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6" creationId="{9CE4885C-2424-A7A3-96D6-6B0947ED0B1E}"/>
          </ac:graphicFrameMkLst>
        </pc:graphicFrameChg>
        <pc:cxnChg chg="del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28" creationId="{324F211E-2856-8F90-1760-1676437E16C4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2" creationId="{FB7CAF12-6828-C47F-A77B-C44B788E5383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7" creationId="{DDEF9944-43EA-5C17-5C89-D18711918FFA}"/>
          </ac:cxnSpMkLst>
        </pc:cxnChg>
      </pc:sldChg>
      <pc:sldChg chg="modSp add mod">
        <pc:chgData name="Ahmed, Shareef" userId="ce7c6025-ca9f-4b65-b3ee-82447e2e582a" providerId="ADAL" clId="{F0C2B4B8-50A0-4D8D-8352-101ABF0B847B}" dt="2023-10-15T03:59:33.964" v="4512" actId="20577"/>
        <pc:sldMkLst>
          <pc:docMk/>
          <pc:sldMk cId="2163814480" sldId="472"/>
        </pc:sldMkLst>
        <pc:spChg chg="mod">
          <ac:chgData name="Ahmed, Shareef" userId="ce7c6025-ca9f-4b65-b3ee-82447e2e582a" providerId="ADAL" clId="{F0C2B4B8-50A0-4D8D-8352-101ABF0B847B}" dt="2023-10-15T03:59:33.964" v="4512" actId="20577"/>
          <ac:spMkLst>
            <pc:docMk/>
            <pc:sldMk cId="2163814480" sldId="472"/>
            <ac:spMk id="2" creationId="{00000000-0000-0000-0000-000000000000}"/>
          </ac:spMkLst>
        </pc:spChg>
      </pc:sldChg>
      <pc:sldChg chg="addSp delSp modSp add mod">
        <pc:chgData name="Ahmed, Shareef" userId="ce7c6025-ca9f-4b65-b3ee-82447e2e582a" providerId="ADAL" clId="{F0C2B4B8-50A0-4D8D-8352-101ABF0B847B}" dt="2023-10-15T07:11:24.689" v="5224" actId="20577"/>
        <pc:sldMkLst>
          <pc:docMk/>
          <pc:sldMk cId="4097432257" sldId="473"/>
        </pc:sldMkLst>
        <pc:spChg chg="mod">
          <ac:chgData name="Ahmed, Shareef" userId="ce7c6025-ca9f-4b65-b3ee-82447e2e582a" providerId="ADAL" clId="{F0C2B4B8-50A0-4D8D-8352-101ABF0B847B}" dt="2023-10-15T07:11:24.689" v="5224" actId="20577"/>
          <ac:spMkLst>
            <pc:docMk/>
            <pc:sldMk cId="4097432257" sldId="47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6" creationId="{F9A86E81-42FD-F100-3271-29A781C5FD38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7" creationId="{C61D10A4-217A-6A46-3BA2-2F64C368AB87}"/>
          </ac:spMkLst>
        </pc:spChg>
        <pc:spChg chg="del">
          <ac:chgData name="Ahmed, Shareef" userId="ce7c6025-ca9f-4b65-b3ee-82447e2e582a" providerId="ADAL" clId="{F0C2B4B8-50A0-4D8D-8352-101ABF0B847B}" dt="2023-10-15T04:07:15.950" v="4793" actId="478"/>
          <ac:spMkLst>
            <pc:docMk/>
            <pc:sldMk cId="4097432257" sldId="473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9" creationId="{F61AB2BD-D51C-735E-DDB5-CE8683A6BDA3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0" creationId="{FDDC1383-306A-0340-8A07-DFB7ABA58870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11" creationId="{217775A0-9D3C-A825-DE61-4C23CAE5B29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2" creationId="{31C3B349-AB6B-5FE5-048F-B39B2C0DB639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3" creationId="{101C9ADC-537D-6491-5599-7DE0815D100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4" creationId="{04006091-24DC-47A7-D91C-4AF3B5B1B73C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5" creationId="{AC58FD3A-9F47-693B-2258-07334EDCB655}"/>
          </ac:spMkLst>
        </pc:spChg>
        <pc:spChg chg="add mod">
          <ac:chgData name="Ahmed, Shareef" userId="ce7c6025-ca9f-4b65-b3ee-82447e2e582a" providerId="ADAL" clId="{F0C2B4B8-50A0-4D8D-8352-101ABF0B847B}" dt="2023-10-15T04:07:34.660" v="4796" actId="12788"/>
          <ac:spMkLst>
            <pc:docMk/>
            <pc:sldMk cId="4097432257" sldId="473"/>
            <ac:spMk id="16" creationId="{632E415E-126C-6BEE-7738-3CE415753356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1" creationId="{6FB1524B-1706-EF8D-87B4-F3E34A605643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9" creationId="{F8BCA9DE-0B1D-39AF-578F-9A14C6FE0298}"/>
          </ac:spMkLst>
        </pc:spChg>
        <pc:grpChg chg="add mod">
          <ac:chgData name="Ahmed, Shareef" userId="ce7c6025-ca9f-4b65-b3ee-82447e2e582a" providerId="ADAL" clId="{F0C2B4B8-50A0-4D8D-8352-101ABF0B847B}" dt="2023-10-15T04:07:28.268" v="4795" actId="12788"/>
          <ac:grpSpMkLst>
            <pc:docMk/>
            <pc:sldMk cId="4097432257" sldId="473"/>
            <ac:grpSpMk id="17" creationId="{8D9191CC-73AC-BC65-3BD7-566D84005924}"/>
          </ac:grpSpMkLst>
        </pc:grp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29" creationId="{2F4C7D7B-1CD2-CC1A-59C7-13127E357F1D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0" creationId="{0FA974E2-2ED0-3F07-94A2-49BF1DB5C361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2" creationId="{69C46192-583B-BE1C-DA72-C112FA5D7680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6" creationId="{9CE4885C-2424-A7A3-96D6-6B0947ED0B1E}"/>
          </ac:graphicFrameMkLst>
        </pc:graphicFrameChg>
        <pc:picChg chg="mod">
          <ac:chgData name="Ahmed, Shareef" userId="ce7c6025-ca9f-4b65-b3ee-82447e2e582a" providerId="ADAL" clId="{F0C2B4B8-50A0-4D8D-8352-101ABF0B847B}" dt="2023-10-15T04:07:28.268" v="4795" actId="12788"/>
          <ac:picMkLst>
            <pc:docMk/>
            <pc:sldMk cId="4097432257" sldId="473"/>
            <ac:picMk id="3" creationId="{B35C0353-D8D5-4115-B38A-9389ED97A84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4:19:32.797" v="4945" actId="164"/>
        <pc:sldMkLst>
          <pc:docMk/>
          <pc:sldMk cId="2909329903" sldId="474"/>
        </pc:sldMkLst>
        <pc:spChg chg="add mod">
          <ac:chgData name="Ahmed, Shareef" userId="ce7c6025-ca9f-4b65-b3ee-82447e2e582a" providerId="ADAL" clId="{F0C2B4B8-50A0-4D8D-8352-101ABF0B847B}" dt="2023-10-15T04:18:14.491" v="4932" actId="207"/>
          <ac:spMkLst>
            <pc:docMk/>
            <pc:sldMk cId="2909329903" sldId="474"/>
            <ac:spMk id="8" creationId="{5EE0A55D-022E-B4E3-F9E9-BF154E9C895F}"/>
          </ac:spMkLst>
        </pc:spChg>
        <pc:spChg chg="del">
          <ac:chgData name="Ahmed, Shareef" userId="ce7c6025-ca9f-4b65-b3ee-82447e2e582a" providerId="ADAL" clId="{F0C2B4B8-50A0-4D8D-8352-101ABF0B847B}" dt="2023-10-15T04:15:42.427" v="4801" actId="478"/>
          <ac:spMkLst>
            <pc:docMk/>
            <pc:sldMk cId="2909329903" sldId="474"/>
            <ac:spMk id="16" creationId="{632E415E-126C-6BEE-7738-3CE415753356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19" creationId="{6B06BE9D-A995-85D0-A6C9-DADCE6ED444B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22" creationId="{67C22A96-9E44-640C-6BFD-6C8983BD68D9}"/>
          </ac:spMkLst>
        </pc:spChg>
        <pc:grpChg chg="del">
          <ac:chgData name="Ahmed, Shareef" userId="ce7c6025-ca9f-4b65-b3ee-82447e2e582a" providerId="ADAL" clId="{F0C2B4B8-50A0-4D8D-8352-101ABF0B847B}" dt="2023-10-15T04:15:39.856" v="4800" actId="478"/>
          <ac:grpSpMkLst>
            <pc:docMk/>
            <pc:sldMk cId="2909329903" sldId="474"/>
            <ac:grpSpMk id="17" creationId="{8D9191CC-73AC-BC65-3BD7-566D84005924}"/>
          </ac:grpSpMkLst>
        </pc:grpChg>
        <pc:grpChg chg="add mod">
          <ac:chgData name="Ahmed, Shareef" userId="ce7c6025-ca9f-4b65-b3ee-82447e2e582a" providerId="ADAL" clId="{F0C2B4B8-50A0-4D8D-8352-101ABF0B847B}" dt="2023-10-15T04:19:32.797" v="4945" actId="164"/>
          <ac:grpSpMkLst>
            <pc:docMk/>
            <pc:sldMk cId="2909329903" sldId="474"/>
            <ac:grpSpMk id="31" creationId="{6150CC3A-8B07-B634-73BD-65CEA8DF419D}"/>
          </ac:grpSpMkLst>
        </pc:grp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1" creationId="{8D8467FF-2FAE-C4A4-A40D-D600903D64F6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8" creationId="{DCA1FBEA-0344-B98B-8B94-52981C1DA7A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0" creationId="{F0107711-456B-2BA8-AA94-164844C3D91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1" creationId="{EAD2B197-F915-351A-32CA-43BF62F2D4F4}"/>
          </ac:graphicFrameMkLst>
        </pc:graphicFrame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4" creationId="{E2DC5683-D81C-BEF1-C128-F641BF94C3DB}"/>
          </ac:cxnSpMkLst>
        </pc:cxn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5" creationId="{B85AE732-09B9-5C12-C53A-C07414F680DC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4:48:01.867" v="5004" actId="12788"/>
        <pc:sldMkLst>
          <pc:docMk/>
          <pc:sldMk cId="317082233" sldId="475"/>
        </pc:sldMkLst>
        <pc:spChg chg="mod">
          <ac:chgData name="Ahmed, Shareef" userId="ce7c6025-ca9f-4b65-b3ee-82447e2e582a" providerId="ADAL" clId="{F0C2B4B8-50A0-4D8D-8352-101ABF0B847B}" dt="2023-10-15T04:33:43.514" v="4951" actId="20577"/>
          <ac:spMkLst>
            <pc:docMk/>
            <pc:sldMk cId="317082233" sldId="475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4:43:08.284" v="4960" actId="478"/>
          <ac:spMkLst>
            <pc:docMk/>
            <pc:sldMk cId="317082233" sldId="475"/>
            <ac:spMk id="6" creationId="{D80F9D02-8827-D957-878E-67C82FEE1204}"/>
          </ac:spMkLst>
        </pc:spChg>
        <pc:spChg chg="mod">
          <ac:chgData name="Ahmed, Shareef" userId="ce7c6025-ca9f-4b65-b3ee-82447e2e582a" providerId="ADAL" clId="{F0C2B4B8-50A0-4D8D-8352-101ABF0B847B}" dt="2023-10-15T04:47:00.251" v="4997" actId="14100"/>
          <ac:spMkLst>
            <pc:docMk/>
            <pc:sldMk cId="317082233" sldId="475"/>
            <ac:spMk id="8" creationId="{5EE0A55D-022E-B4E3-F9E9-BF154E9C895F}"/>
          </ac:spMkLst>
        </pc:spChg>
        <pc:spChg chg="add mod">
          <ac:chgData name="Ahmed, Shareef" userId="ce7c6025-ca9f-4b65-b3ee-82447e2e582a" providerId="ADAL" clId="{F0C2B4B8-50A0-4D8D-8352-101ABF0B847B}" dt="2023-10-15T04:47:56.477" v="5003" actId="164"/>
          <ac:spMkLst>
            <pc:docMk/>
            <pc:sldMk cId="317082233" sldId="475"/>
            <ac:spMk id="9" creationId="{C3EA15A6-FB21-7E45-7EA0-395D23F283E9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2" creationId="{542F3898-2BE7-66D4-D570-F552B45C8CD8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3" creationId="{7DE58856-4539-B190-96B6-CA9FF37E5086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4" creationId="{20F49FCF-EC50-D457-4FFC-44461007C3E6}"/>
          </ac:spMkLst>
        </pc:spChg>
        <pc:grpChg chg="add mod">
          <ac:chgData name="Ahmed, Shareef" userId="ce7c6025-ca9f-4b65-b3ee-82447e2e582a" providerId="ADAL" clId="{F0C2B4B8-50A0-4D8D-8352-101ABF0B847B}" dt="2023-10-15T04:48:01.867" v="5004" actId="12788"/>
          <ac:grpSpMkLst>
            <pc:docMk/>
            <pc:sldMk cId="317082233" sldId="475"/>
            <ac:grpSpMk id="16" creationId="{D406588C-92AA-0BB3-62F3-C30A8E1ADFD9}"/>
          </ac:grpSpMkLst>
        </pc:grpChg>
        <pc:grpChg chg="del">
          <ac:chgData name="Ahmed, Shareef" userId="ce7c6025-ca9f-4b65-b3ee-82447e2e582a" providerId="ADAL" clId="{F0C2B4B8-50A0-4D8D-8352-101ABF0B847B}" dt="2023-10-15T04:43:15.786" v="4962" actId="478"/>
          <ac:grpSpMkLst>
            <pc:docMk/>
            <pc:sldMk cId="317082233" sldId="475"/>
            <ac:grpSpMk id="31" creationId="{6150CC3A-8B07-B634-73BD-65CEA8DF419D}"/>
          </ac:grpSpMkLst>
        </pc:grpChg>
        <pc:picChg chg="add del mod">
          <ac:chgData name="Ahmed, Shareef" userId="ce7c6025-ca9f-4b65-b3ee-82447e2e582a" providerId="ADAL" clId="{F0C2B4B8-50A0-4D8D-8352-101ABF0B847B}" dt="2023-10-15T04:43:04.688" v="4959" actId="478"/>
          <ac:picMkLst>
            <pc:docMk/>
            <pc:sldMk cId="317082233" sldId="475"/>
            <ac:picMk id="3" creationId="{A9EE92F1-FD16-2B52-817B-0F41196A1808}"/>
          </ac:picMkLst>
        </pc:picChg>
        <pc:picChg chg="add mod">
          <ac:chgData name="Ahmed, Shareef" userId="ce7c6025-ca9f-4b65-b3ee-82447e2e582a" providerId="ADAL" clId="{F0C2B4B8-50A0-4D8D-8352-101ABF0B847B}" dt="2023-10-15T04:47:56.477" v="5003" actId="164"/>
          <ac:picMkLst>
            <pc:docMk/>
            <pc:sldMk cId="317082233" sldId="475"/>
            <ac:picMk id="7" creationId="{4084DA91-C1F1-F15F-8B2B-BBFD72003B97}"/>
          </ac:picMkLst>
        </pc:picChg>
        <pc:picChg chg="add del mod">
          <ac:chgData name="Ahmed, Shareef" userId="ce7c6025-ca9f-4b65-b3ee-82447e2e582a" providerId="ADAL" clId="{F0C2B4B8-50A0-4D8D-8352-101ABF0B847B}" dt="2023-10-15T04:44:54.559" v="4985" actId="478"/>
          <ac:picMkLst>
            <pc:docMk/>
            <pc:sldMk cId="317082233" sldId="475"/>
            <ac:picMk id="10" creationId="{A25B693E-C457-DE00-070C-A893F38B8E35}"/>
          </ac:picMkLst>
        </pc:picChg>
        <pc:picChg chg="add mod">
          <ac:chgData name="Ahmed, Shareef" userId="ce7c6025-ca9f-4b65-b3ee-82447e2e582a" providerId="ADAL" clId="{F0C2B4B8-50A0-4D8D-8352-101ABF0B847B}" dt="2023-10-15T04:47:48.701" v="5002" actId="12788"/>
          <ac:picMkLst>
            <pc:docMk/>
            <pc:sldMk cId="317082233" sldId="475"/>
            <ac:picMk id="15" creationId="{03014838-68C1-5EEE-4CC1-458996E3BC0A}"/>
          </ac:picMkLst>
        </pc:picChg>
      </pc:sldChg>
      <pc:sldChg chg="delSp modSp add mod delAnim">
        <pc:chgData name="Ahmed, Shareef" userId="ce7c6025-ca9f-4b65-b3ee-82447e2e582a" providerId="ADAL" clId="{F0C2B4B8-50A0-4D8D-8352-101ABF0B847B}" dt="2023-10-15T07:53:54.586" v="5555" actId="20577"/>
        <pc:sldMkLst>
          <pc:docMk/>
          <pc:sldMk cId="8716882" sldId="476"/>
        </pc:sldMkLst>
        <pc:spChg chg="mod">
          <ac:chgData name="Ahmed, Shareef" userId="ce7c6025-ca9f-4b65-b3ee-82447e2e582a" providerId="ADAL" clId="{F0C2B4B8-50A0-4D8D-8352-101ABF0B847B}" dt="2023-10-15T07:11:34.098" v="5243" actId="20577"/>
          <ac:spMkLst>
            <pc:docMk/>
            <pc:sldMk cId="8716882" sldId="476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3:54.586" v="5555" actId="20577"/>
          <ac:spMkLst>
            <pc:docMk/>
            <pc:sldMk cId="8716882" sldId="476"/>
            <ac:spMk id="8" creationId="{5EE0A55D-022E-B4E3-F9E9-BF154E9C895F}"/>
          </ac:spMkLst>
        </pc:spChg>
        <pc:grpChg chg="mod">
          <ac:chgData name="Ahmed, Shareef" userId="ce7c6025-ca9f-4b65-b3ee-82447e2e582a" providerId="ADAL" clId="{F0C2B4B8-50A0-4D8D-8352-101ABF0B847B}" dt="2023-10-15T07:06:34.522" v="5008" actId="1076"/>
          <ac:grpSpMkLst>
            <pc:docMk/>
            <pc:sldMk cId="8716882" sldId="476"/>
            <ac:grpSpMk id="16" creationId="{D406588C-92AA-0BB3-62F3-C30A8E1ADFD9}"/>
          </ac:grpSpMkLst>
        </pc:grpChg>
        <pc:picChg chg="del mod">
          <ac:chgData name="Ahmed, Shareef" userId="ce7c6025-ca9f-4b65-b3ee-82447e2e582a" providerId="ADAL" clId="{F0C2B4B8-50A0-4D8D-8352-101ABF0B847B}" dt="2023-10-15T07:10:04.574" v="5125" actId="478"/>
          <ac:picMkLst>
            <pc:docMk/>
            <pc:sldMk cId="8716882" sldId="476"/>
            <ac:picMk id="15" creationId="{03014838-68C1-5EEE-4CC1-458996E3BC0A}"/>
          </ac:picMkLst>
        </pc:picChg>
      </pc:sldChg>
      <pc:sldChg chg="delSp modSp add mod">
        <pc:chgData name="Ahmed, Shareef" userId="ce7c6025-ca9f-4b65-b3ee-82447e2e582a" providerId="ADAL" clId="{F0C2B4B8-50A0-4D8D-8352-101ABF0B847B}" dt="2023-10-15T07:54:01.283" v="5557" actId="27636"/>
        <pc:sldMkLst>
          <pc:docMk/>
          <pc:sldMk cId="3601314396" sldId="477"/>
        </pc:sldMkLst>
        <pc:spChg chg="mod">
          <ac:chgData name="Ahmed, Shareef" userId="ce7c6025-ca9f-4b65-b3ee-82447e2e582a" providerId="ADAL" clId="{F0C2B4B8-50A0-4D8D-8352-101ABF0B847B}" dt="2023-10-15T07:43:02.384" v="5548" actId="20577"/>
          <ac:spMkLst>
            <pc:docMk/>
            <pc:sldMk cId="3601314396" sldId="47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4:01.283" v="5557" actId="27636"/>
          <ac:spMkLst>
            <pc:docMk/>
            <pc:sldMk cId="3601314396" sldId="477"/>
            <ac:spMk id="8" creationId="{5EE0A55D-022E-B4E3-F9E9-BF154E9C895F}"/>
          </ac:spMkLst>
        </pc:spChg>
        <pc:grpChg chg="del mod">
          <ac:chgData name="Ahmed, Shareef" userId="ce7c6025-ca9f-4b65-b3ee-82447e2e582a" providerId="ADAL" clId="{F0C2B4B8-50A0-4D8D-8352-101ABF0B847B}" dt="2023-10-15T07:53:41.472" v="5550" actId="478"/>
          <ac:grpSpMkLst>
            <pc:docMk/>
            <pc:sldMk cId="3601314396" sldId="477"/>
            <ac:grpSpMk id="16" creationId="{D406588C-92AA-0BB3-62F3-C30A8E1ADFD9}"/>
          </ac:grpSpMkLst>
        </pc:grpChg>
      </pc:sldChg>
      <pc:sldChg chg="addSp delSp modSp add mod">
        <pc:chgData name="Ahmed, Shareef" userId="ce7c6025-ca9f-4b65-b3ee-82447e2e582a" providerId="ADAL" clId="{F0C2B4B8-50A0-4D8D-8352-101ABF0B847B}" dt="2023-10-15T18:05:30.924" v="5568" actId="1076"/>
        <pc:sldMkLst>
          <pc:docMk/>
          <pc:sldMk cId="963817286" sldId="478"/>
        </pc:sldMkLst>
        <pc:spChg chg="del mod">
          <ac:chgData name="Ahmed, Shareef" userId="ce7c6025-ca9f-4b65-b3ee-82447e2e582a" providerId="ADAL" clId="{F0C2B4B8-50A0-4D8D-8352-101ABF0B847B}" dt="2023-10-15T18:04:34.594" v="5565" actId="478"/>
          <ac:spMkLst>
            <pc:docMk/>
            <pc:sldMk cId="963817286" sldId="478"/>
            <ac:spMk id="8" creationId="{5EE0A55D-022E-B4E3-F9E9-BF154E9C895F}"/>
          </ac:spMkLst>
        </pc:sp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3" creationId="{86261A80-5791-B44C-D81B-750BDDCBACF4}"/>
          </ac:picMkLst>
        </pc:pic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6" creationId="{16014D31-ACD9-E458-19BE-A84BDA8C2582}"/>
          </ac:picMkLst>
        </pc:picChg>
        <pc:picChg chg="add mod">
          <ac:chgData name="Ahmed, Shareef" userId="ce7c6025-ca9f-4b65-b3ee-82447e2e582a" providerId="ADAL" clId="{F0C2B4B8-50A0-4D8D-8352-101ABF0B847B}" dt="2023-10-15T18:05:30.924" v="5568" actId="1076"/>
          <ac:picMkLst>
            <pc:docMk/>
            <pc:sldMk cId="963817286" sldId="478"/>
            <ac:picMk id="7" creationId="{09C0DE41-79D3-901C-4FD4-58BEA8696B8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05:20.908" v="6023" actId="1076"/>
        <pc:sldMkLst>
          <pc:docMk/>
          <pc:sldMk cId="804915402" sldId="479"/>
        </pc:sldMkLst>
        <pc:spChg chg="mod">
          <ac:chgData name="Ahmed, Shareef" userId="ce7c6025-ca9f-4b65-b3ee-82447e2e582a" providerId="ADAL" clId="{F0C2B4B8-50A0-4D8D-8352-101ABF0B847B}" dt="2023-10-15T18:53:32.310" v="5588" actId="20577"/>
          <ac:spMkLst>
            <pc:docMk/>
            <pc:sldMk cId="804915402" sldId="479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05:20.908" v="6023" actId="1076"/>
          <ac:spMkLst>
            <pc:docMk/>
            <pc:sldMk cId="804915402" sldId="479"/>
            <ac:spMk id="8" creationId="{B16478D4-8171-4788-0A50-F3C26D3E094D}"/>
          </ac:spMkLst>
        </pc:spChg>
        <pc:picChg chg="mod">
          <ac:chgData name="Ahmed, Shareef" userId="ce7c6025-ca9f-4b65-b3ee-82447e2e582a" providerId="ADAL" clId="{F0C2B4B8-50A0-4D8D-8352-101ABF0B847B}" dt="2023-10-15T19:05:05.018" v="6020" actId="14100"/>
          <ac:picMkLst>
            <pc:docMk/>
            <pc:sldMk cId="804915402" sldId="479"/>
            <ac:picMk id="3" creationId="{86261A80-5791-B44C-D81B-750BDDCBACF4}"/>
          </ac:picMkLst>
        </pc:picChg>
        <pc:picChg chg="mod">
          <ac:chgData name="Ahmed, Shareef" userId="ce7c6025-ca9f-4b65-b3ee-82447e2e582a" providerId="ADAL" clId="{F0C2B4B8-50A0-4D8D-8352-101ABF0B847B}" dt="2023-10-15T19:05:11.252" v="6021" actId="14100"/>
          <ac:picMkLst>
            <pc:docMk/>
            <pc:sldMk cId="804915402" sldId="479"/>
            <ac:picMk id="6" creationId="{16014D31-ACD9-E458-19BE-A84BDA8C2582}"/>
          </ac:picMkLst>
        </pc:picChg>
        <pc:picChg chg="del">
          <ac:chgData name="Ahmed, Shareef" userId="ce7c6025-ca9f-4b65-b3ee-82447e2e582a" providerId="ADAL" clId="{F0C2B4B8-50A0-4D8D-8352-101ABF0B847B}" dt="2023-10-15T18:53:34.386" v="5589" actId="478"/>
          <ac:picMkLst>
            <pc:docMk/>
            <pc:sldMk cId="804915402" sldId="479"/>
            <ac:picMk id="7" creationId="{09C0DE41-79D3-901C-4FD4-58BEA8696B8B}"/>
          </ac:picMkLst>
        </pc:picChg>
      </pc:sldChg>
      <pc:sldChg chg="modSp add mod">
        <pc:chgData name="Ahmed, Shareef" userId="ce7c6025-ca9f-4b65-b3ee-82447e2e582a" providerId="ADAL" clId="{F0C2B4B8-50A0-4D8D-8352-101ABF0B847B}" dt="2023-10-15T19:15:03.488" v="6381" actId="20577"/>
        <pc:sldMkLst>
          <pc:docMk/>
          <pc:sldMk cId="437985614" sldId="480"/>
        </pc:sldMkLst>
        <pc:spChg chg="mod">
          <ac:chgData name="Ahmed, Shareef" userId="ce7c6025-ca9f-4b65-b3ee-82447e2e582a" providerId="ADAL" clId="{F0C2B4B8-50A0-4D8D-8352-101ABF0B847B}" dt="2023-10-15T19:15:03.488" v="6381" actId="20577"/>
          <ac:spMkLst>
            <pc:docMk/>
            <pc:sldMk cId="437985614" sldId="480"/>
            <ac:spMk id="8" creationId="{B16478D4-8171-4788-0A50-F3C26D3E094D}"/>
          </ac:spMkLst>
        </pc:spChg>
      </pc:sldChg>
      <pc:sldChg chg="modSp add mod">
        <pc:chgData name="Ahmed, Shareef" userId="ce7c6025-ca9f-4b65-b3ee-82447e2e582a" providerId="ADAL" clId="{F0C2B4B8-50A0-4D8D-8352-101ABF0B847B}" dt="2023-10-15T19:43:01.588" v="6959" actId="207"/>
        <pc:sldMkLst>
          <pc:docMk/>
          <pc:sldMk cId="2259817773" sldId="481"/>
        </pc:sldMkLst>
        <pc:spChg chg="mod">
          <ac:chgData name="Ahmed, Shareef" userId="ce7c6025-ca9f-4b65-b3ee-82447e2e582a" providerId="ADAL" clId="{F0C2B4B8-50A0-4D8D-8352-101ABF0B847B}" dt="2023-10-15T19:35:49.839" v="6495" actId="20577"/>
          <ac:spMkLst>
            <pc:docMk/>
            <pc:sldMk cId="2259817773" sldId="481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19:43:01.588" v="6959" actId="207"/>
          <ac:spMkLst>
            <pc:docMk/>
            <pc:sldMk cId="2259817773" sldId="481"/>
            <ac:spMk id="10" creationId="{C71D074B-DCC5-08D4-2A57-AB78001C33F3}"/>
          </ac:spMkLst>
        </pc:spChg>
      </pc:sldChg>
    </pc:docChg>
  </pc:docChgLst>
  <pc:docChgLst>
    <pc:chgData name="Ahmed, Shareef" userId="ce7c6025-ca9f-4b65-b3ee-82447e2e582a" providerId="ADAL" clId="{97817EF0-D8B1-4C2B-B633-FE424D0D59BF}"/>
    <pc:docChg chg="undo redo custSel addSld delSld modSld sldOrd">
      <pc:chgData name="Ahmed, Shareef" userId="ce7c6025-ca9f-4b65-b3ee-82447e2e582a" providerId="ADAL" clId="{97817EF0-D8B1-4C2B-B633-FE424D0D59BF}" dt="2023-10-18T22:16:03.215" v="11388" actId="20577"/>
      <pc:docMkLst>
        <pc:docMk/>
      </pc:docMkLst>
      <pc:sldChg chg="modSp mod">
        <pc:chgData name="Ahmed, Shareef" userId="ce7c6025-ca9f-4b65-b3ee-82447e2e582a" providerId="ADAL" clId="{97817EF0-D8B1-4C2B-B633-FE424D0D59BF}" dt="2023-10-15T20:27:25.156" v="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97817EF0-D8B1-4C2B-B633-FE424D0D59BF}" dt="2023-10-15T20:27:25.156" v="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 modAnim">
        <pc:chgData name="Ahmed, Shareef" userId="ce7c6025-ca9f-4b65-b3ee-82447e2e582a" providerId="ADAL" clId="{97817EF0-D8B1-4C2B-B633-FE424D0D59BF}" dt="2023-10-18T06:04:54.327" v="10914" actId="207"/>
        <pc:sldMkLst>
          <pc:docMk/>
          <pc:sldMk cId="1561509625" sldId="259"/>
        </pc:sldMkLst>
        <pc:spChg chg="mod">
          <ac:chgData name="Ahmed, Shareef" userId="ce7c6025-ca9f-4b65-b3ee-82447e2e582a" providerId="ADAL" clId="{97817EF0-D8B1-4C2B-B633-FE424D0D59BF}" dt="2023-10-18T02:13:54.850" v="6090" actId="403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8T06:04:54.327" v="10914" actId="207"/>
          <ac:spMkLst>
            <pc:docMk/>
            <pc:sldMk cId="1561509625" sldId="259"/>
            <ac:spMk id="3" creationId="{00000000-0000-0000-0000-000000000000}"/>
          </ac:spMkLst>
        </pc:spChg>
        <pc:graphicFrameChg chg="mod modGraphic">
          <ac:chgData name="Ahmed, Shareef" userId="ce7c6025-ca9f-4b65-b3ee-82447e2e582a" providerId="ADAL" clId="{97817EF0-D8B1-4C2B-B633-FE424D0D59BF}" dt="2023-10-16T04:35:20.250" v="386" actId="20577"/>
          <ac:graphicFrameMkLst>
            <pc:docMk/>
            <pc:sldMk cId="1561509625" sldId="259"/>
            <ac:graphicFrameMk id="6" creationId="{44544C60-14F3-F36F-01FE-F9E24571F871}"/>
          </ac:graphicFrameMkLst>
        </pc:graphicFrameChg>
        <pc:picChg chg="add del mod">
          <ac:chgData name="Ahmed, Shareef" userId="ce7c6025-ca9f-4b65-b3ee-82447e2e582a" providerId="ADAL" clId="{97817EF0-D8B1-4C2B-B633-FE424D0D59BF}" dt="2023-10-16T04:33:23.908" v="355" actId="478"/>
          <ac:picMkLst>
            <pc:docMk/>
            <pc:sldMk cId="1561509625" sldId="259"/>
            <ac:picMk id="7" creationId="{F064F104-7817-1A98-2E46-E9A84FCA050E}"/>
          </ac:picMkLst>
        </pc:picChg>
      </pc:sldChg>
      <pc:sldChg chg="addSp delSp modSp mod delAnim modAnim">
        <pc:chgData name="Ahmed, Shareef" userId="ce7c6025-ca9f-4b65-b3ee-82447e2e582a" providerId="ADAL" clId="{97817EF0-D8B1-4C2B-B633-FE424D0D59BF}" dt="2023-10-18T19:01:58.097" v="11313" actId="20577"/>
        <pc:sldMkLst>
          <pc:docMk/>
          <pc:sldMk cId="1922313891" sldId="333"/>
        </pc:sldMkLst>
        <pc:spChg chg="mod">
          <ac:chgData name="Ahmed, Shareef" userId="ce7c6025-ca9f-4b65-b3ee-82447e2e582a" providerId="ADAL" clId="{97817EF0-D8B1-4C2B-B633-FE424D0D59BF}" dt="2023-10-16T16:42:13.297" v="4684" actId="1076"/>
          <ac:spMkLst>
            <pc:docMk/>
            <pc:sldMk cId="1922313891" sldId="333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6T16:05:21.853" v="3592" actId="478"/>
          <ac:spMkLst>
            <pc:docMk/>
            <pc:sldMk cId="1922313891" sldId="333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6T17:32:09.806" v="5241" actId="20577"/>
          <ac:spMkLst>
            <pc:docMk/>
            <pc:sldMk cId="1922313891" sldId="333"/>
            <ac:spMk id="6" creationId="{7EED2F64-5555-768B-CAE2-00E595BE90D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3" creationId="{CD6B31F4-BAC1-573F-5B9F-89D140118594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4" creationId="{9281C3F1-BADA-580E-223A-80C600DD237E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5" creationId="{EF3E3A19-90BB-66E5-F5BA-36F1A789AD7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6" creationId="{A014A442-90C6-C6CD-46A2-E8F23AB2A49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7" creationId="{5F4C2534-6238-3309-49AC-38196EA1454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21" creationId="{5BA5EAD0-FC53-3AA7-FF09-95025DEE204B}"/>
          </ac:spMkLst>
        </pc:spChg>
        <pc:spChg chg="add mod">
          <ac:chgData name="Ahmed, Shareef" userId="ce7c6025-ca9f-4b65-b3ee-82447e2e582a" providerId="ADAL" clId="{97817EF0-D8B1-4C2B-B633-FE424D0D59BF}" dt="2023-10-18T19:01:54.115" v="11308" actId="20577"/>
          <ac:spMkLst>
            <pc:docMk/>
            <pc:sldMk cId="1922313891" sldId="333"/>
            <ac:spMk id="29" creationId="{0C4ECB38-3868-C356-182E-66CDB9B0198C}"/>
          </ac:spMkLst>
        </pc:spChg>
        <pc:spChg chg="add mod">
          <ac:chgData name="Ahmed, Shareef" userId="ce7c6025-ca9f-4b65-b3ee-82447e2e582a" providerId="ADAL" clId="{97817EF0-D8B1-4C2B-B633-FE424D0D59BF}" dt="2023-10-18T19:01:58.097" v="11313" actId="20577"/>
          <ac:spMkLst>
            <pc:docMk/>
            <pc:sldMk cId="1922313891" sldId="333"/>
            <ac:spMk id="30" creationId="{544CFC89-1CE3-A1B6-B87C-370915B522D4}"/>
          </ac:spMkLst>
        </pc:sp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7" creationId="{63EF1032-DED1-5BF1-78B4-6B517CC155FF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9" creationId="{78B66829-843F-B58D-015A-9A37A94D5BA3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11" creationId="{00E41122-E0DB-41AF-79F4-8296DD0CB61F}"/>
          </ac:cxnSpMkLst>
        </pc:cxnChg>
      </pc:sldChg>
      <pc:sldChg chg="addSp modSp mod">
        <pc:chgData name="Ahmed, Shareef" userId="ce7c6025-ca9f-4b65-b3ee-82447e2e582a" providerId="ADAL" clId="{97817EF0-D8B1-4C2B-B633-FE424D0D59BF}" dt="2023-10-18T02:15:02.863" v="6146" actId="207"/>
        <pc:sldMkLst>
          <pc:docMk/>
          <pc:sldMk cId="2231167726" sldId="396"/>
        </pc:sldMkLst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2" creationId="{5558B01D-1F21-E4E2-72FC-AF374679CF33}"/>
          </ac:spMkLst>
        </pc:spChg>
        <pc:spChg chg="mod">
          <ac:chgData name="Ahmed, Shareef" userId="ce7c6025-ca9f-4b65-b3ee-82447e2e582a" providerId="ADAL" clId="{97817EF0-D8B1-4C2B-B633-FE424D0D59BF}" dt="2023-10-18T02:15:02.863" v="6146" actId="207"/>
          <ac:spMkLst>
            <pc:docMk/>
            <pc:sldMk cId="2231167726" sldId="396"/>
            <ac:spMk id="3" creationId="{87151E1C-9781-A1D4-9F48-CCA72EDC4B22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5" creationId="{DCB2C7EE-5584-294C-EF32-99BD8C945AF6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6" creationId="{25834589-11F0-7A8C-137E-D1FEB32CAA9B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7" creationId="{F08283AB-E434-2239-2C6D-6EEE77D4DE1C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8" creationId="{C0DF5942-AD7D-8705-8E11-9426BBA2F513}"/>
          </ac:spMkLst>
        </pc:spChg>
        <pc:spChg chg="mod">
          <ac:chgData name="Ahmed, Shareef" userId="ce7c6025-ca9f-4b65-b3ee-82447e2e582a" providerId="ADAL" clId="{97817EF0-D8B1-4C2B-B633-FE424D0D59BF}" dt="2023-10-16T05:39:28.151" v="807" actId="20577"/>
          <ac:spMkLst>
            <pc:docMk/>
            <pc:sldMk cId="2231167726" sldId="396"/>
            <ac:spMk id="9" creationId="{66B771A8-9F27-FB9A-2414-87A99260353B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1" creationId="{FFA53A23-87C0-D594-B3EA-C757393F0501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2" creationId="{1C0AE249-3D51-1349-2B23-AEB64FA67C2F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3" creationId="{7D764927-8E2D-9C47-5584-8002223D0877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4" creationId="{3AB1DC11-B586-5D36-2771-9B7E861787AB}"/>
          </ac:spMkLst>
        </pc:spChg>
        <pc:grpChg chg="add mod">
          <ac:chgData name="Ahmed, Shareef" userId="ce7c6025-ca9f-4b65-b3ee-82447e2e582a" providerId="ADAL" clId="{97817EF0-D8B1-4C2B-B633-FE424D0D59BF}" dt="2023-10-16T06:33:09.945" v="1510" actId="164"/>
          <ac:grpSpMkLst>
            <pc:docMk/>
            <pc:sldMk cId="2231167726" sldId="396"/>
            <ac:grpSpMk id="15" creationId="{561FFD80-0D92-4C11-B3D2-585D9D35A4ED}"/>
          </ac:grpSpMkLst>
        </pc:grpChg>
      </pc:sldChg>
      <pc:sldChg chg="del">
        <pc:chgData name="Ahmed, Shareef" userId="ce7c6025-ca9f-4b65-b3ee-82447e2e582a" providerId="ADAL" clId="{97817EF0-D8B1-4C2B-B633-FE424D0D59BF}" dt="2023-10-16T04:35:35.950" v="388" actId="2696"/>
        <pc:sldMkLst>
          <pc:docMk/>
          <pc:sldMk cId="3507268662" sldId="426"/>
        </pc:sldMkLst>
      </pc:sldChg>
      <pc:sldChg chg="addSp delSp modSp mod modAnim">
        <pc:chgData name="Ahmed, Shareef" userId="ce7c6025-ca9f-4b65-b3ee-82447e2e582a" providerId="ADAL" clId="{97817EF0-D8B1-4C2B-B633-FE424D0D59BF}" dt="2023-10-18T03:39:19.951" v="7718" actId="255"/>
        <pc:sldMkLst>
          <pc:docMk/>
          <pc:sldMk cId="573451559" sldId="428"/>
        </pc:sldMkLst>
        <pc:spChg chg="add mod">
          <ac:chgData name="Ahmed, Shareef" userId="ce7c6025-ca9f-4b65-b3ee-82447e2e582a" providerId="ADAL" clId="{97817EF0-D8B1-4C2B-B633-FE424D0D59BF}" dt="2023-10-18T03:39:19.951" v="7718" actId="255"/>
          <ac:spMkLst>
            <pc:docMk/>
            <pc:sldMk cId="573451559" sldId="428"/>
            <ac:spMk id="2" creationId="{C6066B5C-E1B2-E939-E1E2-F16E6187831A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8" creationId="{59EA7333-E84F-AC4E-787C-BFD68BEC18A3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97817EF0-D8B1-4C2B-B633-FE424D0D59BF}" dt="2023-10-18T02:17:43.537" v="6148" actId="403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97817EF0-D8B1-4C2B-B633-FE424D0D59BF}" dt="2023-10-16T15:25:48.625" v="2891" actId="478"/>
          <ac:spMkLst>
            <pc:docMk/>
            <pc:sldMk cId="573451559" sldId="428"/>
            <ac:spMk id="42" creationId="{D48A3E55-8BA0-E87A-8041-75458170C800}"/>
          </ac:spMkLst>
        </pc:sp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3" creationId="{9A35DF12-1FA4-B487-F7EA-7FA07255E54F}"/>
          </ac:picMkLst>
        </pc:pic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7" creationId="{D9C9D559-43CE-1D62-8400-9638AD076192}"/>
          </ac:picMkLst>
        </pc:picChg>
      </pc:sldChg>
      <pc:sldChg chg="delSp modSp mod">
        <pc:chgData name="Ahmed, Shareef" userId="ce7c6025-ca9f-4b65-b3ee-82447e2e582a" providerId="ADAL" clId="{97817EF0-D8B1-4C2B-B633-FE424D0D59BF}" dt="2023-10-18T06:05:46.286" v="10942" actId="20577"/>
        <pc:sldMkLst>
          <pc:docMk/>
          <pc:sldMk cId="1551683505" sldId="438"/>
        </pc:sldMkLst>
        <pc:spChg chg="mod">
          <ac:chgData name="Ahmed, Shareef" userId="ce7c6025-ca9f-4b65-b3ee-82447e2e582a" providerId="ADAL" clId="{97817EF0-D8B1-4C2B-B633-FE424D0D59BF}" dt="2023-10-18T06:05:46.286" v="10942" actId="20577"/>
          <ac:spMkLst>
            <pc:docMk/>
            <pc:sldMk cId="1551683505" sldId="438"/>
            <ac:spMk id="2" creationId="{3B82C681-E4F0-A0DE-E1BD-435A7BE1293A}"/>
          </ac:spMkLst>
        </pc:spChg>
        <pc:spChg chg="mod">
          <ac:chgData name="Ahmed, Shareef" userId="ce7c6025-ca9f-4b65-b3ee-82447e2e582a" providerId="ADAL" clId="{97817EF0-D8B1-4C2B-B633-FE424D0D59BF}" dt="2023-10-16T04:42:16.515" v="422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04:42:21.624" v="423" actId="478"/>
          <ac:spMkLst>
            <pc:docMk/>
            <pc:sldMk cId="1551683505" sldId="438"/>
            <ac:spMk id="16" creationId="{C7674C55-4F85-ADF5-836E-90FDF3025128}"/>
          </ac:spMkLst>
        </pc:spChg>
        <pc:grpChg chg="del">
          <ac:chgData name="Ahmed, Shareef" userId="ce7c6025-ca9f-4b65-b3ee-82447e2e582a" providerId="ADAL" clId="{97817EF0-D8B1-4C2B-B633-FE424D0D59BF}" dt="2023-10-16T04:42:23.406" v="424" actId="478"/>
          <ac:grpSpMkLst>
            <pc:docMk/>
            <pc:sldMk cId="1551683505" sldId="438"/>
            <ac:grpSpMk id="14" creationId="{E3888F7E-1893-BA1D-9088-299D31FBCA0B}"/>
          </ac:grpSpMkLst>
        </pc:grpChg>
        <pc:graphicFrameChg chg="del">
          <ac:chgData name="Ahmed, Shareef" userId="ce7c6025-ca9f-4b65-b3ee-82447e2e582a" providerId="ADAL" clId="{97817EF0-D8B1-4C2B-B633-FE424D0D59BF}" dt="2023-10-16T04:42:21.624" v="423" actId="478"/>
          <ac:graphicFrameMkLst>
            <pc:docMk/>
            <pc:sldMk cId="1551683505" sldId="438"/>
            <ac:graphicFrameMk id="5" creationId="{EF42D6BF-7E6C-57C0-B4E3-1BA3102B538A}"/>
          </ac:graphicFrameMkLst>
        </pc:graphicFrameChg>
      </pc:sldChg>
      <pc:sldChg chg="addSp delSp modSp mod">
        <pc:chgData name="Ahmed, Shareef" userId="ce7c6025-ca9f-4b65-b3ee-82447e2e582a" providerId="ADAL" clId="{97817EF0-D8B1-4C2B-B633-FE424D0D59BF}" dt="2023-10-16T16:41:52.545" v="4680" actId="255"/>
        <pc:sldMkLst>
          <pc:docMk/>
          <pc:sldMk cId="3344521910" sldId="439"/>
        </pc:sldMkLst>
        <pc:spChg chg="mod">
          <ac:chgData name="Ahmed, Shareef" userId="ce7c6025-ca9f-4b65-b3ee-82447e2e582a" providerId="ADAL" clId="{97817EF0-D8B1-4C2B-B633-FE424D0D59BF}" dt="2023-10-16T16:41:52.545" v="4680" actId="255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21:20.388" v="1607"/>
          <ac:spMkLst>
            <pc:docMk/>
            <pc:sldMk cId="3344521910" sldId="439"/>
            <ac:spMk id="3" creationId="{00000000-0000-0000-0000-000000000000}"/>
          </ac:spMkLst>
        </pc:spChg>
        <pc:spChg chg="del mod">
          <ac:chgData name="Ahmed, Shareef" userId="ce7c6025-ca9f-4b65-b3ee-82447e2e582a" providerId="ADAL" clId="{97817EF0-D8B1-4C2B-B633-FE424D0D59BF}" dt="2023-10-16T13:35:24.831" v="1837" actId="478"/>
          <ac:spMkLst>
            <pc:docMk/>
            <pc:sldMk cId="3344521910" sldId="439"/>
            <ac:spMk id="7" creationId="{89A38E6F-91E1-294D-B633-69D91E5361DE}"/>
          </ac:spMkLst>
        </pc:spChg>
        <pc:spChg chg="add del mod">
          <ac:chgData name="Ahmed, Shareef" userId="ce7c6025-ca9f-4b65-b3ee-82447e2e582a" providerId="ADAL" clId="{97817EF0-D8B1-4C2B-B633-FE424D0D59BF}" dt="2023-10-16T13:24:17.653" v="1693" actId="478"/>
          <ac:spMkLst>
            <pc:docMk/>
            <pc:sldMk cId="3344521910" sldId="439"/>
            <ac:spMk id="9" creationId="{A2DFE3CA-0695-0F77-5B18-4D5B65B2ABF9}"/>
          </ac:spMkLst>
        </pc:spChg>
        <pc:spChg chg="add del mod">
          <ac:chgData name="Ahmed, Shareef" userId="ce7c6025-ca9f-4b65-b3ee-82447e2e582a" providerId="ADAL" clId="{97817EF0-D8B1-4C2B-B633-FE424D0D59BF}" dt="2023-10-16T13:25:32.618" v="1703"/>
          <ac:spMkLst>
            <pc:docMk/>
            <pc:sldMk cId="3344521910" sldId="439"/>
            <ac:spMk id="12" creationId="{72B556F3-FE3D-761A-4CB7-889F5DBCC9DD}"/>
          </ac:spMkLst>
        </pc:spChg>
        <pc:spChg chg="add del mod">
          <ac:chgData name="Ahmed, Shareef" userId="ce7c6025-ca9f-4b65-b3ee-82447e2e582a" providerId="ADAL" clId="{97817EF0-D8B1-4C2B-B633-FE424D0D59BF}" dt="2023-10-16T13:26:00.852" v="1707"/>
          <ac:spMkLst>
            <pc:docMk/>
            <pc:sldMk cId="3344521910" sldId="439"/>
            <ac:spMk id="15" creationId="{7C6547CD-7742-F3AE-5059-7230C8117122}"/>
          </ac:spMkLst>
        </pc:spChg>
        <pc:spChg chg="add del mod">
          <ac:chgData name="Ahmed, Shareef" userId="ce7c6025-ca9f-4b65-b3ee-82447e2e582a" providerId="ADAL" clId="{97817EF0-D8B1-4C2B-B633-FE424D0D59BF}" dt="2023-10-16T13:26:40.814" v="1710"/>
          <ac:spMkLst>
            <pc:docMk/>
            <pc:sldMk cId="3344521910" sldId="439"/>
            <ac:spMk id="18" creationId="{79B4AF89-3DB0-70CF-C561-B8C4AFB48234}"/>
          </ac:spMkLst>
        </pc:spChg>
        <pc:graphicFrameChg chg="del">
          <ac:chgData name="Ahmed, Shareef" userId="ce7c6025-ca9f-4b65-b3ee-82447e2e582a" providerId="ADAL" clId="{97817EF0-D8B1-4C2B-B633-FE424D0D59BF}" dt="2023-10-16T13:19:45.557" v="1602" actId="478"/>
          <ac:graphicFrameMkLst>
            <pc:docMk/>
            <pc:sldMk cId="3344521910" sldId="439"/>
            <ac:graphicFrameMk id="6" creationId="{00A8236C-8CE3-0385-3584-53A3FEF9E468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36.633" v="1840" actId="14100"/>
          <ac:graphicFrameMkLst>
            <pc:docMk/>
            <pc:sldMk cId="3344521910" sldId="439"/>
            <ac:graphicFrameMk id="10" creationId="{D38425B8-DE9C-3C8A-FF7F-CB5A561E8DD1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5:32.618" v="1703"/>
          <ac:graphicFrameMkLst>
            <pc:docMk/>
            <pc:sldMk cId="3344521910" sldId="439"/>
            <ac:graphicFrameMk id="11" creationId="{62E99487-D345-91B8-E05D-F3C25296107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3" creationId="{8A02D470-A9EC-BFB8-5D1A-6625EB64695C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4" creationId="{4D186921-0BA2-B96F-A6CE-F4FB50800A99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6" creationId="{9368E466-6FD6-736F-E3CC-9134304C5F1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7" creationId="{7A922150-08EA-29FB-4995-7F3FBF6B55E0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52.027" v="1842" actId="14100"/>
          <ac:graphicFrameMkLst>
            <pc:docMk/>
            <pc:sldMk cId="3344521910" sldId="439"/>
            <ac:graphicFrameMk id="19" creationId="{A5AC5C13-0788-CA17-1E28-B38EA081380C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6:02.129" v="1844" actId="113"/>
          <ac:graphicFrameMkLst>
            <pc:docMk/>
            <pc:sldMk cId="3344521910" sldId="439"/>
            <ac:graphicFrameMk id="20" creationId="{FC455AA2-9738-3F06-C0AD-38414A72DEEE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43:28.681" v="1961" actId="1076"/>
          <ac:graphicFrameMkLst>
            <pc:docMk/>
            <pc:sldMk cId="3344521910" sldId="439"/>
            <ac:graphicFrameMk id="25" creationId="{4D790441-B5EF-E3A4-EEA6-4D950009BD8D}"/>
          </ac:graphicFrameMkLst>
        </pc:graphicFrameChg>
        <pc:cxnChg chg="add del mod">
          <ac:chgData name="Ahmed, Shareef" userId="ce7c6025-ca9f-4b65-b3ee-82447e2e582a" providerId="ADAL" clId="{97817EF0-D8B1-4C2B-B633-FE424D0D59BF}" dt="2023-10-16T13:58:16.769" v="2357" actId="478"/>
          <ac:cxnSpMkLst>
            <pc:docMk/>
            <pc:sldMk cId="3344521910" sldId="439"/>
            <ac:cxnSpMk id="22" creationId="{877B4802-672C-69EA-1099-7B315C47416A}"/>
          </ac:cxnSpMkLst>
        </pc:cxnChg>
        <pc:cxnChg chg="add mod">
          <ac:chgData name="Ahmed, Shareef" userId="ce7c6025-ca9f-4b65-b3ee-82447e2e582a" providerId="ADAL" clId="{97817EF0-D8B1-4C2B-B633-FE424D0D59BF}" dt="2023-10-16T13:57:53.676" v="2354" actId="1076"/>
          <ac:cxnSpMkLst>
            <pc:docMk/>
            <pc:sldMk cId="3344521910" sldId="439"/>
            <ac:cxnSpMk id="26" creationId="{6982D1B9-73F9-1589-C7CC-DAEE5AF9C83F}"/>
          </ac:cxnSpMkLst>
        </pc:cxnChg>
        <pc:cxnChg chg="add mod">
          <ac:chgData name="Ahmed, Shareef" userId="ce7c6025-ca9f-4b65-b3ee-82447e2e582a" providerId="ADAL" clId="{97817EF0-D8B1-4C2B-B633-FE424D0D59BF}" dt="2023-10-16T13:42:38.042" v="1951" actId="14100"/>
          <ac:cxnSpMkLst>
            <pc:docMk/>
            <pc:sldMk cId="3344521910" sldId="439"/>
            <ac:cxnSpMk id="27" creationId="{6A283254-EC8B-D481-9C95-198714FC604D}"/>
          </ac:cxnSpMkLst>
        </pc:cxnChg>
        <pc:cxnChg chg="add mod">
          <ac:chgData name="Ahmed, Shareef" userId="ce7c6025-ca9f-4b65-b3ee-82447e2e582a" providerId="ADAL" clId="{97817EF0-D8B1-4C2B-B633-FE424D0D59BF}" dt="2023-10-16T13:42:50.576" v="1954" actId="14100"/>
          <ac:cxnSpMkLst>
            <pc:docMk/>
            <pc:sldMk cId="3344521910" sldId="439"/>
            <ac:cxnSpMk id="29" creationId="{B53394C1-E530-A678-5CDE-C78579246A8E}"/>
          </ac:cxnSpMkLst>
        </pc:cxnChg>
        <pc:cxnChg chg="add mod">
          <ac:chgData name="Ahmed, Shareef" userId="ce7c6025-ca9f-4b65-b3ee-82447e2e582a" providerId="ADAL" clId="{97817EF0-D8B1-4C2B-B633-FE424D0D59BF}" dt="2023-10-16T13:43:06.632" v="1957" actId="14100"/>
          <ac:cxnSpMkLst>
            <pc:docMk/>
            <pc:sldMk cId="3344521910" sldId="439"/>
            <ac:cxnSpMk id="31" creationId="{267BB436-FFAE-71F7-D750-829137D65CD1}"/>
          </ac:cxnSpMkLst>
        </pc:cxnChg>
        <pc:cxnChg chg="add mod">
          <ac:chgData name="Ahmed, Shareef" userId="ce7c6025-ca9f-4b65-b3ee-82447e2e582a" providerId="ADAL" clId="{97817EF0-D8B1-4C2B-B633-FE424D0D59BF}" dt="2023-10-16T13:43:21.850" v="1960" actId="14100"/>
          <ac:cxnSpMkLst>
            <pc:docMk/>
            <pc:sldMk cId="3344521910" sldId="439"/>
            <ac:cxnSpMk id="33" creationId="{F7C3D5B6-B06A-4485-BCD5-C0EBC664D745}"/>
          </ac:cxnSpMkLst>
        </pc:cxnChg>
        <pc:cxnChg chg="add mod">
          <ac:chgData name="Ahmed, Shareef" userId="ce7c6025-ca9f-4b65-b3ee-82447e2e582a" providerId="ADAL" clId="{97817EF0-D8B1-4C2B-B633-FE424D0D59BF}" dt="2023-10-16T13:43:44.515" v="1963" actId="1076"/>
          <ac:cxnSpMkLst>
            <pc:docMk/>
            <pc:sldMk cId="3344521910" sldId="439"/>
            <ac:cxnSpMk id="35" creationId="{C58CF3A3-447B-84E7-D750-CD36F04D1E96}"/>
          </ac:cxnSpMkLst>
        </pc:cxnChg>
        <pc:cxnChg chg="add mod">
          <ac:chgData name="Ahmed, Shareef" userId="ce7c6025-ca9f-4b65-b3ee-82447e2e582a" providerId="ADAL" clId="{97817EF0-D8B1-4C2B-B633-FE424D0D59BF}" dt="2023-10-16T13:44:04.961" v="1967" actId="1076"/>
          <ac:cxnSpMkLst>
            <pc:docMk/>
            <pc:sldMk cId="3344521910" sldId="439"/>
            <ac:cxnSpMk id="36" creationId="{0E1E1DF8-4CDD-E9FA-AF69-72A6C2D90563}"/>
          </ac:cxnSpMkLst>
        </pc:cxnChg>
        <pc:cxnChg chg="add mod">
          <ac:chgData name="Ahmed, Shareef" userId="ce7c6025-ca9f-4b65-b3ee-82447e2e582a" providerId="ADAL" clId="{97817EF0-D8B1-4C2B-B633-FE424D0D59BF}" dt="2023-10-16T13:44:16.157" v="1970" actId="14100"/>
          <ac:cxnSpMkLst>
            <pc:docMk/>
            <pc:sldMk cId="3344521910" sldId="439"/>
            <ac:cxnSpMk id="38" creationId="{BB69C69F-A11A-3AF8-14C0-74D5DB7BAE29}"/>
          </ac:cxnSpMkLst>
        </pc:cxnChg>
        <pc:cxnChg chg="add mod">
          <ac:chgData name="Ahmed, Shareef" userId="ce7c6025-ca9f-4b65-b3ee-82447e2e582a" providerId="ADAL" clId="{97817EF0-D8B1-4C2B-B633-FE424D0D59BF}" dt="2023-10-16T13:44:29.943" v="1973" actId="14100"/>
          <ac:cxnSpMkLst>
            <pc:docMk/>
            <pc:sldMk cId="3344521910" sldId="439"/>
            <ac:cxnSpMk id="40" creationId="{01BAB206-AA81-DC4B-63FA-758BE0722F74}"/>
          </ac:cxnSpMkLst>
        </pc:cxnChg>
        <pc:cxnChg chg="add mod">
          <ac:chgData name="Ahmed, Shareef" userId="ce7c6025-ca9f-4b65-b3ee-82447e2e582a" providerId="ADAL" clId="{97817EF0-D8B1-4C2B-B633-FE424D0D59BF}" dt="2023-10-16T13:44:43.460" v="1976" actId="14100"/>
          <ac:cxnSpMkLst>
            <pc:docMk/>
            <pc:sldMk cId="3344521910" sldId="439"/>
            <ac:cxnSpMk id="42" creationId="{2B66BBE4-05AA-0013-298D-B5D74A6F89A0}"/>
          </ac:cxnSpMkLst>
        </pc:cxnChg>
        <pc:cxnChg chg="add mod">
          <ac:chgData name="Ahmed, Shareef" userId="ce7c6025-ca9f-4b65-b3ee-82447e2e582a" providerId="ADAL" clId="{97817EF0-D8B1-4C2B-B633-FE424D0D59BF}" dt="2023-10-16T13:58:17.363" v="2358"/>
          <ac:cxnSpMkLst>
            <pc:docMk/>
            <pc:sldMk cId="3344521910" sldId="439"/>
            <ac:cxnSpMk id="46" creationId="{8455B1DE-1983-D231-D369-E81CAECA9359}"/>
          </ac:cxnSpMkLst>
        </pc:cxn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351899956" sldId="444"/>
        </pc:sldMkLst>
      </pc:sldChg>
      <pc:sldChg chg="delSp modSp mod">
        <pc:chgData name="Ahmed, Shareef" userId="ce7c6025-ca9f-4b65-b3ee-82447e2e582a" providerId="ADAL" clId="{97817EF0-D8B1-4C2B-B633-FE424D0D59BF}" dt="2023-10-18T06:10:49.552" v="11029" actId="207"/>
        <pc:sldMkLst>
          <pc:docMk/>
          <pc:sldMk cId="1904904646" sldId="456"/>
        </pc:sldMkLst>
        <pc:spChg chg="mod">
          <ac:chgData name="Ahmed, Shareef" userId="ce7c6025-ca9f-4b65-b3ee-82447e2e582a" providerId="ADAL" clId="{97817EF0-D8B1-4C2B-B633-FE424D0D59BF}" dt="2023-10-18T06:10:49.552" v="11029" actId="20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4:52:20.484" v="627" actId="20577"/>
          <ac:spMkLst>
            <pc:docMk/>
            <pc:sldMk cId="1904904646" sldId="456"/>
            <ac:spMk id="9" creationId="{66B771A8-9F27-FB9A-2414-87A99260353B}"/>
          </ac:spMkLst>
        </pc:spChg>
        <pc:picChg chg="del">
          <ac:chgData name="Ahmed, Shareef" userId="ce7c6025-ca9f-4b65-b3ee-82447e2e582a" providerId="ADAL" clId="{97817EF0-D8B1-4C2B-B633-FE424D0D59BF}" dt="2023-10-16T04:52:22.066" v="628" actId="478"/>
          <ac:picMkLst>
            <pc:docMk/>
            <pc:sldMk cId="1904904646" sldId="456"/>
            <ac:picMk id="8" creationId="{0DCAD477-9071-521D-1633-7BD028300207}"/>
          </ac:picMkLst>
        </pc:picChg>
      </pc:sldChg>
      <pc:sldChg chg="addSp modSp mod">
        <pc:chgData name="Ahmed, Shareef" userId="ce7c6025-ca9f-4b65-b3ee-82447e2e582a" providerId="ADAL" clId="{97817EF0-D8B1-4C2B-B633-FE424D0D59BF}" dt="2023-10-18T03:41:01.106" v="7719" actId="115"/>
        <pc:sldMkLst>
          <pc:docMk/>
          <pc:sldMk cId="4045090975" sldId="461"/>
        </pc:sldMkLst>
        <pc:spChg chg="add mod">
          <ac:chgData name="Ahmed, Shareef" userId="ce7c6025-ca9f-4b65-b3ee-82447e2e582a" providerId="ADAL" clId="{97817EF0-D8B1-4C2B-B633-FE424D0D59BF}" dt="2023-10-18T03:41:01.106" v="7719" actId="115"/>
          <ac:spMkLst>
            <pc:docMk/>
            <pc:sldMk cId="4045090975" sldId="461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2:06:13.079" v="6088" actId="14100"/>
          <ac:spMkLst>
            <pc:docMk/>
            <pc:sldMk cId="4045090975" sldId="461"/>
            <ac:spMk id="26" creationId="{15019854-CA13-1023-679E-018F2FD78266}"/>
          </ac:spMkLst>
        </pc:spChg>
        <pc:spChg chg="mod">
          <ac:chgData name="Ahmed, Shareef" userId="ce7c6025-ca9f-4b65-b3ee-82447e2e582a" providerId="ADAL" clId="{97817EF0-D8B1-4C2B-B633-FE424D0D59BF}" dt="2023-10-16T17:10:48.390" v="5040" actId="20577"/>
          <ac:spMkLst>
            <pc:docMk/>
            <pc:sldMk cId="4045090975" sldId="461"/>
            <ac:spMk id="42" creationId="{D48A3E55-8BA0-E87A-8041-75458170C800}"/>
          </ac:spMkLst>
        </pc:sp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576763146" sldId="46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975249220" sldId="46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796623172" sldId="46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922704" sldId="46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82012054" sldId="46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846303469" sldId="46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18406808" sldId="46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991981960" sldId="46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02193447" sldId="47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050245964" sldId="471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63814480" sldId="47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097432257" sldId="47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909329903" sldId="47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17082233" sldId="47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716882" sldId="47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601314396" sldId="47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63817286" sldId="47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04915402" sldId="47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37985614" sldId="48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259817773" sldId="481"/>
        </pc:sldMkLst>
      </pc:sldChg>
      <pc:sldChg chg="modSp add mod">
        <pc:chgData name="Ahmed, Shareef" userId="ce7c6025-ca9f-4b65-b3ee-82447e2e582a" providerId="ADAL" clId="{97817EF0-D8B1-4C2B-B633-FE424D0D59BF}" dt="2023-10-18T02:13:49.121" v="6089" actId="403"/>
        <pc:sldMkLst>
          <pc:docMk/>
          <pc:sldMk cId="3361550352" sldId="482"/>
        </pc:sldMkLst>
        <pc:spChg chg="mod">
          <ac:chgData name="Ahmed, Shareef" userId="ce7c6025-ca9f-4b65-b3ee-82447e2e582a" providerId="ADAL" clId="{97817EF0-D8B1-4C2B-B633-FE424D0D59BF}" dt="2023-10-18T02:13:49.121" v="6089" actId="403"/>
          <ac:spMkLst>
            <pc:docMk/>
            <pc:sldMk cId="3361550352" sldId="482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04:36:33.516" v="408"/>
          <ac:spMkLst>
            <pc:docMk/>
            <pc:sldMk cId="3361550352" sldId="482"/>
            <ac:spMk id="3" creationId="{00000000-0000-0000-0000-000000000000}"/>
          </ac:spMkLst>
        </pc:spChg>
        <pc:graphicFrameChg chg="mod modGraphic">
          <ac:chgData name="Ahmed, Shareef" userId="ce7c6025-ca9f-4b65-b3ee-82447e2e582a" providerId="ADAL" clId="{97817EF0-D8B1-4C2B-B633-FE424D0D59BF}" dt="2023-10-16T04:36:40.079" v="411"/>
          <ac:graphicFrameMkLst>
            <pc:docMk/>
            <pc:sldMk cId="3361550352" sldId="482"/>
            <ac:graphicFrameMk id="6" creationId="{44544C60-14F3-F36F-01FE-F9E24571F871}"/>
          </ac:graphicFrameMkLst>
        </pc:graphicFrameChg>
      </pc:sldChg>
      <pc:sldChg chg="addSp modSp add mod modAnim">
        <pc:chgData name="Ahmed, Shareef" userId="ce7c6025-ca9f-4b65-b3ee-82447e2e582a" providerId="ADAL" clId="{97817EF0-D8B1-4C2B-B633-FE424D0D59BF}" dt="2023-10-18T06:12:25.904" v="11050" actId="207"/>
        <pc:sldMkLst>
          <pc:docMk/>
          <pc:sldMk cId="3424851554" sldId="483"/>
        </pc:sldMkLst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2" creationId="{4FF383D4-484E-B679-2E0D-31C298F947A0}"/>
          </ac:spMkLst>
        </pc:spChg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06:12:25.904" v="11050" actId="207"/>
          <ac:spMkLst>
            <pc:docMk/>
            <pc:sldMk cId="3424851554" sldId="483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6:20:27.852" v="1270" actId="20577"/>
          <ac:spMkLst>
            <pc:docMk/>
            <pc:sldMk cId="3424851554" sldId="483"/>
            <ac:spMk id="9" creationId="{66B771A8-9F27-FB9A-2414-87A99260353B}"/>
          </ac:spMkLst>
        </pc:spChg>
        <pc:cxnChg chg="add mod">
          <ac:chgData name="Ahmed, Shareef" userId="ce7c6025-ca9f-4b65-b3ee-82447e2e582a" providerId="ADAL" clId="{97817EF0-D8B1-4C2B-B633-FE424D0D59BF}" dt="2023-10-18T06:11:24.026" v="11047" actId="1076"/>
          <ac:cxnSpMkLst>
            <pc:docMk/>
            <pc:sldMk cId="3424851554" sldId="483"/>
            <ac:cxnSpMk id="6" creationId="{87C69D5E-31A6-5462-FFA4-1D95513D4E92}"/>
          </ac:cxnSpMkLst>
        </pc:cxnChg>
      </pc:sldChg>
      <pc:sldChg chg="addSp delSp modSp add mod delAnim">
        <pc:chgData name="Ahmed, Shareef" userId="ce7c6025-ca9f-4b65-b3ee-82447e2e582a" providerId="ADAL" clId="{97817EF0-D8B1-4C2B-B633-FE424D0D59BF}" dt="2023-10-18T18:30:03.972" v="11303" actId="20577"/>
        <pc:sldMkLst>
          <pc:docMk/>
          <pc:sldMk cId="91687432" sldId="484"/>
        </pc:sldMkLst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2" creationId="{4FF383D4-484E-B679-2E0D-31C298F947A0}"/>
          </ac:spMkLst>
        </pc:spChg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18:30:03.972" v="11303" actId="20577"/>
          <ac:spMkLst>
            <pc:docMk/>
            <pc:sldMk cId="91687432" sldId="484"/>
            <ac:spMk id="7" creationId="{D72A1C52-9A06-A318-D9CF-3DEE8C28A287}"/>
          </ac:spMkLst>
        </pc:spChg>
        <pc:spChg chg="add del">
          <ac:chgData name="Ahmed, Shareef" userId="ce7c6025-ca9f-4b65-b3ee-82447e2e582a" providerId="ADAL" clId="{97817EF0-D8B1-4C2B-B633-FE424D0D59BF}" dt="2023-10-16T06:26:16.442" v="1354" actId="478"/>
          <ac:spMkLst>
            <pc:docMk/>
            <pc:sldMk cId="91687432" sldId="484"/>
            <ac:spMk id="8" creationId="{5383E47C-19C6-8395-A976-C2836FD80919}"/>
          </ac:spMkLst>
        </pc:spChg>
        <pc:spChg chg="mod">
          <ac:chgData name="Ahmed, Shareef" userId="ce7c6025-ca9f-4b65-b3ee-82447e2e582a" providerId="ADAL" clId="{97817EF0-D8B1-4C2B-B633-FE424D0D59BF}" dt="2023-10-16T16:09:12.101" v="3638" actId="20577"/>
          <ac:spMkLst>
            <pc:docMk/>
            <pc:sldMk cId="91687432" sldId="484"/>
            <ac:spMk id="9" creationId="{66B771A8-9F27-FB9A-2414-87A99260353B}"/>
          </ac:spMkLst>
        </pc:spChg>
        <pc:cxnChg chg="del mod">
          <ac:chgData name="Ahmed, Shareef" userId="ce7c6025-ca9f-4b65-b3ee-82447e2e582a" providerId="ADAL" clId="{97817EF0-D8B1-4C2B-B633-FE424D0D59BF}" dt="2023-10-16T06:23:06.022" v="1331" actId="478"/>
          <ac:cxnSpMkLst>
            <pc:docMk/>
            <pc:sldMk cId="91687432" sldId="484"/>
            <ac:cxnSpMk id="6" creationId="{87C69D5E-31A6-5462-FFA4-1D95513D4E9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22:16:16.960" v="6055" actId="20577"/>
        <pc:sldMkLst>
          <pc:docMk/>
          <pc:sldMk cId="803861374" sldId="485"/>
        </pc:sldMkLst>
        <pc:spChg chg="mod">
          <ac:chgData name="Ahmed, Shareef" userId="ce7c6025-ca9f-4b65-b3ee-82447e2e582a" providerId="ADAL" clId="{97817EF0-D8B1-4C2B-B633-FE424D0D59BF}" dt="2023-10-16T16:41:57.973" v="4681" actId="255"/>
          <ac:spMkLst>
            <pc:docMk/>
            <pc:sldMk cId="803861374" sldId="485"/>
            <ac:spMk id="2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6T22:16:16.960" v="6055" actId="20577"/>
          <ac:spMkLst>
            <pc:docMk/>
            <pc:sldMk cId="803861374" sldId="485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7:56.728" v="2355"/>
          <ac:cxnSpMkLst>
            <pc:docMk/>
            <pc:sldMk cId="803861374" sldId="485"/>
            <ac:cxnSpMk id="9" creationId="{E73BE657-24B1-8373-8367-5E527D61281E}"/>
          </ac:cxnSpMkLst>
        </pc:cxnChg>
        <pc:cxnChg chg="mod">
          <ac:chgData name="Ahmed, Shareef" userId="ce7c6025-ca9f-4b65-b3ee-82447e2e582a" providerId="ADAL" clId="{97817EF0-D8B1-4C2B-B633-FE424D0D59BF}" dt="2023-10-16T13:57:32.422" v="2351" actId="14100"/>
          <ac:cxnSpMkLst>
            <pc:docMk/>
            <pc:sldMk cId="803861374" sldId="485"/>
            <ac:cxnSpMk id="22" creationId="{877B4802-672C-69EA-1099-7B315C47416A}"/>
          </ac:cxnSpMkLst>
        </pc:cxnChg>
        <pc:cxnChg chg="del mod">
          <ac:chgData name="Ahmed, Shareef" userId="ce7c6025-ca9f-4b65-b3ee-82447e2e582a" providerId="ADAL" clId="{97817EF0-D8B1-4C2B-B633-FE424D0D59BF}" dt="2023-10-16T13:57:50.781" v="2353" actId="478"/>
          <ac:cxnSpMkLst>
            <pc:docMk/>
            <pc:sldMk cId="803861374" sldId="485"/>
            <ac:cxnSpMk id="26" creationId="{6982D1B9-73F9-1589-C7CC-DAEE5AF9C83F}"/>
          </ac:cxnSpMkLst>
        </pc:cxnChg>
        <pc:cxnChg chg="mod">
          <ac:chgData name="Ahmed, Shareef" userId="ce7c6025-ca9f-4b65-b3ee-82447e2e582a" providerId="ADAL" clId="{97817EF0-D8B1-4C2B-B633-FE424D0D59BF}" dt="2023-10-16T13:48:24.820" v="1978" actId="208"/>
          <ac:cxnSpMkLst>
            <pc:docMk/>
            <pc:sldMk cId="803861374" sldId="485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48:31.759" v="1979" actId="208"/>
          <ac:cxnSpMkLst>
            <pc:docMk/>
            <pc:sldMk cId="803861374" sldId="485"/>
            <ac:cxnSpMk id="38" creationId="{BB69C69F-A11A-3AF8-14C0-74D5DB7BAE29}"/>
          </ac:cxnSpMkLst>
        </pc:cxnChg>
        <pc:cxnChg chg="mod">
          <ac:chgData name="Ahmed, Shareef" userId="ce7c6025-ca9f-4b65-b3ee-82447e2e582a" providerId="ADAL" clId="{97817EF0-D8B1-4C2B-B633-FE424D0D59BF}" dt="2023-10-16T13:48:35.248" v="1980" actId="208"/>
          <ac:cxnSpMkLst>
            <pc:docMk/>
            <pc:sldMk cId="803861374" sldId="485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6:26:41.028" v="11056" actId="1076"/>
        <pc:sldMkLst>
          <pc:docMk/>
          <pc:sldMk cId="3167846506" sldId="486"/>
        </pc:sldMkLst>
        <pc:spChg chg="mod">
          <ac:chgData name="Ahmed, Shareef" userId="ce7c6025-ca9f-4b65-b3ee-82447e2e582a" providerId="ADAL" clId="{97817EF0-D8B1-4C2B-B633-FE424D0D59BF}" dt="2023-10-16T16:42:03.545" v="4682" actId="255"/>
          <ac:spMkLst>
            <pc:docMk/>
            <pc:sldMk cId="3167846506" sldId="486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8T06:26:41.028" v="11056" actId="1076"/>
          <ac:spMkLst>
            <pc:docMk/>
            <pc:sldMk cId="3167846506" sldId="486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7" creationId="{A1E34D39-F5A3-24A8-95A4-821FEAF6ACFA}"/>
          </ac:cxnSpMkLst>
        </pc:cxn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8" creationId="{4037304A-D74A-FF1E-847B-F4D7067E521C}"/>
          </ac:cxnSpMkLst>
        </pc:cxnChg>
        <pc:cxnChg chg="add 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9" creationId="{FA2BF7A9-51CC-496C-447F-5D94B5514FD3}"/>
          </ac:cxnSpMkLst>
        </pc:cxnChg>
        <pc:cxnChg chg="mod">
          <ac:chgData name="Ahmed, Shareef" userId="ce7c6025-ca9f-4b65-b3ee-82447e2e582a" providerId="ADAL" clId="{97817EF0-D8B1-4C2B-B633-FE424D0D59BF}" dt="2023-10-16T13:57:26.980" v="2348" actId="14100"/>
          <ac:cxnSpMkLst>
            <pc:docMk/>
            <pc:sldMk cId="3167846506" sldId="486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6:36.316" v="2342" actId="14100"/>
          <ac:cxnSpMkLst>
            <pc:docMk/>
            <pc:sldMk cId="3167846506" sldId="486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3:03.515" v="2208" actId="478"/>
          <ac:cxnSpMkLst>
            <pc:docMk/>
            <pc:sldMk cId="3167846506" sldId="486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29" creationId="{B53394C1-E530-A678-5CDE-C78579246A8E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36" creationId="{0E1E1DF8-4CDD-E9FA-AF69-72A6C2D90563}"/>
          </ac:cxnSpMkLst>
        </pc:cxnChg>
        <pc:cxnChg chg="del">
          <ac:chgData name="Ahmed, Shareef" userId="ce7c6025-ca9f-4b65-b3ee-82447e2e582a" providerId="ADAL" clId="{97817EF0-D8B1-4C2B-B633-FE424D0D59BF}" dt="2023-10-16T13:53:05.705" v="2209" actId="478"/>
          <ac:cxnSpMkLst>
            <pc:docMk/>
            <pc:sldMk cId="3167846506" sldId="486"/>
            <ac:cxnSpMk id="38" creationId="{BB69C69F-A11A-3AF8-14C0-74D5DB7BAE29}"/>
          </ac:cxnSpMkLst>
        </pc:cxnChg>
        <pc:cxnChg chg="del">
          <ac:chgData name="Ahmed, Shareef" userId="ce7c6025-ca9f-4b65-b3ee-82447e2e582a" providerId="ADAL" clId="{97817EF0-D8B1-4C2B-B633-FE424D0D59BF}" dt="2023-10-16T13:53:07.292" v="2210" actId="478"/>
          <ac:cxnSpMkLst>
            <pc:docMk/>
            <pc:sldMk cId="3167846506" sldId="486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16:42:09.207" v="4683" actId="255"/>
        <pc:sldMkLst>
          <pc:docMk/>
          <pc:sldMk cId="3419785665" sldId="487"/>
        </pc:sldMkLst>
        <pc:spChg chg="mod">
          <ac:chgData name="Ahmed, Shareef" userId="ce7c6025-ca9f-4b65-b3ee-82447e2e582a" providerId="ADAL" clId="{97817EF0-D8B1-4C2B-B633-FE424D0D59BF}" dt="2023-10-16T16:42:09.207" v="4683" actId="255"/>
          <ac:spMkLst>
            <pc:docMk/>
            <pc:sldMk cId="3419785665" sldId="487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59:03.325" v="2368" actId="1076"/>
          <ac:spMkLst>
            <pc:docMk/>
            <pc:sldMk cId="3419785665" sldId="487"/>
            <ac:spMk id="6" creationId="{19DCFE3D-5001-6458-D931-3028E74EAC79}"/>
          </ac:spMkLst>
        </pc:spChg>
        <pc:cxnChg chg="mod">
          <ac:chgData name="Ahmed, Shareef" userId="ce7c6025-ca9f-4b65-b3ee-82447e2e582a" providerId="ADAL" clId="{97817EF0-D8B1-4C2B-B633-FE424D0D59BF}" dt="2023-10-16T13:58:36.306" v="2361" actId="208"/>
          <ac:cxnSpMkLst>
            <pc:docMk/>
            <pc:sldMk cId="3419785665" sldId="487"/>
            <ac:cxnSpMk id="8" creationId="{4037304A-D74A-FF1E-847B-F4D7067E521C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9" creationId="{FA2BF7A9-51CC-496C-447F-5D94B5514FD3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1" creationId="{5A599EDD-F825-0808-7398-5EA384930B61}"/>
          </ac:cxnSpMkLst>
        </pc:cxnChg>
        <pc:cxnChg chg="add mod">
          <ac:chgData name="Ahmed, Shareef" userId="ce7c6025-ca9f-4b65-b3ee-82447e2e582a" providerId="ADAL" clId="{97817EF0-D8B1-4C2B-B633-FE424D0D59BF}" dt="2023-10-16T13:58:28.323" v="2360" actId="208"/>
          <ac:cxnSpMkLst>
            <pc:docMk/>
            <pc:sldMk cId="3419785665" sldId="487"/>
            <ac:cxnSpMk id="12" creationId="{E51CC306-C4BD-B47C-80BA-BEBB44AE51F9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3" creationId="{3C5419B5-ACA8-DCD5-CF87-BB8D549F20FC}"/>
          </ac:cxnSpMkLst>
        </pc:cxnChg>
        <pc:cxnChg chg="add mod">
          <ac:chgData name="Ahmed, Shareef" userId="ce7c6025-ca9f-4b65-b3ee-82447e2e582a" providerId="ADAL" clId="{97817EF0-D8B1-4C2B-B633-FE424D0D59BF}" dt="2023-10-16T13:58:40.379" v="2362" actId="208"/>
          <ac:cxnSpMkLst>
            <pc:docMk/>
            <pc:sldMk cId="3419785665" sldId="487"/>
            <ac:cxnSpMk id="14" creationId="{2B690A14-864A-31F9-C220-939B3775CA3A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8:25.161" v="2359" actId="208"/>
          <ac:cxnSpMkLst>
            <pc:docMk/>
            <pc:sldMk cId="3419785665" sldId="487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9" creationId="{B53394C1-E530-A678-5CDE-C78579246A8E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36" creationId="{0E1E1DF8-4CDD-E9FA-AF69-72A6C2D90563}"/>
          </ac:cxnSpMkLst>
        </pc:cxnChg>
      </pc:sldChg>
      <pc:sldChg chg="modSp add mod modAnim">
        <pc:chgData name="Ahmed, Shareef" userId="ce7c6025-ca9f-4b65-b3ee-82447e2e582a" providerId="ADAL" clId="{97817EF0-D8B1-4C2B-B633-FE424D0D59BF}" dt="2023-10-18T06:34:02.024" v="11122" actId="255"/>
        <pc:sldMkLst>
          <pc:docMk/>
          <pc:sldMk cId="3612848341" sldId="488"/>
        </pc:sldMkLst>
        <pc:spChg chg="mod">
          <ac:chgData name="Ahmed, Shareef" userId="ce7c6025-ca9f-4b65-b3ee-82447e2e582a" providerId="ADAL" clId="{97817EF0-D8B1-4C2B-B633-FE424D0D59BF}" dt="2023-10-16T17:29:13.350" v="5158" actId="14100"/>
          <ac:spMkLst>
            <pc:docMk/>
            <pc:sldMk cId="3612848341" sldId="488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8T06:34:02.024" v="11122" actId="255"/>
          <ac:spMkLst>
            <pc:docMk/>
            <pc:sldMk cId="3612848341" sldId="488"/>
            <ac:spMk id="6" creationId="{7EED2F64-5555-768B-CAE2-00E595BE90D3}"/>
          </ac:spMkLst>
        </pc:spChg>
      </pc:sldChg>
      <pc:sldChg chg="addSp delSp modSp add mod ord">
        <pc:chgData name="Ahmed, Shareef" userId="ce7c6025-ca9f-4b65-b3ee-82447e2e582a" providerId="ADAL" clId="{97817EF0-D8B1-4C2B-B633-FE424D0D59BF}" dt="2023-10-18T22:16:03.215" v="11388" actId="20577"/>
        <pc:sldMkLst>
          <pc:docMk/>
          <pc:sldMk cId="3860557937" sldId="489"/>
        </pc:sldMkLst>
        <pc:spChg chg="add del mod">
          <ac:chgData name="Ahmed, Shareef" userId="ce7c6025-ca9f-4b65-b3ee-82447e2e582a" providerId="ADAL" clId="{97817EF0-D8B1-4C2B-B633-FE424D0D59BF}" dt="2023-10-16T16:14:26.290" v="3756"/>
          <ac:spMkLst>
            <pc:docMk/>
            <pc:sldMk cId="3860557937" sldId="489"/>
            <ac:spMk id="2" creationId="{61E82014-FA2F-5D70-1D43-221F3F5276DE}"/>
          </ac:spMkLst>
        </pc:spChg>
        <pc:spChg chg="add mod">
          <ac:chgData name="Ahmed, Shareef" userId="ce7c6025-ca9f-4b65-b3ee-82447e2e582a" providerId="ADAL" clId="{97817EF0-D8B1-4C2B-B633-FE424D0D59BF}" dt="2023-10-18T22:16:03.215" v="11388" actId="20577"/>
          <ac:spMkLst>
            <pc:docMk/>
            <pc:sldMk cId="3860557937" sldId="489"/>
            <ac:spMk id="3" creationId="{495C5274-9D6A-12D4-20EB-37442AA7EA9E}"/>
          </ac:spMkLst>
        </pc:spChg>
        <pc:spChg chg="add del mod">
          <ac:chgData name="Ahmed, Shareef" userId="ce7c6025-ca9f-4b65-b3ee-82447e2e582a" providerId="ADAL" clId="{97817EF0-D8B1-4C2B-B633-FE424D0D59BF}" dt="2023-10-16T16:33:18.839" v="4489" actId="115"/>
          <ac:spMkLst>
            <pc:docMk/>
            <pc:sldMk cId="3860557937" sldId="489"/>
            <ac:spMk id="7" creationId="{D72A1C52-9A06-A318-D9CF-3DEE8C28A287}"/>
          </ac:spMkLst>
        </pc:spChg>
        <pc:spChg chg="add mod">
          <ac:chgData name="Ahmed, Shareef" userId="ce7c6025-ca9f-4b65-b3ee-82447e2e582a" providerId="ADAL" clId="{97817EF0-D8B1-4C2B-B633-FE424D0D59BF}" dt="2023-10-16T16:32:55.571" v="4483" actId="14100"/>
          <ac:spMkLst>
            <pc:docMk/>
            <pc:sldMk cId="3860557937" sldId="489"/>
            <ac:spMk id="8" creationId="{F506E494-277B-E8D3-FAC3-E15CD1C2737C}"/>
          </ac:spMkLst>
        </pc:spChg>
        <pc:spChg chg="mod">
          <ac:chgData name="Ahmed, Shareef" userId="ce7c6025-ca9f-4b65-b3ee-82447e2e582a" providerId="ADAL" clId="{97817EF0-D8B1-4C2B-B633-FE424D0D59BF}" dt="2023-10-16T16:41:32.331" v="4677" actId="1076"/>
          <ac:spMkLst>
            <pc:docMk/>
            <pc:sldMk cId="3860557937" sldId="489"/>
            <ac:spMk id="9" creationId="{66B771A8-9F27-FB9A-2414-87A99260353B}"/>
          </ac:spMkLst>
        </pc:spChg>
        <pc:spChg chg="add mod">
          <ac:chgData name="Ahmed, Shareef" userId="ce7c6025-ca9f-4b65-b3ee-82447e2e582a" providerId="ADAL" clId="{97817EF0-D8B1-4C2B-B633-FE424D0D59BF}" dt="2023-10-16T16:33:06.193" v="4486" actId="14100"/>
          <ac:spMkLst>
            <pc:docMk/>
            <pc:sldMk cId="3860557937" sldId="489"/>
            <ac:spMk id="20" creationId="{209E4ED0-5CA7-B8B6-A93C-29C5C13A5AA8}"/>
          </ac:spMkLst>
        </pc:sp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6" creationId="{13CC8A3D-6BAC-79F6-FA18-998C9DE3722E}"/>
          </ac:cxnSpMkLst>
        </pc:cxnChg>
        <pc:cxnChg chg="add del">
          <ac:chgData name="Ahmed, Shareef" userId="ce7c6025-ca9f-4b65-b3ee-82447e2e582a" providerId="ADAL" clId="{97817EF0-D8B1-4C2B-B633-FE424D0D59BF}" dt="2023-10-16T16:31:49.304" v="4411" actId="478"/>
          <ac:cxnSpMkLst>
            <pc:docMk/>
            <pc:sldMk cId="3860557937" sldId="489"/>
            <ac:cxnSpMk id="13" creationId="{BECEA929-9B0C-50FB-6893-41491A80BBF7}"/>
          </ac:cxnSpMkLst>
        </pc:cxn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14" creationId="{0930E7DD-8AC9-F2D5-1A82-563A04A44522}"/>
          </ac:cxnSpMkLst>
        </pc:cxn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17" creationId="{129BC254-F990-6365-E3BE-6C86F28AEBE2}"/>
          </ac:cxnSpMkLst>
        </pc:cxnChg>
      </pc:sldChg>
      <pc:sldChg chg="addSp delSp modSp add mod ord">
        <pc:chgData name="Ahmed, Shareef" userId="ce7c6025-ca9f-4b65-b3ee-82447e2e582a" providerId="ADAL" clId="{97817EF0-D8B1-4C2B-B633-FE424D0D59BF}" dt="2023-10-18T18:25:18.755" v="11293"/>
        <pc:sldMkLst>
          <pc:docMk/>
          <pc:sldMk cId="3568966789" sldId="490"/>
        </pc:sldMkLst>
        <pc:spChg chg="add mod">
          <ac:chgData name="Ahmed, Shareef" userId="ce7c6025-ca9f-4b65-b3ee-82447e2e582a" providerId="ADAL" clId="{97817EF0-D8B1-4C2B-B633-FE424D0D59BF}" dt="2023-10-18T06:14:43.426" v="11054" actId="207"/>
          <ac:spMkLst>
            <pc:docMk/>
            <pc:sldMk cId="3568966789" sldId="490"/>
            <ac:spMk id="2" creationId="{BEC904F6-62E8-478F-AE4F-FA0F4F6F54CE}"/>
          </ac:spMkLst>
        </pc:spChg>
        <pc:spChg chg="mod">
          <ac:chgData name="Ahmed, Shareef" userId="ce7c6025-ca9f-4b65-b3ee-82447e2e582a" providerId="ADAL" clId="{97817EF0-D8B1-4C2B-B633-FE424D0D59BF}" dt="2023-10-18T06:14:10.921" v="11052" actId="20577"/>
          <ac:spMkLst>
            <pc:docMk/>
            <pc:sldMk cId="3568966789" sldId="490"/>
            <ac:spMk id="3" creationId="{495C5274-9D6A-12D4-20EB-37442AA7EA9E}"/>
          </ac:spMkLst>
        </pc:spChg>
        <pc:spChg chg="add mod">
          <ac:chgData name="Ahmed, Shareef" userId="ce7c6025-ca9f-4b65-b3ee-82447e2e582a" providerId="ADAL" clId="{97817EF0-D8B1-4C2B-B633-FE424D0D59BF}" dt="2023-10-16T16:41:36.751" v="4679"/>
          <ac:spMkLst>
            <pc:docMk/>
            <pc:sldMk cId="3568966789" sldId="490"/>
            <ac:spMk id="5" creationId="{625B431D-5E0F-EAEE-4E4C-DF8A930ECB88}"/>
          </ac:spMkLst>
        </pc:spChg>
        <pc:spChg chg="del">
          <ac:chgData name="Ahmed, Shareef" userId="ce7c6025-ca9f-4b65-b3ee-82447e2e582a" providerId="ADAL" clId="{97817EF0-D8B1-4C2B-B633-FE424D0D59BF}" dt="2023-10-16T16:34:40.244" v="4505" actId="478"/>
          <ac:spMkLst>
            <pc:docMk/>
            <pc:sldMk cId="3568966789" sldId="490"/>
            <ac:spMk id="8" creationId="{F506E494-277B-E8D3-FAC3-E15CD1C2737C}"/>
          </ac:spMkLst>
        </pc:spChg>
        <pc:spChg chg="del">
          <ac:chgData name="Ahmed, Shareef" userId="ce7c6025-ca9f-4b65-b3ee-82447e2e582a" providerId="ADAL" clId="{97817EF0-D8B1-4C2B-B633-FE424D0D59BF}" dt="2023-10-16T16:41:36.354" v="4678" actId="478"/>
          <ac:spMkLst>
            <pc:docMk/>
            <pc:sldMk cId="3568966789" sldId="490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16:34:42.404" v="4506" actId="478"/>
          <ac:spMkLst>
            <pc:docMk/>
            <pc:sldMk cId="3568966789" sldId="490"/>
            <ac:spMk id="20" creationId="{209E4ED0-5CA7-B8B6-A93C-29C5C13A5AA8}"/>
          </ac:spMkLst>
        </pc:sp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6" creationId="{13CC8A3D-6BAC-79F6-FA18-998C9DE3722E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4" creationId="{0930E7DD-8AC9-F2D5-1A82-563A04A44522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7" creationId="{129BC254-F990-6365-E3BE-6C86F28AEBE2}"/>
          </ac:cxnSpMkLst>
        </pc:cxnChg>
      </pc:sldChg>
      <pc:sldChg chg="modSp add mod">
        <pc:chgData name="Ahmed, Shareef" userId="ce7c6025-ca9f-4b65-b3ee-82447e2e582a" providerId="ADAL" clId="{97817EF0-D8B1-4C2B-B633-FE424D0D59BF}" dt="2023-10-16T22:17:21.476" v="6057" actId="403"/>
        <pc:sldMkLst>
          <pc:docMk/>
          <pc:sldMk cId="4068138952" sldId="491"/>
        </pc:sldMkLst>
        <pc:spChg chg="mod">
          <ac:chgData name="Ahmed, Shareef" userId="ce7c6025-ca9f-4b65-b3ee-82447e2e582a" providerId="ADAL" clId="{97817EF0-D8B1-4C2B-B633-FE424D0D59BF}" dt="2023-10-16T22:17:21.476" v="6057" actId="403"/>
          <ac:spMkLst>
            <pc:docMk/>
            <pc:sldMk cId="4068138952" sldId="491"/>
            <ac:spMk id="6" creationId="{7EED2F64-5555-768B-CAE2-00E595BE90D3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4:10:36.669" v="8030" actId="12"/>
        <pc:sldMkLst>
          <pc:docMk/>
          <pc:sldMk cId="2269165458" sldId="492"/>
        </pc:sldMkLst>
        <pc:spChg chg="mod">
          <ac:chgData name="Ahmed, Shareef" userId="ce7c6025-ca9f-4b65-b3ee-82447e2e582a" providerId="ADAL" clId="{97817EF0-D8B1-4C2B-B633-FE424D0D59BF}" dt="2023-10-18T03:41:05.308" v="7720" actId="115"/>
          <ac:spMkLst>
            <pc:docMk/>
            <pc:sldMk cId="2269165458" sldId="492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4:10:36.669" v="8030" actId="12"/>
          <ac:spMkLst>
            <pc:docMk/>
            <pc:sldMk cId="2269165458" sldId="492"/>
            <ac:spMk id="42" creationId="{D48A3E55-8BA0-E87A-8041-75458170C800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7" creationId="{D1573CFE-6346-2F9C-8A9E-5B8638946E74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8" creationId="{63DC0AF9-3CB1-6A53-6489-8F8740418F4E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9" creationId="{54E4C978-CA66-9631-AD81-C64494372812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50" creationId="{44181C78-561F-13C7-54E0-2525A644AC68}"/>
          </ac:spMkLst>
        </pc:sp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3" creationId="{533F3EE2-78A5-1A14-5E60-4C82FAAC8A70}"/>
          </ac:graphicFrameMkLst>
        </pc:graphicFrame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6" creationId="{2E7919C6-EBE2-1616-149C-FE8EE3163C63}"/>
          </ac:graphicFrameMkLst>
        </pc:graphicFrame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7" creationId="{DF7BAF43-6538-72DD-A23B-E9ACE3BB9441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8" creationId="{A77EC73A-1B6B-0AB8-129F-73F2D01BFF9A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9" creationId="{507BA35C-5561-12DF-672B-3F55D30BD26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0" creationId="{750C355A-0900-F7E9-9858-0623EF65F6C4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1" creationId="{612C8B54-7893-A546-6B82-ACE47E8CAE5C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2" creationId="{455728B6-5931-3073-D82B-7836AE91C28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3" creationId="{FC739965-4C80-A496-C614-BBAE2760F2EF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4" creationId="{2C2262F7-E630-DF96-33BF-9DD9E534FB8D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5" creationId="{9FD4D461-A82C-2861-0759-E36FBBC342C0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6" creationId="{452D7658-E76D-C1FD-3666-D3773CB8A87B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7" creationId="{F896340A-381F-E04E-4727-F1FE988CBCB3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1" creationId="{D7A1DEBD-5AC1-44F8-8E12-5F9180CFC9A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3" creationId="{4A6887DA-164C-C2F1-7E32-CC41C6DBEEA2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4" creationId="{D35FC19C-DEF8-9613-3420-7B6FB7578E8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5" creationId="{7D55DE18-D178-6061-670C-0BF7A43A466C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6" creationId="{36011B71-2772-E59D-0EBB-D1BE372EA8B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2" creationId="{0C40E8AA-77B7-E3D0-BBC0-89B05455B15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3" creationId="{59731EBD-438E-2549-C282-6371D08120CD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4:15:03.101" v="8094" actId="478"/>
        <pc:sldMkLst>
          <pc:docMk/>
          <pc:sldMk cId="2824930794" sldId="493"/>
        </pc:sldMkLst>
        <pc:spChg chg="del mod">
          <ac:chgData name="Ahmed, Shareef" userId="ce7c6025-ca9f-4b65-b3ee-82447e2e582a" providerId="ADAL" clId="{97817EF0-D8B1-4C2B-B633-FE424D0D59BF}" dt="2023-10-18T03:29:04.146" v="7355" actId="478"/>
          <ac:spMkLst>
            <pc:docMk/>
            <pc:sldMk cId="2824930794" sldId="493"/>
            <ac:spMk id="2" creationId="{3AED64BD-5A76-ED68-BC3D-88C33EE6CC56}"/>
          </ac:spMkLst>
        </pc:spChg>
        <pc:spChg chg="add mod">
          <ac:chgData name="Ahmed, Shareef" userId="ce7c6025-ca9f-4b65-b3ee-82447e2e582a" providerId="ADAL" clId="{97817EF0-D8B1-4C2B-B633-FE424D0D59BF}" dt="2023-10-18T03:41:10.477" v="7721" actId="115"/>
          <ac:spMkLst>
            <pc:docMk/>
            <pc:sldMk cId="2824930794" sldId="493"/>
            <ac:spMk id="3" creationId="{FC7364F1-C271-41DD-D8E7-B23485BFD5BB}"/>
          </ac:spMkLst>
        </pc:spChg>
        <pc:spChg chg="del">
          <ac:chgData name="Ahmed, Shareef" userId="ce7c6025-ca9f-4b65-b3ee-82447e2e582a" providerId="ADAL" clId="{97817EF0-D8B1-4C2B-B633-FE424D0D59BF}" dt="2023-10-18T04:15:03.101" v="8094" actId="478"/>
          <ac:spMkLst>
            <pc:docMk/>
            <pc:sldMk cId="2824930794" sldId="493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6" creationId="{34BC253C-3ACA-53FA-4B7A-3B7DCC858631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2" creationId="{71824ADB-0989-7096-63A2-9154A6587089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3" creationId="{666A1AB5-DA94-A4B2-FEB8-CF22E59993A8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4" creationId="{DEFCAC86-ED1E-A9BE-DA4D-4ACAA9EB14ED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5" creationId="{A552D17F-6CD1-12B1-43B7-DE93064BB90F}"/>
          </ac:spMkLst>
        </pc:spChg>
        <pc:spChg chg="mod">
          <ac:chgData name="Ahmed, Shareef" userId="ce7c6025-ca9f-4b65-b3ee-82447e2e582a" providerId="ADAL" clId="{97817EF0-D8B1-4C2B-B633-FE424D0D59BF}" dt="2023-10-18T04:14:57.694" v="8093" actId="14100"/>
          <ac:spMkLst>
            <pc:docMk/>
            <pc:sldMk cId="2824930794" sldId="493"/>
            <ac:spMk id="42" creationId="{D48A3E55-8BA0-E87A-8041-75458170C800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7" creationId="{D1573CFE-6346-2F9C-8A9E-5B8638946E74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8" creationId="{63DC0AF9-3CB1-6A53-6489-8F8740418F4E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9" creationId="{54E4C978-CA66-9631-AD81-C64494372812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50" creationId="{44181C78-561F-13C7-54E0-2525A644AC68}"/>
          </ac:spMkLst>
        </pc:sp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7" creationId="{C7C22E44-F023-4CC4-CF27-0601DFAAA6A5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8" creationId="{FB47AAF6-5217-716F-9300-A72B0F4B8F1D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9" creationId="{97D68758-67E3-12BB-2D5D-8A802858C082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0" creationId="{B5BA5F67-6A32-AC4C-2B07-55EDC1E314C3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1" creationId="{ABFD5300-9024-1796-FFFB-B4917D33D6FE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6" creationId="{B2066E45-AF4B-D28B-3F60-582BEBA0E304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7" creationId="{C9C69850-1F8B-A63C-8D31-D9B6E6573B4F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1" creationId="{D7A1DEBD-5AC1-44F8-8E12-5F9180CFC9A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3" creationId="{4A6887DA-164C-C2F1-7E32-CC41C6DBEEA2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4" creationId="{D35FC19C-DEF8-9613-3420-7B6FB7578E8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5" creationId="{7D55DE18-D178-6061-670C-0BF7A43A466C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6" creationId="{36011B71-2772-E59D-0EBB-D1BE372EA8B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2" creationId="{0C40E8AA-77B7-E3D0-BBC0-89B05455B15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3" creationId="{59731EBD-438E-2549-C282-6371D08120CD}"/>
          </ac:cxnSpMkLst>
        </pc:cxnChg>
      </pc:sldChg>
      <pc:sldChg chg="addSp delSp modSp add del mod">
        <pc:chgData name="Ahmed, Shareef" userId="ce7c6025-ca9f-4b65-b3ee-82447e2e582a" providerId="ADAL" clId="{97817EF0-D8B1-4C2B-B633-FE424D0D59BF}" dt="2023-10-18T04:18:49.389" v="8095" actId="2696"/>
        <pc:sldMkLst>
          <pc:docMk/>
          <pc:sldMk cId="3565714535" sldId="494"/>
        </pc:sldMkLst>
        <pc:spChg chg="mod">
          <ac:chgData name="Ahmed, Shareef" userId="ce7c6025-ca9f-4b65-b3ee-82447e2e582a" providerId="ADAL" clId="{97817EF0-D8B1-4C2B-B633-FE424D0D59BF}" dt="2023-10-18T03:41:16.276" v="7722" actId="115"/>
          <ac:spMkLst>
            <pc:docMk/>
            <pc:sldMk cId="3565714535" sldId="494"/>
            <ac:spMk id="3" creationId="{FC7364F1-C271-41DD-D8E7-B23485BFD5BB}"/>
          </ac:spMkLst>
        </pc:spChg>
        <pc:spChg chg="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0" creationId="{54302718-DDC9-6BF8-1AE5-8941E32CB727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1" creationId="{390AC35C-B5BD-79C9-DF76-60CBDA1340E8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2" creationId="{4444AC73-D58B-65CD-224C-3AA810869055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3" creationId="{BE33303E-5D74-2EB4-5A50-5256FF042528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1" creationId="{288AB46A-D003-57C8-AF8E-CA247075ACE5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2" creationId="{F592FB76-54F5-81DE-4CB9-314929388049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3" creationId="{6194DBF8-F32C-4B2B-E640-963B7CC1BEF0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35:32.081" v="7616" actId="1076"/>
          <ac:spMkLst>
            <pc:docMk/>
            <pc:sldMk cId="3565714535" sldId="494"/>
            <ac:spMk id="42" creationId="{D48A3E55-8BA0-E87A-8041-75458170C800}"/>
          </ac:spMkLst>
        </pc:sp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2" creationId="{E4DEA7A7-FFB7-6B85-E2C3-C9D8785CEF7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6" creationId="{C1CE0633-58EC-679B-2262-D86183425342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7" creationId="{901D98F7-2383-D8B4-F212-0EFA312A1A75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8" creationId="{B7B0029E-77F0-10E8-9DF9-944C1175C8E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9" creationId="{E5CAC5FC-485D-7CCE-D8B4-97035361CE5B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4" creationId="{991E3254-9753-7EDA-9739-A514B3C1171D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5" creationId="{DCE90C40-9947-E306-EFDE-FC74038B4229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6" creationId="{6A462A3B-FD2B-D174-0BCD-27485335AF91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7" creationId="{052DD84C-B6A3-9B03-5182-3FC7000C4B82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8" creationId="{70A4BE7A-471E-19B5-DFF8-1DD498865B8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9" creationId="{D148F4E9-06F4-1B97-D4E0-ED78FB56DCD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0" creationId="{C1BDCBA0-BDDE-93D5-2B58-CC6E6D881548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5" creationId="{DC3A1C91-3F7E-B39A-3EF0-A68CCD4477AE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7" creationId="{D76D10D2-C0D4-277D-DFB4-31FA13632E77}"/>
          </ac:cxnSpMkLst>
        </pc:cxnChg>
      </pc:sldChg>
      <pc:sldChg chg="modSp add del">
        <pc:chgData name="Ahmed, Shareef" userId="ce7c6025-ca9f-4b65-b3ee-82447e2e582a" providerId="ADAL" clId="{97817EF0-D8B1-4C2B-B633-FE424D0D59BF}" dt="2023-10-18T03:48:16.187" v="7778" actId="2696"/>
        <pc:sldMkLst>
          <pc:docMk/>
          <pc:sldMk cId="1111422717" sldId="495"/>
        </pc:sldMkLst>
        <pc:spChg chg="mod">
          <ac:chgData name="Ahmed, Shareef" userId="ce7c6025-ca9f-4b65-b3ee-82447e2e582a" providerId="ADAL" clId="{97817EF0-D8B1-4C2B-B633-FE424D0D59BF}" dt="2023-10-18T03:41:20.222" v="7723" actId="115"/>
          <ac:spMkLst>
            <pc:docMk/>
            <pc:sldMk cId="1111422717" sldId="495"/>
            <ac:spMk id="3" creationId="{FC7364F1-C271-41DD-D8E7-B23485BFD5BB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4:29:44.713" v="8437" actId="208"/>
        <pc:sldMkLst>
          <pc:docMk/>
          <pc:sldMk cId="3399196729" sldId="496"/>
        </pc:sldMkLst>
        <pc:spChg chg="add mod">
          <ac:chgData name="Ahmed, Shareef" userId="ce7c6025-ca9f-4b65-b3ee-82447e2e582a" providerId="ADAL" clId="{97817EF0-D8B1-4C2B-B633-FE424D0D59BF}" dt="2023-10-18T04:29:24.917" v="8436" actId="114"/>
          <ac:spMkLst>
            <pc:docMk/>
            <pc:sldMk cId="3399196729" sldId="496"/>
            <ac:spMk id="2" creationId="{D09D321E-E9FF-B2CC-DDAB-B26B6B291AA4}"/>
          </ac:spMkLst>
        </pc:spChg>
        <pc:spChg chg="del">
          <ac:chgData name="Ahmed, Shareef" userId="ce7c6025-ca9f-4b65-b3ee-82447e2e582a" providerId="ADAL" clId="{97817EF0-D8B1-4C2B-B633-FE424D0D59BF}" dt="2023-10-18T03:46:14.340" v="7777" actId="478"/>
          <ac:spMkLst>
            <pc:docMk/>
            <pc:sldMk cId="3399196729" sldId="496"/>
            <ac:spMk id="3" creationId="{FC7364F1-C271-41DD-D8E7-B23485BFD5BB}"/>
          </ac:spMkLst>
        </pc:spChg>
        <pc:spChg chg="add del">
          <ac:chgData name="Ahmed, Shareef" userId="ce7c6025-ca9f-4b65-b3ee-82447e2e582a" providerId="ADAL" clId="{97817EF0-D8B1-4C2B-B633-FE424D0D59BF}" dt="2023-10-18T03:45:58.146" v="7772" actId="478"/>
          <ac:spMkLst>
            <pc:docMk/>
            <pc:sldMk cId="3399196729" sldId="496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8T04:29:44.713" v="8437" actId="208"/>
          <ac:spMkLst>
            <pc:docMk/>
            <pc:sldMk cId="3399196729" sldId="496"/>
            <ac:spMk id="6" creationId="{7BF90124-E3AF-DFB6-19F1-4E0DE805A6D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1" creationId="{288AB46A-D003-57C8-AF8E-CA247075ACE5}"/>
          </ac:spMkLst>
        </pc:spChg>
        <pc:spChg chg="add del">
          <ac:chgData name="Ahmed, Shareef" userId="ce7c6025-ca9f-4b65-b3ee-82447e2e582a" providerId="ADAL" clId="{97817EF0-D8B1-4C2B-B633-FE424D0D59BF}" dt="2023-10-18T03:46:04.005" v="7773" actId="478"/>
          <ac:spMkLst>
            <pc:docMk/>
            <pc:sldMk cId="3399196729" sldId="496"/>
            <ac:spMk id="22" creationId="{F592FB76-54F5-81DE-4CB9-314929388049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3" creationId="{6194DBF8-F32C-4B2B-E640-963B7CC1BEF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45:48.654" v="7770" actId="20577"/>
          <ac:spMkLst>
            <pc:docMk/>
            <pc:sldMk cId="3399196729" sldId="496"/>
            <ac:spMk id="26" creationId="{15019854-CA13-1023-679E-018F2FD78266}"/>
          </ac:spMkLst>
        </pc:spChg>
        <pc:spChg chg="del mod">
          <ac:chgData name="Ahmed, Shareef" userId="ce7c6025-ca9f-4b65-b3ee-82447e2e582a" providerId="ADAL" clId="{97817EF0-D8B1-4C2B-B633-FE424D0D59BF}" dt="2023-10-18T04:20:24.374" v="8097" actId="478"/>
          <ac:spMkLst>
            <pc:docMk/>
            <pc:sldMk cId="3399196729" sldId="496"/>
            <ac:spMk id="42" creationId="{D48A3E55-8BA0-E87A-8041-75458170C80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7" creationId="{D1573CFE-6346-2F9C-8A9E-5B8638946E74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8" creationId="{63DC0AF9-3CB1-6A53-6489-8F8740418F4E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9" creationId="{54E4C978-CA66-9631-AD81-C6449437281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50" creationId="{44181C78-561F-13C7-54E0-2525A644AC68}"/>
          </ac:spMkLst>
        </pc:sp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6" creationId="{6A462A3B-FD2B-D174-0BCD-27485335AF91}"/>
          </ac:cxnSpMkLst>
        </pc:cxnChg>
        <pc:cxnChg chg="add del">
          <ac:chgData name="Ahmed, Shareef" userId="ce7c6025-ca9f-4b65-b3ee-82447e2e582a" providerId="ADAL" clId="{97817EF0-D8B1-4C2B-B633-FE424D0D59BF}" dt="2023-10-18T03:46:05.458" v="7774" actId="478"/>
          <ac:cxnSpMkLst>
            <pc:docMk/>
            <pc:sldMk cId="3399196729" sldId="496"/>
            <ac:cxnSpMk id="17" creationId="{052DD84C-B6A3-9B03-5182-3FC7000C4B8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8" creationId="{70A4BE7A-471E-19B5-DFF8-1DD498865B80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9" creationId="{D148F4E9-06F4-1B97-D4E0-ED78FB56DCD0}"/>
          </ac:cxnSpMkLst>
        </pc:cxnChg>
        <pc:cxnChg chg="add del">
          <ac:chgData name="Ahmed, Shareef" userId="ce7c6025-ca9f-4b65-b3ee-82447e2e582a" providerId="ADAL" clId="{97817EF0-D8B1-4C2B-B633-FE424D0D59BF}" dt="2023-10-18T03:46:07.092" v="7775" actId="478"/>
          <ac:cxnSpMkLst>
            <pc:docMk/>
            <pc:sldMk cId="3399196729" sldId="496"/>
            <ac:cxnSpMk id="20" creationId="{C1BDCBA0-BDDE-93D5-2B58-CC6E6D88154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5" creationId="{DC3A1C91-3F7E-B39A-3EF0-A68CCD4477AE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7" creationId="{D76D10D2-C0D4-277D-DFB4-31FA13632E77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1" creationId="{D7A1DEBD-5AC1-44F8-8E12-5F9180CFC9A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3" creationId="{4A6887DA-164C-C2F1-7E32-CC41C6DBEEA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4" creationId="{D35FC19C-DEF8-9613-3420-7B6FB7578E8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5" creationId="{7D55DE18-D178-6061-670C-0BF7A43A466C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6" creationId="{36011B71-2772-E59D-0EBB-D1BE372EA8B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2" creationId="{0C40E8AA-77B7-E3D0-BBC0-89B05455B15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3" creationId="{59731EBD-438E-2549-C282-6371D08120CD}"/>
          </ac:cxnSpMkLst>
        </pc:cxnChg>
      </pc:sldChg>
      <pc:sldChg chg="delSp modSp add mod ord">
        <pc:chgData name="Ahmed, Shareef" userId="ce7c6025-ca9f-4b65-b3ee-82447e2e582a" providerId="ADAL" clId="{97817EF0-D8B1-4C2B-B633-FE424D0D59BF}" dt="2023-10-18T06:35:13.984" v="11123" actId="478"/>
        <pc:sldMkLst>
          <pc:docMk/>
          <pc:sldMk cId="697091587" sldId="497"/>
        </pc:sldMkLst>
        <pc:spChg chg="mod">
          <ac:chgData name="Ahmed, Shareef" userId="ce7c6025-ca9f-4b65-b3ee-82447e2e582a" providerId="ADAL" clId="{97817EF0-D8B1-4C2B-B633-FE424D0D59BF}" dt="2023-10-18T04:19:15.432" v="8096" actId="20577"/>
          <ac:spMkLst>
            <pc:docMk/>
            <pc:sldMk cId="697091587" sldId="497"/>
            <ac:spMk id="42" creationId="{D48A3E55-8BA0-E87A-8041-75458170C800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7" creationId="{D1573CFE-6346-2F9C-8A9E-5B8638946E74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8" creationId="{63DC0AF9-3CB1-6A53-6489-8F8740418F4E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9" creationId="{54E4C978-CA66-9631-AD81-C64494372812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50" creationId="{44181C78-561F-13C7-54E0-2525A644AC68}"/>
          </ac:spMkLst>
        </pc:sp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3" creationId="{59731EBD-438E-2549-C282-6371D08120CD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6:41:48.942" v="11289" actId="20577"/>
        <pc:sldMkLst>
          <pc:docMk/>
          <pc:sldMk cId="1164682235" sldId="498"/>
        </pc:sldMkLst>
        <pc:spChg chg="del">
          <ac:chgData name="Ahmed, Shareef" userId="ce7c6025-ca9f-4b65-b3ee-82447e2e582a" providerId="ADAL" clId="{97817EF0-D8B1-4C2B-B633-FE424D0D59BF}" dt="2023-10-18T04:31:16.446" v="8439" actId="478"/>
          <ac:spMkLst>
            <pc:docMk/>
            <pc:sldMk cId="1164682235" sldId="498"/>
            <ac:spMk id="2" creationId="{D09D321E-E9FF-B2CC-DDAB-B26B6B291AA4}"/>
          </ac:spMkLst>
        </pc:spChg>
        <pc:spChg chg="add mod">
          <ac:chgData name="Ahmed, Shareef" userId="ce7c6025-ca9f-4b65-b3ee-82447e2e582a" providerId="ADAL" clId="{97817EF0-D8B1-4C2B-B633-FE424D0D59BF}" dt="2023-10-18T06:41:48.942" v="11289" actId="20577"/>
          <ac:spMkLst>
            <pc:docMk/>
            <pc:sldMk cId="1164682235" sldId="498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4:31:18.713" v="8440" actId="478"/>
          <ac:spMkLst>
            <pc:docMk/>
            <pc:sldMk cId="1164682235" sldId="498"/>
            <ac:spMk id="6" creationId="{7BF90124-E3AF-DFB6-19F1-4E0DE805A6D2}"/>
          </ac:spMkLst>
        </pc:spChg>
        <pc:spChg chg="add mod">
          <ac:chgData name="Ahmed, Shareef" userId="ce7c6025-ca9f-4b65-b3ee-82447e2e582a" providerId="ADAL" clId="{97817EF0-D8B1-4C2B-B633-FE424D0D59BF}" dt="2023-10-18T04:55:24.539" v="8651" actId="12788"/>
          <ac:spMkLst>
            <pc:docMk/>
            <pc:sldMk cId="1164682235" sldId="498"/>
            <ac:spMk id="7" creationId="{721D4F54-61C5-A7BF-AEE1-87B290FDEEFE}"/>
          </ac:spMkLst>
        </pc:spChg>
        <pc:spChg chg="mod">
          <ac:chgData name="Ahmed, Shareef" userId="ce7c6025-ca9f-4b65-b3ee-82447e2e582a" providerId="ADAL" clId="{97817EF0-D8B1-4C2B-B633-FE424D0D59BF}" dt="2023-10-18T04:31:47.086" v="8462" actId="20577"/>
          <ac:spMkLst>
            <pc:docMk/>
            <pc:sldMk cId="1164682235" sldId="498"/>
            <ac:spMk id="26" creationId="{15019854-CA13-1023-679E-018F2FD78266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6:45:32.839" v="11291" actId="20577"/>
        <pc:sldMkLst>
          <pc:docMk/>
          <pc:sldMk cId="1626398257" sldId="499"/>
        </pc:sldMkLst>
        <pc:spChg chg="mod">
          <ac:chgData name="Ahmed, Shareef" userId="ce7c6025-ca9f-4b65-b3ee-82447e2e582a" providerId="ADAL" clId="{97817EF0-D8B1-4C2B-B633-FE424D0D59BF}" dt="2023-10-18T06:45:32.839" v="11291" actId="20577"/>
          <ac:spMkLst>
            <pc:docMk/>
            <pc:sldMk cId="1626398257" sldId="499"/>
            <ac:spMk id="3" creationId="{A3EB1D3E-27EE-A754-9BCB-64E53C171B37}"/>
          </ac:spMkLst>
        </pc:spChg>
        <pc:spChg chg="mod">
          <ac:chgData name="Ahmed, Shareef" userId="ce7c6025-ca9f-4b65-b3ee-82447e2e582a" providerId="ADAL" clId="{97817EF0-D8B1-4C2B-B633-FE424D0D59BF}" dt="2023-10-18T05:03:56.521" v="8807" actId="20577"/>
          <ac:spMkLst>
            <pc:docMk/>
            <pc:sldMk cId="1626398257" sldId="499"/>
            <ac:spMk id="7" creationId="{721D4F54-61C5-A7BF-AEE1-87B290FDEEF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8" creationId="{3315EDE3-8AD5-164B-851A-A2E9EFD2D2E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5" creationId="{F5AF3DC1-9326-7484-812A-D35A05591CE4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7" creationId="{92FC4A83-8679-C07A-F89C-F6363313F3D4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8" creationId="{29881257-B97B-58F5-E7AC-B045CF12FE38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9" creationId="{7BB459CA-E275-D6AA-FEFF-92FF5D422F3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0" creationId="{ABD18848-6B16-821B-FEB0-455B21FAFB4C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1" creationId="{65B22A56-A1FB-3FB6-45F2-9A5E930A574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2" creationId="{E41DEAD8-09E8-5506-BF65-7659CFC61AFF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3" creationId="{F1204BC2-AD01-CA88-A0E6-AD438F9E5654}"/>
          </ac:spMkLst>
        </pc:sp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6" creationId="{1AD00613-1EF6-98D3-2A59-AED989B6601E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0" creationId="{2BA33E24-0384-B24D-0FE5-230A5EA84042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2" creationId="{4FBE94C0-F3FC-9367-81AD-07819927C237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7" creationId="{E441BE0D-05AA-9950-108D-9336121F6AA6}"/>
          </ac:cxnSpMkLst>
        </pc:cxnChg>
        <pc:cxnChg chg="add del mod">
          <ac:chgData name="Ahmed, Shareef" userId="ce7c6025-ca9f-4b65-b3ee-82447e2e582a" providerId="ADAL" clId="{97817EF0-D8B1-4C2B-B633-FE424D0D59BF}" dt="2023-10-18T05:25:33.618" v="9461" actId="478"/>
          <ac:cxnSpMkLst>
            <pc:docMk/>
            <pc:sldMk cId="1626398257" sldId="499"/>
            <ac:cxnSpMk id="18" creationId="{B8E553B1-5928-506B-B6C8-BC22E529D6B9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9" creationId="{5064F094-9EB0-74A4-658E-C6377918F43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0" creationId="{01F1BFD2-77F8-5720-77FA-98446B138DB1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1" creationId="{F1192EE2-2534-92B7-8074-2C8987A900E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2" creationId="{414D46FC-B0D7-7B78-729C-AFC176E0EB2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5:53:20.655" v="10506" actId="20577"/>
        <pc:sldMkLst>
          <pc:docMk/>
          <pc:sldMk cId="528688352" sldId="500"/>
        </pc:sldMkLst>
        <pc:spChg chg="mod">
          <ac:chgData name="Ahmed, Shareef" userId="ce7c6025-ca9f-4b65-b3ee-82447e2e582a" providerId="ADAL" clId="{97817EF0-D8B1-4C2B-B633-FE424D0D59BF}" dt="2023-10-18T05:53:20.655" v="10506" actId="20577"/>
          <ac:spMkLst>
            <pc:docMk/>
            <pc:sldMk cId="528688352" sldId="500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8" creationId="{3315EDE3-8AD5-164B-851A-A2E9EFD2D2E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1" creationId="{0E8B99BE-34FF-77A5-80B5-50DB947E5709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3" creationId="{0B92C208-36C4-5AAC-4835-FB5CF6B4F861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5" creationId="{F5AF3DC1-9326-7484-812A-D35A05591CE4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7" creationId="{92FC4A83-8679-C07A-F89C-F6363313F3D4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8" creationId="{29881257-B97B-58F5-E7AC-B045CF12FE38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9" creationId="{7BB459CA-E275-D6AA-FEFF-92FF5D422F3E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0" creationId="{ABD18848-6B16-821B-FEB0-455B21FAFB4C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1" creationId="{65B22A56-A1FB-3FB6-45F2-9A5E930A574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2" creationId="{E41DEAD8-09E8-5506-BF65-7659CFC61AFF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3" creationId="{F1204BC2-AD01-CA88-A0E6-AD438F9E5654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7" creationId="{F6E106A3-CE71-E144-E885-ECEA329B33E1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8" creationId="{5020E225-D939-1538-45F9-28722469061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9" creationId="{B080005B-89F6-FBB9-027F-CB63351DAA8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0" creationId="{EFC9E965-91EE-96B4-6366-775B7883CF0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1" creationId="{A74F4917-A3C5-64FC-DEC2-8793B09069ED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2" creationId="{52BF23A0-3478-01F7-9A26-7DAD5F7389FE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3" creationId="{B6F59FA6-730C-68D1-2950-46A8F48315B5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4" creationId="{18CCC863-27D8-AE51-081B-3B5923CC2D6D}"/>
          </ac:spMkLst>
        </pc:spChg>
        <pc:spChg chg="add mod">
          <ac:chgData name="Ahmed, Shareef" userId="ce7c6025-ca9f-4b65-b3ee-82447e2e582a" providerId="ADAL" clId="{97817EF0-D8B1-4C2B-B633-FE424D0D59BF}" dt="2023-10-18T05:52:09.240" v="10500" actId="1076"/>
          <ac:spMkLst>
            <pc:docMk/>
            <pc:sldMk cId="528688352" sldId="500"/>
            <ac:spMk id="45" creationId="{A7834D80-F228-E864-BBB3-5E27827F735D}"/>
          </ac:spMkLst>
        </pc:sp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6" creationId="{1AD00613-1EF6-98D3-2A59-AED989B6601E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0" creationId="{2BA33E24-0384-B24D-0FE5-230A5EA84042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2" creationId="{4FBE94C0-F3FC-9367-81AD-07819927C237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5" creationId="{4E04BC62-9BAB-ABD1-CC2E-4C5159D71CB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7" creationId="{E441BE0D-05AA-9950-108D-9336121F6AA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9" creationId="{5064F094-9EB0-74A4-658E-C6377918F43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0" creationId="{01F1BFD2-77F8-5720-77FA-98446B138DB1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1" creationId="{F1192EE2-2534-92B7-8074-2C8987A900E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2" creationId="{414D46FC-B0D7-7B78-729C-AFC176E0EB2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3" creationId="{E1F024BE-E812-075B-6BBB-EACAAE3CDCA8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4" creationId="{9D9DE95E-D12B-9D9D-D077-A678105982AA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4" creationId="{4883793E-79D6-9F41-5C3D-D5926D68A6F0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5" creationId="{DBF93BF0-AD11-E5C4-F4F3-B046446FF027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6" creationId="{8AA28A96-E43C-32E6-564F-B7E0D856A7E2}"/>
          </ac:cxnSpMkLst>
        </pc:cxnChg>
      </pc:sldChg>
      <pc:sldChg chg="delSp modSp add mod">
        <pc:chgData name="Ahmed, Shareef" userId="ce7c6025-ca9f-4b65-b3ee-82447e2e582a" providerId="ADAL" clId="{97817EF0-D8B1-4C2B-B633-FE424D0D59BF}" dt="2023-10-18T06:02:03.733" v="10907" actId="255"/>
        <pc:sldMkLst>
          <pc:docMk/>
          <pc:sldMk cId="2532594227" sldId="501"/>
        </pc:sldMkLst>
        <pc:spChg chg="mod">
          <ac:chgData name="Ahmed, Shareef" userId="ce7c6025-ca9f-4b65-b3ee-82447e2e582a" providerId="ADAL" clId="{97817EF0-D8B1-4C2B-B633-FE424D0D59BF}" dt="2023-10-18T06:02:03.733" v="10907" actId="255"/>
          <ac:spMkLst>
            <pc:docMk/>
            <pc:sldMk cId="2532594227" sldId="501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1" creationId="{0E8B99BE-34FF-77A5-80B5-50DB947E5709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3" creationId="{0B92C208-36C4-5AAC-4835-FB5CF6B4F861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7" creationId="{F6E106A3-CE71-E144-E885-ECEA329B33E1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8" creationId="{5020E225-D939-1538-45F9-28722469061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9" creationId="{B080005B-89F6-FBB9-027F-CB63351DAA8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0" creationId="{EFC9E965-91EE-96B4-6366-775B7883CF0B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1" creationId="{A74F4917-A3C5-64FC-DEC2-8793B09069E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2" creationId="{52BF23A0-3478-01F7-9A26-7DAD5F7389FE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3" creationId="{B6F59FA6-730C-68D1-2950-46A8F48315B5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4" creationId="{18CCC863-27D8-AE51-081B-3B5923CC2D6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5" creationId="{A7834D80-F228-E864-BBB3-5E27827F735D}"/>
          </ac:spMkLst>
        </pc:sp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5" creationId="{4E04BC62-9BAB-ABD1-CC2E-4C5159D71CB2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3" creationId="{E1F024BE-E812-075B-6BBB-EACAAE3CDCA8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4" creationId="{9D9DE95E-D12B-9D9D-D077-A678105982AA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4" creationId="{4883793E-79D6-9F41-5C3D-D5926D68A6F0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5" creationId="{DBF93BF0-AD11-E5C4-F4F3-B046446FF027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6" creationId="{8AA28A96-E43C-32E6-564F-B7E0D856A7E2}"/>
          </ac:cxnSpMkLst>
        </pc:cxnChg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  <pc:docChgLst>
    <pc:chgData name="Ahmed, Shareef" userId="ce7c6025-ca9f-4b65-b3ee-82447e2e582a" providerId="ADAL" clId="{F5D4A7AA-9779-4B71-A871-3C40F91177FE}"/>
    <pc:docChg chg="undo custSel addSld delSld modSld sldOrd">
      <pc:chgData name="Ahmed, Shareef" userId="ce7c6025-ca9f-4b65-b3ee-82447e2e582a" providerId="ADAL" clId="{F5D4A7AA-9779-4B71-A871-3C40F91177FE}" dt="2023-09-21T03:53:26.596" v="7276" actId="1076"/>
      <pc:docMkLst>
        <pc:docMk/>
      </pc:docMkLst>
      <pc:sldChg chg="modSp mod">
        <pc:chgData name="Ahmed, Shareef" userId="ce7c6025-ca9f-4b65-b3ee-82447e2e582a" providerId="ADAL" clId="{F5D4A7AA-9779-4B71-A871-3C40F91177FE}" dt="2023-09-10T06:04:50.206" v="70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5D4A7AA-9779-4B71-A871-3C40F91177FE}" dt="2023-09-10T06:04:50.206" v="70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modSp mod">
        <pc:chgData name="Ahmed, Shareef" userId="ce7c6025-ca9f-4b65-b3ee-82447e2e582a" providerId="ADAL" clId="{F5D4A7AA-9779-4B71-A871-3C40F91177FE}" dt="2023-09-05T21:40:34.603" v="268" actId="113"/>
        <pc:sldMkLst>
          <pc:docMk/>
          <pc:sldMk cId="1561509625" sldId="259"/>
        </pc:sldMkLst>
        <pc:spChg chg="mod">
          <ac:chgData name="Ahmed, Shareef" userId="ce7c6025-ca9f-4b65-b3ee-82447e2e582a" providerId="ADAL" clId="{F5D4A7AA-9779-4B71-A871-3C40F91177FE}" dt="2023-09-05T21:35:58.786" v="41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05T21:40:34.603" v="268" actId="113"/>
          <ac:spMkLst>
            <pc:docMk/>
            <pc:sldMk cId="1561509625" sldId="25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6" creationId="{C0DD3DCF-46A7-658C-6AF0-403FF0892A7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7" creationId="{122702ED-3CE0-354A-A288-8E058F5C44CE}"/>
          </ac:spMkLst>
        </pc:spChg>
      </pc:sldChg>
      <pc:sldChg chg="addSp delSp modSp mod addAnim delAnim modAnim">
        <pc:chgData name="Ahmed, Shareef" userId="ce7c6025-ca9f-4b65-b3ee-82447e2e582a" providerId="ADAL" clId="{F5D4A7AA-9779-4B71-A871-3C40F91177FE}" dt="2023-09-14T18:55:26.851" v="4064" actId="1076"/>
        <pc:sldMkLst>
          <pc:docMk/>
          <pc:sldMk cId="1922313891" sldId="333"/>
        </pc:sldMkLst>
        <pc:spChg chg="mod">
          <ac:chgData name="Ahmed, Shareef" userId="ce7c6025-ca9f-4b65-b3ee-82447e2e582a" providerId="ADAL" clId="{F5D4A7AA-9779-4B71-A871-3C40F91177FE}" dt="2023-09-10T06:59:06.356" v="1216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0T07:00:08.474" v="1221" actId="478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F5D4A7AA-9779-4B71-A871-3C40F91177FE}" dt="2023-09-12T05:56:29.430" v="1809" actId="1076"/>
          <ac:spMkLst>
            <pc:docMk/>
            <pc:sldMk cId="1922313891" sldId="333"/>
            <ac:spMk id="3" creationId="{F8435988-01C9-43D6-655F-555BFA081529}"/>
          </ac:spMkLst>
        </pc:spChg>
        <pc:spChg chg="add del mod">
          <ac:chgData name="Ahmed, Shareef" userId="ce7c6025-ca9f-4b65-b3ee-82447e2e582a" providerId="ADAL" clId="{F5D4A7AA-9779-4B71-A871-3C40F91177FE}" dt="2023-09-14T18:55:05.631" v="4050" actId="478"/>
          <ac:spMkLst>
            <pc:docMk/>
            <pc:sldMk cId="1922313891" sldId="333"/>
            <ac:spMk id="6" creationId="{D08F6C9E-F3F7-6E23-124C-07F40921F5EC}"/>
          </ac:spMkLst>
        </pc:spChg>
        <pc:spChg chg="add mod">
          <ac:chgData name="Ahmed, Shareef" userId="ce7c6025-ca9f-4b65-b3ee-82447e2e582a" providerId="ADAL" clId="{F5D4A7AA-9779-4B71-A871-3C40F91177FE}" dt="2023-09-14T18:55:26.851" v="4064" actId="1076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8" creationId="{E4054405-61D4-2FA4-6C9C-90AA4BC0B6DC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9" creationId="{F587FE9A-141B-97DE-28CC-F0D7F33EA7E4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0" creationId="{10A1DDC7-DF41-CAD6-C614-72B3F8579ABD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1" creationId="{E3AF096B-A887-67F3-EA2A-76F40AF55861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2" creationId="{E01F43C3-4E29-B675-9FD7-5D9A50EB697E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3" creationId="{07240C67-AA93-CC8F-97D8-2321314521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9" creationId="{0F58A59C-0376-489E-711B-8FE246E2B129}"/>
          </ac:spMkLst>
        </pc:spChg>
        <pc:spChg chg="add mod">
          <ac:chgData name="Ahmed, Shareef" userId="ce7c6025-ca9f-4b65-b3ee-82447e2e582a" providerId="ADAL" clId="{F5D4A7AA-9779-4B71-A871-3C40F91177FE}" dt="2023-09-12T05:56:19.090" v="1805" actId="14100"/>
          <ac:spMkLst>
            <pc:docMk/>
            <pc:sldMk cId="1922313891" sldId="333"/>
            <ac:spMk id="20" creationId="{FC016B65-64FE-DB19-9CF7-637C380D8048}"/>
          </ac:spMkLst>
        </pc:spChg>
        <pc:spChg chg="add mod">
          <ac:chgData name="Ahmed, Shareef" userId="ce7c6025-ca9f-4b65-b3ee-82447e2e582a" providerId="ADAL" clId="{F5D4A7AA-9779-4B71-A871-3C40F91177FE}" dt="2023-09-12T04:53:50.227" v="1598" actId="14100"/>
          <ac:spMkLst>
            <pc:docMk/>
            <pc:sldMk cId="1922313891" sldId="333"/>
            <ac:spMk id="21" creationId="{8A0B21E3-DC1D-BA75-EE88-14EC177D20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2" creationId="{02DF4B82-3389-2425-4EE4-E96D12806B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3" creationId="{F842CBFE-E540-D665-EA42-2F387DB60093}"/>
          </ac:spMkLst>
        </pc:spChg>
        <pc:spChg chg="add mod">
          <ac:chgData name="Ahmed, Shareef" userId="ce7c6025-ca9f-4b65-b3ee-82447e2e582a" providerId="ADAL" clId="{F5D4A7AA-9779-4B71-A871-3C40F91177FE}" dt="2023-09-12T05:56:23.359" v="1806" actId="1076"/>
          <ac:spMkLst>
            <pc:docMk/>
            <pc:sldMk cId="1922313891" sldId="333"/>
            <ac:spMk id="24" creationId="{FB984F1F-6B64-2806-45C8-61C48A288B5C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5" creationId="{B4EFC2F4-A6FD-F142-D7A2-C212AA1A252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6" creationId="{77E4708E-561D-F4C1-BC71-C2544A83FEB8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7" creationId="{3FCC739D-7CC1-382D-2807-21537585557B}"/>
          </ac:spMkLst>
        </pc:spChg>
        <pc:spChg chg="add mod">
          <ac:chgData name="Ahmed, Shareef" userId="ce7c6025-ca9f-4b65-b3ee-82447e2e582a" providerId="ADAL" clId="{F5D4A7AA-9779-4B71-A871-3C40F91177FE}" dt="2023-09-12T04:52:59.207" v="1592" actId="207"/>
          <ac:spMkLst>
            <pc:docMk/>
            <pc:sldMk cId="1922313891" sldId="333"/>
            <ac:spMk id="28" creationId="{AF4F72C9-6B99-3EE2-5DF0-547C0E0C92D5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9" creationId="{AC6B5563-B78D-2590-A3A6-84B5F4FA491E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5D4A7AA-9779-4B71-A871-3C40F91177FE}" dt="2023-09-10T06:59:08.997" v="1217" actId="478"/>
          <ac:picMkLst>
            <pc:docMk/>
            <pc:sldMk cId="1922313891" sldId="333"/>
            <ac:picMk id="6" creationId="{F4C90A52-C45C-0918-349C-3C97F2234F53}"/>
          </ac:picMkLst>
        </pc:picChg>
        <pc:picChg chg="add mod">
          <ac:chgData name="Ahmed, Shareef" userId="ce7c6025-ca9f-4b65-b3ee-82447e2e582a" providerId="ADAL" clId="{F5D4A7AA-9779-4B71-A871-3C40F91177FE}" dt="2023-09-12T04:52:35.822" v="1591" actId="1076"/>
          <ac:picMkLst>
            <pc:docMk/>
            <pc:sldMk cId="1922313891" sldId="333"/>
            <ac:picMk id="7" creationId="{ED7A0F20-D6CC-0EB4-785A-5EF9472E325E}"/>
          </ac:picMkLst>
        </pc:pic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4" creationId="{145E672B-10D1-FC63-01D3-F95964BC72B2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5" creationId="{2B9789BC-6F1F-35F8-F694-7DB43740F6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6" creationId="{77F26954-130D-79B5-95B1-1BBCDF8B61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7" creationId="{EDC6BC55-0B1A-A0D4-DD91-6836CE01E9B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delAnim">
        <pc:chgData name="Ahmed, Shareef" userId="ce7c6025-ca9f-4b65-b3ee-82447e2e582a" providerId="ADAL" clId="{F5D4A7AA-9779-4B71-A871-3C40F91177FE}" dt="2023-09-12T21:58:29.228" v="2978" actId="114"/>
        <pc:sldMkLst>
          <pc:docMk/>
          <pc:sldMk cId="569296776" sldId="334"/>
        </pc:sldMkLst>
        <pc:spChg chg="mod">
          <ac:chgData name="Ahmed, Shareef" userId="ce7c6025-ca9f-4b65-b3ee-82447e2e582a" providerId="ADAL" clId="{F5D4A7AA-9779-4B71-A871-3C40F91177FE}" dt="2023-09-12T21:52:00.937" v="293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2T21:58:29.228" v="2978" actId="114"/>
          <ac:spMkLst>
            <pc:docMk/>
            <pc:sldMk cId="569296776" sldId="334"/>
            <ac:spMk id="7" creationId="{AF67943B-6B58-4D6C-0F60-3B5371133FE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7" creationId="{13A47909-6FDA-9F5C-9364-1CABBE12FBD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8" creationId="{35B52EB0-142A-1E6A-C04D-BB7222920990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9" creationId="{50CCB4AB-F732-2EF8-C007-1355468EB489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0" creationId="{63D95B5B-697C-2871-C7D3-0764EA237C9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1" creationId="{A59D4381-8EEB-0404-2883-56DBDE53E70B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2" creationId="{8FFD9777-CB3C-1651-8FA6-0A3C943C50C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4" creationId="{075DA26F-6ECE-0564-48CD-21DF92F320A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5" creationId="{3E738683-21D0-5881-6F81-429D53BB7AB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6" creationId="{637BB5CB-495E-42CE-D3D9-4CEAA8C86886}"/>
          </ac:spMkLst>
        </pc:spChg>
        <pc:picChg chg="del">
          <ac:chgData name="Ahmed, Shareef" userId="ce7c6025-ca9f-4b65-b3ee-82447e2e582a" providerId="ADAL" clId="{F5D4A7AA-9779-4B71-A871-3C40F91177FE}" dt="2023-09-12T21:52:05.522" v="2932" actId="478"/>
          <ac:picMkLst>
            <pc:docMk/>
            <pc:sldMk cId="569296776" sldId="334"/>
            <ac:picMk id="3" creationId="{26A8C598-06E1-6E8B-3A84-E02148DF0076}"/>
          </ac:picMkLst>
        </pc:picChg>
      </pc:sldChg>
      <pc:sldChg chg="del">
        <pc:chgData name="Ahmed, Shareef" userId="ce7c6025-ca9f-4b65-b3ee-82447e2e582a" providerId="ADAL" clId="{F5D4A7AA-9779-4B71-A871-3C40F91177FE}" dt="2023-09-07T05:55:31.673" v="269" actId="47"/>
        <pc:sldMkLst>
          <pc:docMk/>
          <pc:sldMk cId="955753946" sldId="346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332479728" sldId="355"/>
        </pc:sldMkLst>
      </pc:sldChg>
      <pc:sldChg chg="addSp delSp modSp mod delAnim">
        <pc:chgData name="Ahmed, Shareef" userId="ce7c6025-ca9f-4b65-b3ee-82447e2e582a" providerId="ADAL" clId="{F5D4A7AA-9779-4B71-A871-3C40F91177FE}" dt="2023-09-14T06:35:55.864" v="3881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F5D4A7AA-9779-4B71-A871-3C40F91177FE}" dt="2023-09-14T06:29:19.506" v="3747" actId="20577"/>
          <ac:spMkLst>
            <pc:docMk/>
            <pc:sldMk cId="3304931580" sldId="393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06:29:28.037" v="3749" actId="478"/>
          <ac:spMkLst>
            <pc:docMk/>
            <pc:sldMk cId="3304931580" sldId="393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F5D4A7AA-9779-4B71-A871-3C40F91177FE}" dt="2023-09-14T06:29:33.495" v="3751" actId="478"/>
          <ac:spMkLst>
            <pc:docMk/>
            <pc:sldMk cId="3304931580" sldId="393"/>
            <ac:spMk id="7" creationId="{F355C720-95D4-911E-9CF6-E674654C10B4}"/>
          </ac:spMkLst>
        </pc:spChg>
        <pc:spChg chg="add mod">
          <ac:chgData name="Ahmed, Shareef" userId="ce7c6025-ca9f-4b65-b3ee-82447e2e582a" providerId="ADAL" clId="{F5D4A7AA-9779-4B71-A871-3C40F91177FE}" dt="2023-09-14T06:35:55.864" v="3881" actId="20577"/>
          <ac:spMkLst>
            <pc:docMk/>
            <pc:sldMk cId="3304931580" sldId="393"/>
            <ac:spMk id="8" creationId="{333232CA-71EE-8813-90C5-E229142686A7}"/>
          </ac:spMkLst>
        </pc:spChg>
        <pc:spChg chg="add mod">
          <ac:chgData name="Ahmed, Shareef" userId="ce7c6025-ca9f-4b65-b3ee-82447e2e582a" providerId="ADAL" clId="{F5D4A7AA-9779-4B71-A871-3C40F91177FE}" dt="2023-09-14T06:33:52.509" v="3832" actId="20577"/>
          <ac:spMkLst>
            <pc:docMk/>
            <pc:sldMk cId="3304931580" sldId="393"/>
            <ac:spMk id="11" creationId="{E80472B3-154E-3EA6-2841-6C0A7E388343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2" creationId="{6C56C688-CF79-33D7-E1B0-C7C7CDC063B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3" creationId="{3762C4D1-BD39-BB03-80EA-ED4726A5F35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4" creationId="{BBB832B8-C5F2-4B60-1CF6-3D8159A7A3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5" creationId="{69648E16-2503-6231-E385-E6B6E46B4D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8" creationId="{D28900B1-2606-9ADC-CB51-524083447F36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9" creationId="{BEDBC99A-7B06-26CE-0321-7E0B87F2F2B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0" creationId="{7C78C20B-11F3-A1C6-F561-055ECEE6043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1" creationId="{96F6FE0C-8B2D-D134-F47A-FC4A8FE5F48A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2" creationId="{5ECB1775-64C0-C587-38DE-965061F14267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3" creationId="{CC8DDC80-EF16-7C44-EF57-51F04BADDAA9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4" creationId="{31CD9692-0708-DFBE-31E7-FD1D3EAACA96}"/>
          </ac:spMkLst>
        </pc:sp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9" creationId="{5ED69DCD-E1F6-2EEE-DA12-413109322C56}"/>
          </ac:cxnSpMkLst>
        </pc:cxn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10" creationId="{898469BA-F339-782A-CC71-5463E0BC9B94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0T06:31:23.943" v="1033" actId="20577"/>
        <pc:sldMkLst>
          <pc:docMk/>
          <pc:sldMk cId="2231167726" sldId="396"/>
        </pc:sldMkLst>
        <pc:spChg chg="add mod">
          <ac:chgData name="Ahmed, Shareef" userId="ce7c6025-ca9f-4b65-b3ee-82447e2e582a" providerId="ADAL" clId="{F5D4A7AA-9779-4B71-A871-3C40F91177FE}" dt="2023-09-10T06:31:23.943" v="1033" actId="20577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5D4A7AA-9779-4B71-A871-3C40F91177FE}" dt="2023-09-10T06:17:35.784" v="8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F5D4A7AA-9779-4B71-A871-3C40F91177FE}" dt="2023-09-10T06:17:38.225" v="847" actId="478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F5D4A7AA-9779-4B71-A871-3C40F91177FE}" dt="2023-09-16T20:01:04.154" v="7245" actId="2710"/>
        <pc:sldMkLst>
          <pc:docMk/>
          <pc:sldMk cId="4226986151" sldId="397"/>
        </pc:sldMkLst>
        <pc:spChg chg="mod">
          <ac:chgData name="Ahmed, Shareef" userId="ce7c6025-ca9f-4b65-b3ee-82447e2e582a" providerId="ADAL" clId="{F5D4A7AA-9779-4B71-A871-3C40F91177FE}" dt="2023-09-12T22:01:08.974" v="3026" actId="20577"/>
          <ac:spMkLst>
            <pc:docMk/>
            <pc:sldMk cId="4226986151" sldId="39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19:59:57.587" v="7237" actId="1076"/>
          <ac:spMkLst>
            <pc:docMk/>
            <pc:sldMk cId="4226986151" sldId="397"/>
            <ac:spMk id="3" creationId="{EF6E7A7B-422D-88FE-9DF4-E8F0ABB856F9}"/>
          </ac:spMkLst>
        </pc:spChg>
        <pc:spChg chg="del">
          <ac:chgData name="Ahmed, Shareef" userId="ce7c6025-ca9f-4b65-b3ee-82447e2e582a" providerId="ADAL" clId="{F5D4A7AA-9779-4B71-A871-3C40F91177FE}" dt="2023-09-12T22:01:14.335" v="3028" actId="478"/>
          <ac:spMkLst>
            <pc:docMk/>
            <pc:sldMk cId="4226986151" sldId="397"/>
            <ac:spMk id="9" creationId="{D99A96B4-326C-2CC5-1DDA-ACC35AED98E3}"/>
          </ac:spMkLst>
        </pc:spChg>
        <pc:spChg chg="del">
          <ac:chgData name="Ahmed, Shareef" userId="ce7c6025-ca9f-4b65-b3ee-82447e2e582a" providerId="ADAL" clId="{F5D4A7AA-9779-4B71-A871-3C40F91177FE}" dt="2023-09-12T22:01:12.102" v="3027" actId="478"/>
          <ac:spMkLst>
            <pc:docMk/>
            <pc:sldMk cId="4226986151" sldId="397"/>
            <ac:spMk id="10" creationId="{890D1D47-E14E-A12F-CE25-475057F62245}"/>
          </ac:spMkLst>
        </pc:spChg>
        <pc:spChg chg="add mod">
          <ac:chgData name="Ahmed, Shareef" userId="ce7c6025-ca9f-4b65-b3ee-82447e2e582a" providerId="ADAL" clId="{F5D4A7AA-9779-4B71-A871-3C40F91177FE}" dt="2023-09-16T20:01:04.154" v="7245" actId="2710"/>
          <ac:spMkLst>
            <pc:docMk/>
            <pc:sldMk cId="4226986151" sldId="397"/>
            <ac:spMk id="11" creationId="{4581DC55-FD05-233F-E694-E1C3DE5AC1B9}"/>
          </ac:spMkLst>
        </pc:sp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6" creationId="{B070684A-77AF-58C4-F9F6-3F5DA396D6EF}"/>
          </ac:picMkLst>
        </pc:pic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7" creationId="{51E64693-AAE2-948C-71DB-51F8CB12FAA5}"/>
          </ac:picMkLst>
        </pc:picChg>
        <pc:cxnChg chg="del">
          <ac:chgData name="Ahmed, Shareef" userId="ce7c6025-ca9f-4b65-b3ee-82447e2e582a" providerId="ADAL" clId="{F5D4A7AA-9779-4B71-A871-3C40F91177FE}" dt="2023-09-12T22:01:12.102" v="3027" actId="478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 modAnim">
        <pc:chgData name="Ahmed, Shareef" userId="ce7c6025-ca9f-4b65-b3ee-82447e2e582a" providerId="ADAL" clId="{F5D4A7AA-9779-4B71-A871-3C40F91177FE}" dt="2023-09-16T20:06:53.772" v="7268" actId="2710"/>
        <pc:sldMkLst>
          <pc:docMk/>
          <pc:sldMk cId="941162791" sldId="398"/>
        </pc:sldMkLst>
        <pc:spChg chg="mod">
          <ac:chgData name="Ahmed, Shareef" userId="ce7c6025-ca9f-4b65-b3ee-82447e2e582a" providerId="ADAL" clId="{F5D4A7AA-9779-4B71-A871-3C40F91177FE}" dt="2023-09-12T22:19:11.935" v="3165" actId="20577"/>
          <ac:spMkLst>
            <pc:docMk/>
            <pc:sldMk cId="941162791" sldId="398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20:06:53.772" v="7268" actId="2710"/>
          <ac:spMkLst>
            <pc:docMk/>
            <pc:sldMk cId="941162791" sldId="398"/>
            <ac:spMk id="6" creationId="{1ED1A7C7-72F3-40EE-08FC-8EE036328B99}"/>
          </ac:spMkLst>
        </pc:spChg>
        <pc:spChg chg="add mod">
          <ac:chgData name="Ahmed, Shareef" userId="ce7c6025-ca9f-4b65-b3ee-82447e2e582a" providerId="ADAL" clId="{F5D4A7AA-9779-4B71-A871-3C40F91177FE}" dt="2023-09-16T20:06:40.634" v="7266" actId="1076"/>
          <ac:spMkLst>
            <pc:docMk/>
            <pc:sldMk cId="941162791" sldId="398"/>
            <ac:spMk id="9" creationId="{77C380D6-A208-2D99-13CD-9EE1C93DF011}"/>
          </ac:spMkLst>
        </pc:spChg>
        <pc:spChg chg="add mod">
          <ac:chgData name="Ahmed, Shareef" userId="ce7c6025-ca9f-4b65-b3ee-82447e2e582a" providerId="ADAL" clId="{F5D4A7AA-9779-4B71-A871-3C40F91177FE}" dt="2023-09-12T22:42:18.560" v="3279" actId="1076"/>
          <ac:spMkLst>
            <pc:docMk/>
            <pc:sldMk cId="941162791" sldId="398"/>
            <ac:spMk id="10" creationId="{D92A9946-D01E-D908-79DF-8E202250731C}"/>
          </ac:spMkLst>
        </pc:spChg>
        <pc:picChg chg="add mod">
          <ac:chgData name="Ahmed, Shareef" userId="ce7c6025-ca9f-4b65-b3ee-82447e2e582a" providerId="ADAL" clId="{F5D4A7AA-9779-4B71-A871-3C40F91177FE}" dt="2023-09-16T20:03:28.823" v="7250" actId="1076"/>
          <ac:picMkLst>
            <pc:docMk/>
            <pc:sldMk cId="941162791" sldId="398"/>
            <ac:picMk id="8" creationId="{5650B730-67EE-69D4-EA81-56CFCDDBB0A7}"/>
          </ac:picMkLst>
        </pc:picChg>
        <pc:picChg chg="del">
          <ac:chgData name="Ahmed, Shareef" userId="ce7c6025-ca9f-4b65-b3ee-82447e2e582a" providerId="ADAL" clId="{F5D4A7AA-9779-4B71-A871-3C40F91177FE}" dt="2023-09-12T22:19:14.287" v="3166" actId="478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 modTransition modAnim">
        <pc:chgData name="Ahmed, Shareef" userId="ce7c6025-ca9f-4b65-b3ee-82447e2e582a" providerId="ADAL" clId="{F5D4A7AA-9779-4B71-A871-3C40F91177FE}" dt="2023-09-16T20:08:50.502" v="7269"/>
        <pc:sldMkLst>
          <pc:docMk/>
          <pc:sldMk cId="1950141823" sldId="399"/>
        </pc:sldMkLst>
        <pc:spChg chg="mod">
          <ac:chgData name="Ahmed, Shareef" userId="ce7c6025-ca9f-4b65-b3ee-82447e2e582a" providerId="ADAL" clId="{F5D4A7AA-9779-4B71-A871-3C40F91177FE}" dt="2023-09-14T15:23:30.271" v="3938" actId="20577"/>
          <ac:spMkLst>
            <pc:docMk/>
            <pc:sldMk cId="1950141823" sldId="399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15:23:37.790" v="3940" actId="478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F5D4A7AA-9779-4B71-A871-3C40F91177FE}" dt="2023-09-14T15:23:33.410" v="3939" actId="478"/>
          <ac:spMkLst>
            <pc:docMk/>
            <pc:sldMk cId="1950141823" sldId="399"/>
            <ac:spMk id="7" creationId="{6435E4E5-65E7-6B3C-B69C-994C837FC729}"/>
          </ac:spMkLst>
        </pc:spChg>
        <pc:spChg chg="add del mod">
          <ac:chgData name="Ahmed, Shareef" userId="ce7c6025-ca9f-4b65-b3ee-82447e2e582a" providerId="ADAL" clId="{F5D4A7AA-9779-4B71-A871-3C40F91177FE}" dt="2023-09-14T15:23:49.555" v="3942" actId="478"/>
          <ac:spMkLst>
            <pc:docMk/>
            <pc:sldMk cId="1950141823" sldId="399"/>
            <ac:spMk id="8" creationId="{B57DECEB-E543-4AB3-D1F9-5BD4CB0F569B}"/>
          </ac:spMkLst>
        </pc:spChg>
        <pc:spChg chg="add mod">
          <ac:chgData name="Ahmed, Shareef" userId="ce7c6025-ca9f-4b65-b3ee-82447e2e582a" providerId="ADAL" clId="{F5D4A7AA-9779-4B71-A871-3C40F91177FE}" dt="2023-09-14T15:24:27.562" v="4010" actId="20577"/>
          <ac:spMkLst>
            <pc:docMk/>
            <pc:sldMk cId="1950141823" sldId="399"/>
            <ac:spMk id="9" creationId="{0D505BFB-D18D-E87F-11F0-6AC2E6272C09}"/>
          </ac:spMkLst>
        </pc:spChg>
        <pc:spChg chg="add mod">
          <ac:chgData name="Ahmed, Shareef" userId="ce7c6025-ca9f-4b65-b3ee-82447e2e582a" providerId="ADAL" clId="{F5D4A7AA-9779-4B71-A871-3C40F91177FE}" dt="2023-09-14T18:52:05.720" v="4021" actId="208"/>
          <ac:spMkLst>
            <pc:docMk/>
            <pc:sldMk cId="1950141823" sldId="399"/>
            <ac:spMk id="12" creationId="{93476E7F-2790-6A0E-E2C4-6E1ECD19F8EA}"/>
          </ac:spMkLst>
        </pc:spChg>
        <pc:spChg chg="add mod">
          <ac:chgData name="Ahmed, Shareef" userId="ce7c6025-ca9f-4b65-b3ee-82447e2e582a" providerId="ADAL" clId="{F5D4A7AA-9779-4B71-A871-3C40F91177FE}" dt="2023-09-14T18:52:26.528" v="4028" actId="14100"/>
          <ac:spMkLst>
            <pc:docMk/>
            <pc:sldMk cId="1950141823" sldId="399"/>
            <ac:spMk id="13" creationId="{ED6D1710-B5CD-25BE-8F90-F564673CCB20}"/>
          </ac:spMkLst>
        </pc:spChg>
        <pc:spChg chg="add mod">
          <ac:chgData name="Ahmed, Shareef" userId="ce7c6025-ca9f-4b65-b3ee-82447e2e582a" providerId="ADAL" clId="{F5D4A7AA-9779-4B71-A871-3C40F91177FE}" dt="2023-09-14T18:52:38.700" v="4032" actId="14100"/>
          <ac:spMkLst>
            <pc:docMk/>
            <pc:sldMk cId="1950141823" sldId="399"/>
            <ac:spMk id="14" creationId="{16472874-AFF4-C6C2-93E5-0419BF2902D5}"/>
          </ac:spMkLst>
        </pc:spChg>
        <pc:spChg chg="add mod">
          <ac:chgData name="Ahmed, Shareef" userId="ce7c6025-ca9f-4b65-b3ee-82447e2e582a" providerId="ADAL" clId="{F5D4A7AA-9779-4B71-A871-3C40F91177FE}" dt="2023-09-14T18:52:49.578" v="4035" actId="14100"/>
          <ac:spMkLst>
            <pc:docMk/>
            <pc:sldMk cId="1950141823" sldId="399"/>
            <ac:spMk id="15" creationId="{571E2820-ADC6-87C5-A079-A1C6EFA34906}"/>
          </ac:spMkLst>
        </pc:spChg>
        <pc:spChg chg="add mod">
          <ac:chgData name="Ahmed, Shareef" userId="ce7c6025-ca9f-4b65-b3ee-82447e2e582a" providerId="ADAL" clId="{F5D4A7AA-9779-4B71-A871-3C40F91177FE}" dt="2023-09-14T18:56:08.515" v="4070" actId="1076"/>
          <ac:spMkLst>
            <pc:docMk/>
            <pc:sldMk cId="1950141823" sldId="399"/>
            <ac:spMk id="16" creationId="{B07267D7-383F-3780-8356-013C109AEA29}"/>
          </ac:spMkLst>
        </pc:spChg>
        <pc:picChg chg="add mod">
          <ac:chgData name="Ahmed, Shareef" userId="ce7c6025-ca9f-4b65-b3ee-82447e2e582a" providerId="ADAL" clId="{F5D4A7AA-9779-4B71-A871-3C40F91177FE}" dt="2023-09-14T23:18:12.590" v="5124" actId="1076"/>
          <ac:picMkLst>
            <pc:docMk/>
            <pc:sldMk cId="1950141823" sldId="399"/>
            <ac:picMk id="11" creationId="{FC356EB9-F5E4-969C-4E01-F74F80956174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25:19.199" v="4822" actId="207"/>
        <pc:sldMkLst>
          <pc:docMk/>
          <pc:sldMk cId="236741083" sldId="400"/>
        </pc:sldMkLst>
        <pc:spChg chg="mod">
          <ac:chgData name="Ahmed, Shareef" userId="ce7c6025-ca9f-4b65-b3ee-82447e2e582a" providerId="ADAL" clId="{F5D4A7AA-9779-4B71-A871-3C40F91177FE}" dt="2023-09-14T19:46:25.099" v="450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25:19.199" v="4822" actId="207"/>
          <ac:spMkLst>
            <pc:docMk/>
            <pc:sldMk cId="236741083" sldId="400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46:27.127" v="4510" actId="478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3:01:35.177" v="6196" actId="1076"/>
        <pc:sldMkLst>
          <pc:docMk/>
          <pc:sldMk cId="2009106356" sldId="401"/>
        </pc:sldMkLst>
        <pc:spChg chg="mod">
          <ac:chgData name="Ahmed, Shareef" userId="ce7c6025-ca9f-4b65-b3ee-82447e2e582a" providerId="ADAL" clId="{F5D4A7AA-9779-4B71-A871-3C40F91177FE}" dt="2023-09-15T05:55:58.205" v="5530" actId="20577"/>
          <ac:spMkLst>
            <pc:docMk/>
            <pc:sldMk cId="2009106356" sldId="401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5D4A7AA-9779-4B71-A871-3C40F91177FE}" dt="2023-09-15T05:56:15.793" v="5534" actId="478"/>
          <ac:spMkLst>
            <pc:docMk/>
            <pc:sldMk cId="2009106356" sldId="401"/>
            <ac:spMk id="3" creationId="{F17B9A92-9822-CA5C-88D0-A59748E30DDC}"/>
          </ac:spMkLst>
        </pc:spChg>
        <pc:spChg chg="add del mod">
          <ac:chgData name="Ahmed, Shareef" userId="ce7c6025-ca9f-4b65-b3ee-82447e2e582a" providerId="ADAL" clId="{F5D4A7AA-9779-4B71-A871-3C40F91177FE}" dt="2023-09-15T05:56:36.890" v="5540"/>
          <ac:spMkLst>
            <pc:docMk/>
            <pc:sldMk cId="2009106356" sldId="401"/>
            <ac:spMk id="7" creationId="{BE5F908F-E5A2-E6BC-4B1B-B33876574F9F}"/>
          </ac:spMkLst>
        </pc:spChg>
        <pc:spChg chg="add mod">
          <ac:chgData name="Ahmed, Shareef" userId="ce7c6025-ca9f-4b65-b3ee-82447e2e582a" providerId="ADAL" clId="{F5D4A7AA-9779-4B71-A871-3C40F91177FE}" dt="2023-09-15T19:05:32.200" v="5739"/>
          <ac:spMkLst>
            <pc:docMk/>
            <pc:sldMk cId="2009106356" sldId="401"/>
            <ac:spMk id="8" creationId="{67D1D0DE-6C8B-767E-C1A2-7D49392060BA}"/>
          </ac:spMkLst>
        </pc:spChg>
        <pc:spChg chg="add mod">
          <ac:chgData name="Ahmed, Shareef" userId="ce7c6025-ca9f-4b65-b3ee-82447e2e582a" providerId="ADAL" clId="{F5D4A7AA-9779-4B71-A871-3C40F91177FE}" dt="2023-09-15T18:50:44.417" v="5662" actId="207"/>
          <ac:spMkLst>
            <pc:docMk/>
            <pc:sldMk cId="2009106356" sldId="401"/>
            <ac:spMk id="9" creationId="{232D3F5E-5114-B07D-DFE5-AA8509ED8F74}"/>
          </ac:spMkLst>
        </pc:spChg>
        <pc:spChg chg="del">
          <ac:chgData name="Ahmed, Shareef" userId="ce7c6025-ca9f-4b65-b3ee-82447e2e582a" providerId="ADAL" clId="{F5D4A7AA-9779-4B71-A871-3C40F91177FE}" dt="2023-09-15T05:56:17.301" v="5535" actId="478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F5D4A7AA-9779-4B71-A871-3C40F91177FE}" dt="2023-09-16T02:59:00.773" v="6157" actId="1582"/>
          <ac:spMkLst>
            <pc:docMk/>
            <pc:sldMk cId="2009106356" sldId="401"/>
            <ac:spMk id="12" creationId="{80D27AFD-0F46-1B58-D90B-4BEEC761A10A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5" creationId="{77328B21-A08B-33C0-5864-74D3E4B6242E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8" creationId="{62087FB9-C118-9498-5E05-C92867E65383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9" creationId="{71547D74-3715-0F6F-0B92-DF7526401947}"/>
          </ac:spMkLst>
        </pc:spChg>
        <pc:picChg chg="add mod">
          <ac:chgData name="Ahmed, Shareef" userId="ce7c6025-ca9f-4b65-b3ee-82447e2e582a" providerId="ADAL" clId="{F5D4A7AA-9779-4B71-A871-3C40F91177FE}" dt="2023-09-15T19:13:04.300" v="5740" actId="1076"/>
          <ac:picMkLst>
            <pc:docMk/>
            <pc:sldMk cId="2009106356" sldId="401"/>
            <ac:picMk id="11" creationId="{A4C474DB-46D9-67C8-F29A-B400147F7CB5}"/>
          </ac:picMkLst>
        </pc:picChg>
        <pc:picChg chg="del">
          <ac:chgData name="Ahmed, Shareef" userId="ce7c6025-ca9f-4b65-b3ee-82447e2e582a" providerId="ADAL" clId="{F5D4A7AA-9779-4B71-A871-3C40F91177FE}" dt="2023-09-15T05:55:59.828" v="5531" actId="478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F5D4A7AA-9779-4B71-A871-3C40F91177FE}" dt="2023-09-16T03:01:35.177" v="6196" actId="1076"/>
          <ac:cxnSpMkLst>
            <pc:docMk/>
            <pc:sldMk cId="2009106356" sldId="401"/>
            <ac:cxnSpMk id="16" creationId="{BF2567BE-A03D-0FAB-DA56-ABAA7D219535}"/>
          </ac:cxnSpMkLst>
        </pc:cxnChg>
        <pc:cxnChg chg="del">
          <ac:chgData name="Ahmed, Shareef" userId="ce7c6025-ca9f-4b65-b3ee-82447e2e582a" providerId="ADAL" clId="{F5D4A7AA-9779-4B71-A871-3C40F91177FE}" dt="2023-09-15T05:56:04.265" v="5532" actId="478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6T03:30:27.773" v="6657" actId="20577"/>
        <pc:sldMkLst>
          <pc:docMk/>
          <pc:sldMk cId="2978487620" sldId="402"/>
        </pc:sldMkLst>
        <pc:spChg chg="mod">
          <ac:chgData name="Ahmed, Shareef" userId="ce7c6025-ca9f-4b65-b3ee-82447e2e582a" providerId="ADAL" clId="{F5D4A7AA-9779-4B71-A871-3C40F91177FE}" dt="2023-09-16T03:05:40.194" v="6229"/>
          <ac:spMkLst>
            <pc:docMk/>
            <pc:sldMk cId="2978487620" sldId="40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03:06:02.425" v="6232"/>
          <ac:spMkLst>
            <pc:docMk/>
            <pc:sldMk cId="2978487620" sldId="402"/>
            <ac:spMk id="3" creationId="{AB3366B5-FB74-4404-FB4C-78BC0934C2DB}"/>
          </ac:spMkLst>
        </pc:spChg>
        <pc:spChg chg="add mod">
          <ac:chgData name="Ahmed, Shareef" userId="ce7c6025-ca9f-4b65-b3ee-82447e2e582a" providerId="ADAL" clId="{F5D4A7AA-9779-4B71-A871-3C40F91177FE}" dt="2023-09-16T03:30:27.773" v="6657" actId="20577"/>
          <ac:spMkLst>
            <pc:docMk/>
            <pc:sldMk cId="2978487620" sldId="402"/>
            <ac:spMk id="6" creationId="{0E0527E2-28DA-06C7-E24D-A5FAFEFAF81C}"/>
          </ac:spMkLst>
        </pc:spChg>
        <pc:spChg chg="mod">
          <ac:chgData name="Ahmed, Shareef" userId="ce7c6025-ca9f-4b65-b3ee-82447e2e582a" providerId="ADAL" clId="{F5D4A7AA-9779-4B71-A871-3C40F91177FE}" dt="2023-09-16T03:08:48.674" v="6234" actId="20577"/>
          <ac:spMkLst>
            <pc:docMk/>
            <pc:sldMk cId="2978487620" sldId="402"/>
            <ac:spMk id="10" creationId="{78FD482B-7064-0D73-F3A6-77D7269CB422}"/>
          </ac:spMkLst>
        </pc:spChg>
        <pc:grpChg chg="del">
          <ac:chgData name="Ahmed, Shareef" userId="ce7c6025-ca9f-4b65-b3ee-82447e2e582a" providerId="ADAL" clId="{F5D4A7AA-9779-4B71-A871-3C40F91177FE}" dt="2023-09-16T03:05:41.814" v="6230" actId="478"/>
          <ac:grpSpMkLst>
            <pc:docMk/>
            <pc:sldMk cId="2978487620" sldId="402"/>
            <ac:grpSpMk id="25" creationId="{FE07A907-615A-4CFE-31D9-6880C707C8EC}"/>
          </ac:grpSpMkLst>
        </pc:grp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294863090" sldId="40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713859495" sldId="40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259952906" sldId="405"/>
        </pc:sldMkLst>
      </pc:sldChg>
      <pc:sldChg chg="addSp delSp modSp mod">
        <pc:chgData name="Ahmed, Shareef" userId="ce7c6025-ca9f-4b65-b3ee-82447e2e582a" providerId="ADAL" clId="{F5D4A7AA-9779-4B71-A871-3C40F91177FE}" dt="2023-09-16T03:11:51.142" v="6252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F5D4A7AA-9779-4B71-A871-3C40F91177FE}" dt="2023-09-15T05:58:37.720" v="5645" actId="20577"/>
          <ac:spMkLst>
            <pc:docMk/>
            <pc:sldMk cId="2090585264" sldId="41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19:18:50.239" v="5742"/>
          <ac:spMkLst>
            <pc:docMk/>
            <pc:sldMk cId="2090585264" sldId="417"/>
            <ac:spMk id="3" creationId="{CEA508BA-A16A-6515-9E8E-D3E96EC7A63D}"/>
          </ac:spMkLst>
        </pc:spChg>
        <pc:spChg chg="add mod">
          <ac:chgData name="Ahmed, Shareef" userId="ce7c6025-ca9f-4b65-b3ee-82447e2e582a" providerId="ADAL" clId="{F5D4A7AA-9779-4B71-A871-3C40F91177FE}" dt="2023-09-16T03:11:51.142" v="6252" actId="20577"/>
          <ac:spMkLst>
            <pc:docMk/>
            <pc:sldMk cId="2090585264" sldId="417"/>
            <ac:spMk id="6" creationId="{290E735B-C931-2F7D-F819-0BAFBAA6553F}"/>
          </ac:spMkLst>
        </pc:spChg>
        <pc:spChg chg="mod">
          <ac:chgData name="Ahmed, Shareef" userId="ce7c6025-ca9f-4b65-b3ee-82447e2e582a" providerId="ADAL" clId="{F5D4A7AA-9779-4B71-A871-3C40F91177FE}" dt="2023-09-15T19:18:49.898" v="5741" actId="20577"/>
          <ac:spMkLst>
            <pc:docMk/>
            <pc:sldMk cId="2090585264" sldId="417"/>
            <ac:spMk id="7" creationId="{D0AE1F76-DB5F-5C6C-4BB4-D8A100E3A047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F5D4A7AA-9779-4B71-A871-3C40F91177FE}" dt="2023-09-15T05:58:39.241" v="5646" actId="478"/>
          <ac:picMkLst>
            <pc:docMk/>
            <pc:sldMk cId="2090585264" sldId="417"/>
            <ac:picMk id="11" creationId="{D4082FB6-B008-22CB-E866-D721306596CD}"/>
          </ac:picMkLst>
        </pc:picChg>
        <pc:cxnChg chg="del">
          <ac:chgData name="Ahmed, Shareef" userId="ce7c6025-ca9f-4b65-b3ee-82447e2e582a" providerId="ADAL" clId="{F5D4A7AA-9779-4B71-A871-3C40F91177FE}" dt="2023-09-15T05:58:47.731" v="5649" actId="478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addSp delSp modSp mod delAnim modAnim">
        <pc:chgData name="Ahmed, Shareef" userId="ce7c6025-ca9f-4b65-b3ee-82447e2e582a" providerId="ADAL" clId="{F5D4A7AA-9779-4B71-A871-3C40F91177FE}" dt="2023-09-12T02:33:51.566" v="1254" actId="12788"/>
        <pc:sldMkLst>
          <pc:docMk/>
          <pc:sldMk cId="3507268662" sldId="426"/>
        </pc:sldMkLst>
        <pc:spChg chg="mod">
          <ac:chgData name="Ahmed, Shareef" userId="ce7c6025-ca9f-4b65-b3ee-82447e2e582a" providerId="ADAL" clId="{F5D4A7AA-9779-4B71-A871-3C40F91177FE}" dt="2023-09-12T02:33:17.288" v="1250" actId="271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F5D4A7AA-9779-4B71-A871-3C40F91177FE}" dt="2023-09-07T05:55:50.964" v="292" actId="20577"/>
          <ac:spMkLst>
            <pc:docMk/>
            <pc:sldMk cId="3507268662" sldId="426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6" creationId="{C5A1DCE6-DDFC-FCD0-2D9D-4A9E0CAFE7A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7" creationId="{C8348368-C3C6-37F9-F9F4-5B48E9896C6F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8" creationId="{E9E207F2-4696-1B6C-7DA3-43938CEE0FF9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9" creationId="{A379C42F-5EF9-6736-9CC7-47B7657539C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0" creationId="{9C7917B3-3FE3-7380-4225-C17A15EFAEB3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2" creationId="{98E2B817-AF65-BDC0-453F-A4F67349C40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3" creationId="{3947E066-74D3-D9EE-F22A-EB539B208BC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4" creationId="{2792F5D8-02AD-D9F9-B939-3E2215189C8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5" creationId="{57B4841D-4E00-5CA3-37C9-11DE786604A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6" creationId="{8785658E-89DB-7C15-1B5A-8E7B8116B13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7" creationId="{59886656-6E66-D6BC-952B-E4003F10127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5" creationId="{2BCA112E-563F-897B-A188-6DCD7B78C92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6" creationId="{95CC91AD-A30A-DF4D-3BF9-DD0A3903637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7" creationId="{A897822E-BEE6-C059-90DF-067B61226EB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8" creationId="{90F94039-B79C-8EB8-5F3A-AE8318122A4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9" creationId="{D64CF7D2-EEAF-F133-3301-9A288BF176D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0" creationId="{40C615D5-AE48-5699-5EC2-3C45E8A2F35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1" creationId="{98E30293-ECC7-9327-629C-151FCE2B8A6A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2" creationId="{227110CF-097A-5462-28E7-A3BFC6F53E9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3" creationId="{97D293A1-D6B6-7D66-E063-2ADF9978699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4" creationId="{F2E6118A-0969-2AA3-DBE0-598AE6EDB52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5" creationId="{916E9FF1-1DE5-F5C9-3BB1-C8F1F650376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6" creationId="{A9F346B8-B2A3-B8AF-AC83-44FB2643A83D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7" creationId="{767D7CA8-51E8-1F9E-8069-20FE3D06FFD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8" creationId="{D687DB09-D177-E29D-812B-57C4A445870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9" creationId="{6B2753FB-F1E4-46C2-2753-00E14F9A4FF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60" creationId="{941B24A1-7799-EFD5-AB80-394A6E92B4E0}"/>
          </ac:spMkLst>
        </pc:spChg>
        <pc:grpChg chg="del">
          <ac:chgData name="Ahmed, Shareef" userId="ce7c6025-ca9f-4b65-b3ee-82447e2e582a" providerId="ADAL" clId="{F5D4A7AA-9779-4B71-A871-3C40F91177FE}" dt="2023-09-10T05:30:52.790" v="293" actId="478"/>
          <ac:grpSpMkLst>
            <pc:docMk/>
            <pc:sldMk cId="3507268662" sldId="426"/>
            <ac:grpSpMk id="28" creationId="{D2EEF966-0790-8385-C7E1-F8045819FD52}"/>
          </ac:grpSpMkLst>
        </pc:grpChg>
        <pc:picChg chg="add mod">
          <ac:chgData name="Ahmed, Shareef" userId="ce7c6025-ca9f-4b65-b3ee-82447e2e582a" providerId="ADAL" clId="{F5D4A7AA-9779-4B71-A871-3C40F91177FE}" dt="2023-09-12T02:33:51.566" v="1254" actId="12788"/>
          <ac:picMkLst>
            <pc:docMk/>
            <pc:sldMk cId="3507268662" sldId="426"/>
            <ac:picMk id="3" creationId="{3EFD7DB5-85EB-83E9-DB91-B26B5328963D}"/>
          </ac:picMkLst>
        </pc:picChg>
      </pc:sldChg>
      <pc:sldChg chg="del">
        <pc:chgData name="Ahmed, Shareef" userId="ce7c6025-ca9f-4b65-b3ee-82447e2e582a" providerId="ADAL" clId="{F5D4A7AA-9779-4B71-A871-3C40F91177FE}" dt="2023-09-10T05:48:32.465" v="706" actId="47"/>
        <pc:sldMkLst>
          <pc:docMk/>
          <pc:sldMk cId="677870708" sldId="427"/>
        </pc:sldMkLst>
      </pc:sldChg>
      <pc:sldChg chg="addSp delSp modSp mod delAnim modAnim">
        <pc:chgData name="Ahmed, Shareef" userId="ce7c6025-ca9f-4b65-b3ee-82447e2e582a" providerId="ADAL" clId="{F5D4A7AA-9779-4B71-A871-3C40F91177FE}" dt="2023-09-12T19:59:17.560" v="2307" actId="20577"/>
        <pc:sldMkLst>
          <pc:docMk/>
          <pc:sldMk cId="573451559" sldId="428"/>
        </pc:sldMkLst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6" creationId="{BDDD8983-57E1-337C-AA04-C5669477895E}"/>
          </ac:spMkLst>
        </pc:spChg>
        <pc:spChg chg="add del mod">
          <ac:chgData name="Ahmed, Shareef" userId="ce7c6025-ca9f-4b65-b3ee-82447e2e582a" providerId="ADAL" clId="{F5D4A7AA-9779-4B71-A871-3C40F91177FE}" dt="2023-09-12T05:07:49.652" v="1603" actId="478"/>
          <ac:spMkLst>
            <pc:docMk/>
            <pc:sldMk cId="573451559" sldId="428"/>
            <ac:spMk id="7" creationId="{5E56A8AF-25CE-EFE9-0284-A547F9D80242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9" creationId="{609E99CC-967A-9C3A-8683-AB7583A706CE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0" creationId="{E2189F8B-A895-E1A0-34F1-55B048D2E2C1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1" creationId="{0F49F651-C95F-F5CA-27EA-D5F297A48B6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2" creationId="{884D5BBA-9F82-1551-B4AF-D41F00BA9A08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4" creationId="{570AF469-6F41-637E-5FB9-8866BB52FD9F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5" creationId="{A1E112A9-D186-DF4E-9808-235C43ADF87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6" creationId="{AD80552B-74FA-A38C-C890-287A3A1E8B5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7" creationId="{BD8C2F19-3E6F-3251-D5C3-6EAE89B5D34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8" creationId="{61C20A35-CBE1-D02B-6DD1-61499CD5A67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9" creationId="{3B6ED268-AFA3-956D-C892-EED929103E4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0" creationId="{BAB1E009-D5DF-C706-7BF7-5CF0BB215525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1" creationId="{019CC733-40F7-C696-7CF1-B0EC623D91A6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2" creationId="{60DDFD73-0ED8-E5D0-C0DE-7AE332FEA51C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3" creationId="{C8188805-B8E2-5038-1F28-A4BC9721788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4" creationId="{23F5767D-00CE-1A32-3606-37D7D8C0F699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5" creationId="{5F61412E-6C4C-B38A-631E-0AE78EA362C5}"/>
          </ac:spMkLst>
        </pc:spChg>
        <pc:spChg chg="add mod">
          <ac:chgData name="Ahmed, Shareef" userId="ce7c6025-ca9f-4b65-b3ee-82447e2e582a" providerId="ADAL" clId="{F5D4A7AA-9779-4B71-A871-3C40F91177FE}" dt="2023-09-12T05:07:50.123" v="1604"/>
          <ac:spMkLst>
            <pc:docMk/>
            <pc:sldMk cId="573451559" sldId="428"/>
            <ac:spMk id="26" creationId="{15019854-CA13-1023-679E-018F2FD78266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28" creationId="{AFC48484-122E-F03A-F6C7-0331A8C7BDB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29" creationId="{DFD55545-11F6-52C3-74B9-4C2D3452DD30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0" creationId="{408CE450-5F2A-B86A-AA8E-60B3CF694779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1" creationId="{C76F99B0-97E4-3608-8E52-22910FAC25EC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2" creationId="{465C15BE-D36E-AA61-D5D7-7AB62D43D39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3" creationId="{56124866-7F59-9304-3AFF-C2C8EA14E83D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4" creationId="{A72189E8-3AE9-5A66-2043-2D2968A9A0B5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5" creationId="{651B55B2-AEF1-B851-602C-9426BAD9112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6" creationId="{E654A0C1-82A6-14AB-7443-4E680F35214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7" creationId="{08D298E9-FCE4-C60D-442B-849DF7010E3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8" creationId="{72A074D4-0065-3F58-6476-7EAEFFD4559F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9" creationId="{58948DA5-82B9-8036-32B2-A89D6161CA3B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0" creationId="{A82155D2-2299-E588-C4AA-57B1B3EB4A24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1" creationId="{23091373-D23C-61B1-E2C8-AA1304288B69}"/>
          </ac:spMkLst>
        </pc:spChg>
        <pc:spChg chg="add mod">
          <ac:chgData name="Ahmed, Shareef" userId="ce7c6025-ca9f-4b65-b3ee-82447e2e582a" providerId="ADAL" clId="{F5D4A7AA-9779-4B71-A871-3C40F91177FE}" dt="2023-09-12T19:59:17.560" v="2307" actId="20577"/>
          <ac:spMkLst>
            <pc:docMk/>
            <pc:sldMk cId="573451559" sldId="428"/>
            <ac:spMk id="42" creationId="{D48A3E55-8BA0-E87A-8041-75458170C800}"/>
          </ac:spMkLst>
        </pc:spChg>
        <pc:picChg chg="add del mod">
          <ac:chgData name="Ahmed, Shareef" userId="ce7c6025-ca9f-4b65-b3ee-82447e2e582a" providerId="ADAL" clId="{F5D4A7AA-9779-4B71-A871-3C40F91177FE}" dt="2023-09-12T05:07:47.277" v="1601"/>
          <ac:picMkLst>
            <pc:docMk/>
            <pc:sldMk cId="573451559" sldId="428"/>
            <ac:picMk id="13" creationId="{4262675D-2E1A-82B5-0E38-591338658C32}"/>
          </ac:picMkLst>
        </pc:picChg>
        <pc:picChg chg="add del mod">
          <ac:chgData name="Ahmed, Shareef" userId="ce7c6025-ca9f-4b65-b3ee-82447e2e582a" providerId="ADAL" clId="{F5D4A7AA-9779-4B71-A871-3C40F91177FE}" dt="2023-09-12T06:00:57.448" v="1911" actId="478"/>
          <ac:picMkLst>
            <pc:docMk/>
            <pc:sldMk cId="573451559" sldId="428"/>
            <ac:picMk id="27" creationId="{093B6E48-B5B6-D4B7-621A-C42CB023A1E7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47.318" v="4066" actId="1076"/>
        <pc:sldMkLst>
          <pc:docMk/>
          <pc:sldMk cId="969164777" sldId="436"/>
        </pc:sldMkLst>
        <pc:spChg chg="mod">
          <ac:chgData name="Ahmed, Shareef" userId="ce7c6025-ca9f-4b65-b3ee-82447e2e582a" providerId="ADAL" clId="{F5D4A7AA-9779-4B71-A871-3C40F91177FE}" dt="2023-09-12T23:44:35.037" v="3461" actId="20577"/>
          <ac:spMkLst>
            <pc:docMk/>
            <pc:sldMk cId="969164777" sldId="436"/>
            <ac:spMk id="2" creationId="{00000000-0000-0000-0000-000000000000}"/>
          </ac:spMkLst>
        </pc:spChg>
        <pc:spChg chg="add mod ord">
          <ac:chgData name="Ahmed, Shareef" userId="ce7c6025-ca9f-4b65-b3ee-82447e2e582a" providerId="ADAL" clId="{F5D4A7AA-9779-4B71-A871-3C40F91177FE}" dt="2023-09-14T04:54:25.574" v="3513" actId="114"/>
          <ac:spMkLst>
            <pc:docMk/>
            <pc:sldMk cId="969164777" sldId="436"/>
            <ac:spMk id="6" creationId="{5EE3B62F-F5FB-D0A9-DF20-5C7610DC306C}"/>
          </ac:spMkLst>
        </pc:spChg>
        <pc:spChg chg="del">
          <ac:chgData name="Ahmed, Shareef" userId="ce7c6025-ca9f-4b65-b3ee-82447e2e582a" providerId="ADAL" clId="{F5D4A7AA-9779-4B71-A871-3C40F91177FE}" dt="2023-09-12T23:45:20.027" v="3468" actId="478"/>
          <ac:spMkLst>
            <pc:docMk/>
            <pc:sldMk cId="969164777" sldId="436"/>
            <ac:spMk id="9" creationId="{7A9E7A04-09D9-F461-DC19-87CCE200A251}"/>
          </ac:spMkLst>
        </pc:spChg>
        <pc:spChg chg="add mod">
          <ac:chgData name="Ahmed, Shareef" userId="ce7c6025-ca9f-4b65-b3ee-82447e2e582a" providerId="ADAL" clId="{F5D4A7AA-9779-4B71-A871-3C40F91177FE}" dt="2023-09-14T05:06:04.042" v="3522" actId="1076"/>
          <ac:spMkLst>
            <pc:docMk/>
            <pc:sldMk cId="969164777" sldId="436"/>
            <ac:spMk id="10" creationId="{5FC41C3E-CEBE-936C-32BB-D44D6A78B73B}"/>
          </ac:spMkLst>
        </pc:spChg>
        <pc:spChg chg="add mod">
          <ac:chgData name="Ahmed, Shareef" userId="ce7c6025-ca9f-4b65-b3ee-82447e2e582a" providerId="ADAL" clId="{F5D4A7AA-9779-4B71-A871-3C40F91177FE}" dt="2023-09-14T05:06:09.096" v="3524" actId="1076"/>
          <ac:spMkLst>
            <pc:docMk/>
            <pc:sldMk cId="969164777" sldId="436"/>
            <ac:spMk id="11" creationId="{CA30C6BD-153E-128F-3FA1-74DF3A38930C}"/>
          </ac:spMkLst>
        </pc:spChg>
        <pc:spChg chg="add mod">
          <ac:chgData name="Ahmed, Shareef" userId="ce7c6025-ca9f-4b65-b3ee-82447e2e582a" providerId="ADAL" clId="{F5D4A7AA-9779-4B71-A871-3C40F91177FE}" dt="2023-09-14T18:55:47.318" v="4066" actId="1076"/>
          <ac:spMkLst>
            <pc:docMk/>
            <pc:sldMk cId="969164777" sldId="436"/>
            <ac:spMk id="12" creationId="{87AACABB-E783-38F4-2DAD-D9443F878544}"/>
          </ac:spMkLst>
        </pc:sp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7" creationId="{C926DB21-A20C-02C9-4546-266274E00731}"/>
          </ac:picMkLst>
        </pc:picChg>
        <pc:picChg chg="del mod">
          <ac:chgData name="Ahmed, Shareef" userId="ce7c6025-ca9f-4b65-b3ee-82447e2e582a" providerId="ADAL" clId="{F5D4A7AA-9779-4B71-A871-3C40F91177FE}" dt="2023-09-12T23:44:37.810" v="3463" actId="478"/>
          <ac:picMkLst>
            <pc:docMk/>
            <pc:sldMk cId="969164777" sldId="436"/>
            <ac:picMk id="8" creationId="{D4C0B196-0555-470B-6469-9388C0F2CEE0}"/>
          </ac:picMkLst>
        </pc:pic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9" creationId="{2B18D60D-6A9B-5923-BCB3-D9C736FBA981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54.467" v="4068" actId="1076"/>
        <pc:sldMkLst>
          <pc:docMk/>
          <pc:sldMk cId="1175212756" sldId="437"/>
        </pc:sldMkLst>
        <pc:spChg chg="mod">
          <ac:chgData name="Ahmed, Shareef" userId="ce7c6025-ca9f-4b65-b3ee-82447e2e582a" providerId="ADAL" clId="{F5D4A7AA-9779-4B71-A871-3C40F91177FE}" dt="2023-09-14T05:07:54.863" v="3533" actId="20577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4T05:07:50.357" v="3530" actId="478"/>
          <ac:spMkLst>
            <pc:docMk/>
            <pc:sldMk cId="1175212756" sldId="43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F5D4A7AA-9779-4B71-A871-3C40F91177FE}" dt="2023-09-14T05:08:38.857" v="3535" actId="931"/>
          <ac:spMkLst>
            <pc:docMk/>
            <pc:sldMk cId="1175212756" sldId="437"/>
            <ac:spMk id="9" creationId="{E577C7BE-3B5C-5DE4-E431-B0AC717F2352}"/>
          </ac:spMkLst>
        </pc:spChg>
        <pc:spChg chg="add del mod">
          <ac:chgData name="Ahmed, Shareef" userId="ce7c6025-ca9f-4b65-b3ee-82447e2e582a" providerId="ADAL" clId="{F5D4A7AA-9779-4B71-A871-3C40F91177FE}" dt="2023-09-14T05:08:51.780" v="3537" actId="931"/>
          <ac:spMkLst>
            <pc:docMk/>
            <pc:sldMk cId="1175212756" sldId="437"/>
            <ac:spMk id="13" creationId="{17B492E9-068D-4755-C4DD-71ED9AD149DF}"/>
          </ac:spMkLst>
        </pc:spChg>
        <pc:spChg chg="add del mod">
          <ac:chgData name="Ahmed, Shareef" userId="ce7c6025-ca9f-4b65-b3ee-82447e2e582a" providerId="ADAL" clId="{F5D4A7AA-9779-4B71-A871-3C40F91177FE}" dt="2023-09-14T05:10:14.700" v="3541" actId="931"/>
          <ac:spMkLst>
            <pc:docMk/>
            <pc:sldMk cId="1175212756" sldId="437"/>
            <ac:spMk id="17" creationId="{F136C09F-8F1E-1664-8BE5-7A94FE977308}"/>
          </ac:spMkLst>
        </pc:spChg>
        <pc:spChg chg="add mod">
          <ac:chgData name="Ahmed, Shareef" userId="ce7c6025-ca9f-4b65-b3ee-82447e2e582a" providerId="ADAL" clId="{F5D4A7AA-9779-4B71-A871-3C40F91177FE}" dt="2023-09-14T05:11:18.193" v="3546" actId="208"/>
          <ac:spMkLst>
            <pc:docMk/>
            <pc:sldMk cId="1175212756" sldId="437"/>
            <ac:spMk id="22" creationId="{52BB79EF-1B1B-EA0E-D3FB-FD820D3E2B87}"/>
          </ac:spMkLst>
        </pc:spChg>
        <pc:spChg chg="add mod">
          <ac:chgData name="Ahmed, Shareef" userId="ce7c6025-ca9f-4b65-b3ee-82447e2e582a" providerId="ADAL" clId="{F5D4A7AA-9779-4B71-A871-3C40F91177FE}" dt="2023-09-14T05:12:22.749" v="3551" actId="1076"/>
          <ac:spMkLst>
            <pc:docMk/>
            <pc:sldMk cId="1175212756" sldId="437"/>
            <ac:spMk id="23" creationId="{7F935729-5350-7A38-829A-8741713CE546}"/>
          </ac:spMkLst>
        </pc:spChg>
        <pc:spChg chg="add mod">
          <ac:chgData name="Ahmed, Shareef" userId="ce7c6025-ca9f-4b65-b3ee-82447e2e582a" providerId="ADAL" clId="{F5D4A7AA-9779-4B71-A871-3C40F91177FE}" dt="2023-09-14T05:12:47.956" v="3557" actId="1076"/>
          <ac:spMkLst>
            <pc:docMk/>
            <pc:sldMk cId="1175212756" sldId="437"/>
            <ac:spMk id="24" creationId="{08D6B7F7-387A-0EE5-35DE-602C88F5488E}"/>
          </ac:spMkLst>
        </pc:spChg>
        <pc:spChg chg="add mod">
          <ac:chgData name="Ahmed, Shareef" userId="ce7c6025-ca9f-4b65-b3ee-82447e2e582a" providerId="ADAL" clId="{F5D4A7AA-9779-4B71-A871-3C40F91177FE}" dt="2023-09-14T18:55:54.467" v="4068" actId="1076"/>
          <ac:spMkLst>
            <pc:docMk/>
            <pc:sldMk cId="1175212756" sldId="437"/>
            <ac:spMk id="25" creationId="{89A0D868-21FF-DBF9-3659-927CAEABC96E}"/>
          </ac:spMkLst>
        </pc:spChg>
        <pc:picChg chg="del mod">
          <ac:chgData name="Ahmed, Shareef" userId="ce7c6025-ca9f-4b65-b3ee-82447e2e582a" providerId="ADAL" clId="{F5D4A7AA-9779-4B71-A871-3C40F91177FE}" dt="2023-09-14T05:07:52.215" v="3532" actId="478"/>
          <ac:picMkLst>
            <pc:docMk/>
            <pc:sldMk cId="1175212756" sldId="437"/>
            <ac:picMk id="6" creationId="{390A51B8-C00A-013B-DDAB-5AD0031E7C27}"/>
          </ac:picMkLst>
        </pc:picChg>
        <pc:picChg chg="add del mod">
          <ac:chgData name="Ahmed, Shareef" userId="ce7c6025-ca9f-4b65-b3ee-82447e2e582a" providerId="ADAL" clId="{F5D4A7AA-9779-4B71-A871-3C40F91177FE}" dt="2023-09-14T05:08:40.901" v="3536" actId="478"/>
          <ac:picMkLst>
            <pc:docMk/>
            <pc:sldMk cId="1175212756" sldId="437"/>
            <ac:picMk id="11" creationId="{D56FA256-CCEE-653F-ED4E-9B1CA192E3D0}"/>
          </ac:picMkLst>
        </pc:picChg>
        <pc:picChg chg="add del mod">
          <ac:chgData name="Ahmed, Shareef" userId="ce7c6025-ca9f-4b65-b3ee-82447e2e582a" providerId="ADAL" clId="{F5D4A7AA-9779-4B71-A871-3C40F91177FE}" dt="2023-09-14T05:08:53.193" v="3538" actId="478"/>
          <ac:picMkLst>
            <pc:docMk/>
            <pc:sldMk cId="1175212756" sldId="437"/>
            <ac:picMk id="15" creationId="{C41C1B8B-4369-3E95-C1ED-62B92E5B115E}"/>
          </ac:picMkLst>
        </pc:picChg>
        <pc:picChg chg="add del mod">
          <ac:chgData name="Ahmed, Shareef" userId="ce7c6025-ca9f-4b65-b3ee-82447e2e582a" providerId="ADAL" clId="{F5D4A7AA-9779-4B71-A871-3C40F91177FE}" dt="2023-09-14T05:09:37.448" v="3540" actId="931"/>
          <ac:picMkLst>
            <pc:docMk/>
            <pc:sldMk cId="1175212756" sldId="437"/>
            <ac:picMk id="19" creationId="{D56D6C2F-8BB0-FF10-2BD4-0994DDFB1C20}"/>
          </ac:picMkLst>
        </pc:picChg>
        <pc:picChg chg="add mod">
          <ac:chgData name="Ahmed, Shareef" userId="ce7c6025-ca9f-4b65-b3ee-82447e2e582a" providerId="ADAL" clId="{F5D4A7AA-9779-4B71-A871-3C40F91177FE}" dt="2023-09-14T05:10:34.598" v="3543" actId="12788"/>
          <ac:picMkLst>
            <pc:docMk/>
            <pc:sldMk cId="1175212756" sldId="437"/>
            <ac:picMk id="21" creationId="{8C290D3B-867F-F135-80CE-125FF8E470B0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2T04:40:23.029" v="1553" actId="20577"/>
        <pc:sldMkLst>
          <pc:docMk/>
          <pc:sldMk cId="1551683505" sldId="438"/>
        </pc:sldMkLst>
        <pc:spChg chg="add mod">
          <ac:chgData name="Ahmed, Shareef" userId="ce7c6025-ca9f-4b65-b3ee-82447e2e582a" providerId="ADAL" clId="{F5D4A7AA-9779-4B71-A871-3C40F91177FE}" dt="2023-09-12T04:40:23.029" v="1553" actId="20577"/>
          <ac:spMkLst>
            <pc:docMk/>
            <pc:sldMk cId="1551683505" sldId="438"/>
            <ac:spMk id="2" creationId="{3B82C681-E4F0-A0DE-E1BD-435A7BE1293A}"/>
          </ac:spMkLst>
        </pc:spChg>
        <pc:spChg chg="add mod">
          <ac:chgData name="Ahmed, Shareef" userId="ce7c6025-ca9f-4b65-b3ee-82447e2e582a" providerId="ADAL" clId="{F5D4A7AA-9779-4B71-A871-3C40F91177FE}" dt="2023-09-12T04:40:04.065" v="1520" actId="1278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5D4A7AA-9779-4B71-A871-3C40F91177FE}" dt="2023-09-12T04:29:08.254" v="1278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0" creationId="{A1A05FB9-21D7-4111-27D5-266612FCCB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1" creationId="{C2240810-6FAC-4D3C-E026-B87FC2130B5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2" creationId="{97BB56D6-268B-F324-D93C-F840D27936A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3" creationId="{A7C5485B-B1E8-5B65-8A5B-43BD8D440BA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4" creationId="{B969BAD1-2130-1192-6C86-94BD6F7B57A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5" creationId="{7FB857D5-85B6-F7FF-58CF-20195B213A1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6" creationId="{6BE6F897-EC39-4EBE-60D7-4AD4EA6B7333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7" creationId="{29720632-21B0-6916-AD4D-98B5AD12813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8" creationId="{B3F2075E-0510-1E5C-C235-B5B0E4A459A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9" creationId="{4D381B0E-6718-30BB-3418-D431B0BFDB0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0" creationId="{A1B149AE-BD33-DAC9-1233-33AAC04B04E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1" creationId="{74F73D35-5BA5-C901-B61E-5F7DCCBDACC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2" creationId="{CD9C1D3E-A123-B60C-C500-6E0415512E7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3" creationId="{1C3C2ACF-B3F6-E0DC-5B1C-3698F574C16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4" creationId="{816911D8-0433-B1CE-D87F-32936EE73A7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5" creationId="{E3CF4EA0-8772-ADD0-CAA5-EEFE94AD101F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6" creationId="{ED8F295D-7173-5D52-2DD9-7F1B060ECBF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7" creationId="{EE9365DD-20F1-D29B-6E87-6A00140C3C7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8" creationId="{F5948AD3-19E6-4E75-A23E-C0D756CF8AA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9" creationId="{AF86B685-E848-A812-1CB2-D53D4396801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3" creationId="{9F000199-4425-7880-D768-FC2C397E2C5E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4" creationId="{A7B5498C-EBEF-66EA-5B7F-08BD3393303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5" creationId="{E4A53C19-6F18-B355-55D8-21590A180669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6" creationId="{C7C06427-FB4F-208B-100A-13F0AD54CF1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0" creationId="{82B77348-5FEA-8167-A6A3-546DBC9138F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1" creationId="{9A46B769-5836-B053-0F6E-3817DB98AAB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2" creationId="{1477C3E2-4CC1-80C0-FC58-B20DEB5189A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3" creationId="{AA866DF5-1F18-736A-4618-727DDE0D7F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4" creationId="{EE65B18F-3BFC-FE8D-C18E-C816B4CFA49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5" creationId="{548FBF2F-5959-B9E7-CFC1-AA8D6BAC9BF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6" creationId="{2BF9B358-CF25-EE85-0477-1BA3F9C9702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7" creationId="{9A1C2946-52A6-D644-163E-DFEB12466104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3" creationId="{CC2FB331-64DF-2CD6-7831-E8342250BFF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4" creationId="{9C64EE07-8CB3-242E-F7C4-3FBEABDD1545}"/>
          </ac:spMkLst>
        </pc:s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" creationId="{898ED32B-05E6-C0F6-FEFB-04719DAB806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6" creationId="{3E473AD1-A1F1-3546-6431-E6D2A62082E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2" creationId="{3AEC13CB-6212-DABA-5FA9-3331D2FEC519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9" creationId="{45DE1775-82A6-D262-269A-C315F6E9D00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4" creationId="{BAF9D747-CC04-404B-2DD5-4B45944CDED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8" creationId="{6A20BC3E-08AF-7A2D-F992-7D327B8206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3" creationId="{20570341-8DB9-171B-DB3D-5090FFC1661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7" creationId="{29AFF6F7-620F-7598-4091-0439854AEA6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0" creationId="{F28EB615-C52F-9799-1DAB-EB9BB8F2B9E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4" creationId="{5EAB40DD-0CE7-D37B-3EF6-6BB24EC29B85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7" creationId="{57275420-50F7-B4F5-06C9-1DB3A73CAF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1" creationId="{467176C4-EDD9-54D7-3C9E-CCE8AF1BCB3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4" creationId="{FCBB7D93-26B3-01E9-B56E-506F9BDEC74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8" creationId="{0408DFEC-ADC5-0717-60BB-255A78324A9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1" creationId="{2723BCDF-6022-9207-7674-95FB1286449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6" creationId="{A6BC551D-7C37-3C84-C403-33B7CA45A31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9" creationId="{048E2FB8-97DF-2BF5-A832-30E5883C78E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2" creationId="{CA9A4618-0967-C4C5-48C4-2B62CB22D0AE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5" creationId="{A659401F-7838-5CD0-CFB5-E5441BCB8282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8" creationId="{5B5AC86B-3AEA-9EA7-5145-F08AE1AAC788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1" creationId="{F514E7C4-FF39-F125-0896-9345D6446EA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4" creationId="{D5A17AC0-7811-33DE-51A4-E2C38A81176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7" creationId="{6774BCE7-9EF9-8073-D6FD-303C74EB9AA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0" creationId="{20770500-D882-7910-7E7C-B36D0BF44FF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7" creationId="{BF27CB1D-9D19-7C04-34FA-582B2B74D75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38" creationId="{1ADBB13D-2317-B304-589D-74C7E34FBCF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1" creationId="{3EF62B33-96BA-22C3-03AD-115756C7C53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4" creationId="{69A2EFE4-C3BC-DEA3-D96A-2FEB5F6F347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7" creationId="{A64FD1DA-6A92-E465-BAA2-69079FBAD62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50" creationId="{33546AD9-3E2C-EFCF-88A3-39C50201F713}"/>
          </ac:grpSpMkLst>
        </pc:grpChg>
      </pc:sldChg>
      <pc:sldChg chg="delSp modSp mod">
        <pc:chgData name="Ahmed, Shareef" userId="ce7c6025-ca9f-4b65-b3ee-82447e2e582a" providerId="ADAL" clId="{F5D4A7AA-9779-4B71-A871-3C40F91177FE}" dt="2023-09-12T05:49:14.003" v="173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5D4A7AA-9779-4B71-A871-3C40F91177FE}" dt="2023-09-10T06:40:50.349" v="1034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2T05:49:14.003" v="1733" actId="20577"/>
          <ac:spMkLst>
            <pc:docMk/>
            <pc:sldMk cId="3344521910" sldId="439"/>
            <ac:spMk id="3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0T06:40:55.270" v="1035" actId="478"/>
          <ac:spMkLst>
            <pc:docMk/>
            <pc:sldMk cId="3344521910" sldId="439"/>
            <ac:spMk id="6" creationId="{A93D76E9-790E-01EB-B0F5-08EC50B762EC}"/>
          </ac:spMkLst>
        </pc:spChg>
        <pc:spChg chg="del">
          <ac:chgData name="Ahmed, Shareef" userId="ce7c6025-ca9f-4b65-b3ee-82447e2e582a" providerId="ADAL" clId="{F5D4A7AA-9779-4B71-A871-3C40F91177FE}" dt="2023-09-10T06:41:15.553" v="1039" actId="478"/>
          <ac:spMkLst>
            <pc:docMk/>
            <pc:sldMk cId="3344521910" sldId="439"/>
            <ac:spMk id="9" creationId="{1535C5E0-DB95-5399-4999-383D4CABCC8D}"/>
          </ac:spMkLst>
        </pc:spChg>
        <pc:spChg chg="del">
          <ac:chgData name="Ahmed, Shareef" userId="ce7c6025-ca9f-4b65-b3ee-82447e2e582a" providerId="ADAL" clId="{F5D4A7AA-9779-4B71-A871-3C40F91177FE}" dt="2023-09-10T06:40:58.495" v="1036" actId="478"/>
          <ac:spMkLst>
            <pc:docMk/>
            <pc:sldMk cId="3344521910" sldId="439"/>
            <ac:spMk id="10" creationId="{D2061EE4-C4A7-1187-22C0-D3497DC4AC46}"/>
          </ac:spMkLst>
        </pc:spChg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74001591" sldId="440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261537256" sldId="441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087287862" sldId="442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1457420" sldId="443"/>
        </pc:sldMkLst>
      </pc:sldChg>
      <pc:sldChg chg="delSp modSp mod">
        <pc:chgData name="Ahmed, Shareef" userId="ce7c6025-ca9f-4b65-b3ee-82447e2e582a" providerId="ADAL" clId="{F5D4A7AA-9779-4B71-A871-3C40F91177FE}" dt="2023-09-12T20:12:42.916" v="2590" actId="20577"/>
        <pc:sldMkLst>
          <pc:docMk/>
          <pc:sldMk cId="2351899956" sldId="444"/>
        </pc:sldMkLst>
        <pc:spChg chg="mod">
          <ac:chgData name="Ahmed, Shareef" userId="ce7c6025-ca9f-4b65-b3ee-82447e2e582a" providerId="ADAL" clId="{F5D4A7AA-9779-4B71-A871-3C40F91177FE}" dt="2023-09-12T20:09:32.950" v="2326" actId="20577"/>
          <ac:spMkLst>
            <pc:docMk/>
            <pc:sldMk cId="2351899956" sldId="444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F5D4A7AA-9779-4B71-A871-3C40F91177FE}" dt="2023-09-12T20:12:42.916" v="2590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2" creationId="{5834A2AE-B5C2-04C4-9922-70F16443C3D9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3" creationId="{4749365C-723D-8294-6430-BF86E633B951}"/>
          </ac:spMkLst>
        </pc:spChg>
      </pc:sldChg>
      <pc:sldChg chg="addSp delSp modSp mod">
        <pc:chgData name="Ahmed, Shareef" userId="ce7c6025-ca9f-4b65-b3ee-82447e2e582a" providerId="ADAL" clId="{F5D4A7AA-9779-4B71-A871-3C40F91177FE}" dt="2023-09-12T21:47:28.130" v="2896" actId="20577"/>
        <pc:sldMkLst>
          <pc:docMk/>
          <pc:sldMk cId="2013221156" sldId="445"/>
        </pc:sldMkLst>
        <pc:spChg chg="add mod">
          <ac:chgData name="Ahmed, Shareef" userId="ce7c6025-ca9f-4b65-b3ee-82447e2e582a" providerId="ADAL" clId="{F5D4A7AA-9779-4B71-A871-3C40F91177FE}" dt="2023-09-12T20:25:08.377" v="2592"/>
          <ac:spMkLst>
            <pc:docMk/>
            <pc:sldMk cId="2013221156" sldId="445"/>
            <ac:spMk id="2" creationId="{3D94FB92-09A6-C378-9677-5B695465EE02}"/>
          </ac:spMkLst>
        </pc:spChg>
        <pc:spChg chg="add mod">
          <ac:chgData name="Ahmed, Shareef" userId="ce7c6025-ca9f-4b65-b3ee-82447e2e582a" providerId="ADAL" clId="{F5D4A7AA-9779-4B71-A871-3C40F91177FE}" dt="2023-09-12T21:47:28.130" v="2896" actId="20577"/>
          <ac:spMkLst>
            <pc:docMk/>
            <pc:sldMk cId="2013221156" sldId="445"/>
            <ac:spMk id="3" creationId="{26F95BC2-42DA-09CC-45DF-4236A4E7C326}"/>
          </ac:spMkLst>
        </pc:spChg>
        <pc:spChg chg="del">
          <ac:chgData name="Ahmed, Shareef" userId="ce7c6025-ca9f-4b65-b3ee-82447e2e582a" providerId="ADAL" clId="{F5D4A7AA-9779-4B71-A871-3C40F91177FE}" dt="2023-09-12T20:25:07.930" v="2591" actId="478"/>
          <ac:spMkLst>
            <pc:docMk/>
            <pc:sldMk cId="2013221156" sldId="445"/>
            <ac:spMk id="8" creationId="{CBA8BB2D-5C98-8B7E-D169-996F0532C30B}"/>
          </ac:spMkLst>
        </pc:spChg>
      </pc:sldChg>
      <pc:sldChg chg="addSp delSp modSp mod">
        <pc:chgData name="Ahmed, Shareef" userId="ce7c6025-ca9f-4b65-b3ee-82447e2e582a" providerId="ADAL" clId="{F5D4A7AA-9779-4B71-A871-3C40F91177FE}" dt="2023-09-14T04:41:40.416" v="3512" actId="20577"/>
        <pc:sldMkLst>
          <pc:docMk/>
          <pc:sldMk cId="3619590190" sldId="446"/>
        </pc:sldMkLst>
        <pc:spChg chg="mod">
          <ac:chgData name="Ahmed, Shareef" userId="ce7c6025-ca9f-4b65-b3ee-82447e2e582a" providerId="ADAL" clId="{F5D4A7AA-9779-4B71-A871-3C40F91177FE}" dt="2023-09-12T23:18:26.342" v="3289" actId="20577"/>
          <ac:spMkLst>
            <pc:docMk/>
            <pc:sldMk cId="3619590190" sldId="446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3:18:39.634" v="3293" actId="478"/>
          <ac:spMkLst>
            <pc:docMk/>
            <pc:sldMk cId="3619590190" sldId="446"/>
            <ac:spMk id="3" creationId="{22CD3CAB-1A84-161B-C475-B9C7594FC4E7}"/>
          </ac:spMkLst>
        </pc:spChg>
        <pc:spChg chg="add mod">
          <ac:chgData name="Ahmed, Shareef" userId="ce7c6025-ca9f-4b65-b3ee-82447e2e582a" providerId="ADAL" clId="{F5D4A7AA-9779-4B71-A871-3C40F91177FE}" dt="2023-09-14T04:41:40.416" v="3512" actId="20577"/>
          <ac:spMkLst>
            <pc:docMk/>
            <pc:sldMk cId="3619590190" sldId="446"/>
            <ac:spMk id="7" creationId="{6C5B7751-8B97-4254-2680-E597CA4AD890}"/>
          </ac:spMkLst>
        </pc:spChg>
        <pc:picChg chg="del mod">
          <ac:chgData name="Ahmed, Shareef" userId="ce7c6025-ca9f-4b65-b3ee-82447e2e582a" providerId="ADAL" clId="{F5D4A7AA-9779-4B71-A871-3C40F91177FE}" dt="2023-09-12T23:18:29.579" v="3291" actId="478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modSp mod">
        <pc:chgData name="Ahmed, Shareef" userId="ce7c6025-ca9f-4b65-b3ee-82447e2e582a" providerId="ADAL" clId="{F5D4A7AA-9779-4B71-A871-3C40F91177FE}" dt="2023-09-14T15:23:42.425" v="3941" actId="1076"/>
        <pc:sldMkLst>
          <pc:docMk/>
          <pc:sldMk cId="682127970" sldId="447"/>
        </pc:sldMkLst>
        <pc:spChg chg="mod">
          <ac:chgData name="Ahmed, Shareef" userId="ce7c6025-ca9f-4b65-b3ee-82447e2e582a" providerId="ADAL" clId="{F5D4A7AA-9779-4B71-A871-3C40F91177FE}" dt="2023-09-14T15:23:42.425" v="3941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06:26:41.471" v="3733" actId="20577"/>
          <ac:spMkLst>
            <pc:docMk/>
            <pc:sldMk cId="682127970" sldId="44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F5D4A7AA-9779-4B71-A871-3C40F91177FE}" dt="2023-09-14T06:22:22.230" v="3569" actId="1076"/>
          <ac:picMkLst>
            <pc:docMk/>
            <pc:sldMk cId="682127970" sldId="447"/>
            <ac:picMk id="3" creationId="{86CB5D06-C2D4-FB89-3A3A-0E11991B2CBE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4T19:27:14.441" v="4447" actId="20577"/>
        <pc:sldMkLst>
          <pc:docMk/>
          <pc:sldMk cId="506826358" sldId="448"/>
        </pc:sldMkLst>
        <pc:spChg chg="mod">
          <ac:chgData name="Ahmed, Shareef" userId="ce7c6025-ca9f-4b65-b3ee-82447e2e582a" providerId="ADAL" clId="{F5D4A7AA-9779-4B71-A871-3C40F91177FE}" dt="2023-09-14T19:16:45.605" v="4086" actId="20577"/>
          <ac:spMkLst>
            <pc:docMk/>
            <pc:sldMk cId="506826358" sldId="448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19:27:14.441" v="4447" actId="20577"/>
          <ac:spMkLst>
            <pc:docMk/>
            <pc:sldMk cId="506826358" sldId="448"/>
            <ac:spMk id="3" creationId="{DEF809D8-D53C-D68B-78DF-D0819D50806C}"/>
          </ac:spMkLst>
        </pc:spChg>
        <pc:picChg chg="add mod">
          <ac:chgData name="Ahmed, Shareef" userId="ce7c6025-ca9f-4b65-b3ee-82447e2e582a" providerId="ADAL" clId="{F5D4A7AA-9779-4B71-A871-3C40F91177FE}" dt="2023-09-14T19:22:11.917" v="4198" actId="1076"/>
          <ac:picMkLst>
            <pc:docMk/>
            <pc:sldMk cId="506826358" sldId="448"/>
            <ac:picMk id="6" creationId="{114CE79A-EF07-C80D-CB6B-C4681E4828AB}"/>
          </ac:picMkLst>
        </pc:picChg>
        <pc:picChg chg="del">
          <ac:chgData name="Ahmed, Shareef" userId="ce7c6025-ca9f-4b65-b3ee-82447e2e582a" providerId="ADAL" clId="{F5D4A7AA-9779-4B71-A871-3C40F91177FE}" dt="2023-09-14T19:16:58.334" v="4087" actId="478"/>
          <ac:picMkLst>
            <pc:docMk/>
            <pc:sldMk cId="506826358" sldId="448"/>
            <ac:picMk id="9" creationId="{CA47B288-0002-7A0D-41FC-B8B09FEADEF2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02:40.053" v="4643"/>
        <pc:sldMkLst>
          <pc:docMk/>
          <pc:sldMk cId="2956498834" sldId="449"/>
        </pc:sldMkLst>
        <pc:spChg chg="mod">
          <ac:chgData name="Ahmed, Shareef" userId="ce7c6025-ca9f-4b65-b3ee-82447e2e582a" providerId="ADAL" clId="{F5D4A7AA-9779-4B71-A871-3C40F91177FE}" dt="2023-09-14T19:28:01.652" v="4460" actId="20577"/>
          <ac:spMkLst>
            <pc:docMk/>
            <pc:sldMk cId="2956498834" sldId="44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02:40.053" v="4643"/>
          <ac:spMkLst>
            <pc:docMk/>
            <pc:sldMk cId="2956498834" sldId="449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28:03.023" v="4461" actId="478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5:28:07.606" v="6958" actId="20577"/>
        <pc:sldMkLst>
          <pc:docMk/>
          <pc:sldMk cId="3182293999" sldId="450"/>
        </pc:sldMkLst>
        <pc:spChg chg="mod">
          <ac:chgData name="Ahmed, Shareef" userId="ce7c6025-ca9f-4b65-b3ee-82447e2e582a" providerId="ADAL" clId="{F5D4A7AA-9779-4B71-A871-3C40F91177FE}" dt="2023-09-14T20:29:10.746" v="4837" actId="20577"/>
          <ac:spMkLst>
            <pc:docMk/>
            <pc:sldMk cId="3182293999" sldId="45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28:07.606" v="6958" actId="20577"/>
          <ac:spMkLst>
            <pc:docMk/>
            <pc:sldMk cId="3182293999" sldId="450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18:50:37.555" v="5661" actId="207"/>
          <ac:spMkLst>
            <pc:docMk/>
            <pc:sldMk cId="3182293999" sldId="450"/>
            <ac:spMk id="6" creationId="{DA59DED4-A4C4-02EE-9B0A-58C04A020A0D}"/>
          </ac:spMkLst>
        </pc:spChg>
        <pc:picChg chg="del">
          <ac:chgData name="Ahmed, Shareef" userId="ce7c6025-ca9f-4b65-b3ee-82447e2e582a" providerId="ADAL" clId="{F5D4A7AA-9779-4B71-A871-3C40F91177FE}" dt="2023-09-14T20:29:19.502" v="4845" actId="478"/>
          <ac:picMkLst>
            <pc:docMk/>
            <pc:sldMk cId="3182293999" sldId="450"/>
            <ac:picMk id="7" creationId="{01F5EF62-8640-7719-6AD3-D507389FF7DE}"/>
          </ac:picMkLst>
        </pc:picChg>
      </pc:sldChg>
      <pc:sldChg chg="addSp delSp modSp mod ord delAnim modAnim">
        <pc:chgData name="Ahmed, Shareef" userId="ce7c6025-ca9f-4b65-b3ee-82447e2e582a" providerId="ADAL" clId="{F5D4A7AA-9779-4B71-A871-3C40F91177FE}" dt="2023-09-15T05:44:07.022" v="5199" actId="1076"/>
        <pc:sldMkLst>
          <pc:docMk/>
          <pc:sldMk cId="2554613980" sldId="451"/>
        </pc:sldMkLst>
        <pc:spChg chg="mod">
          <ac:chgData name="Ahmed, Shareef" userId="ce7c6025-ca9f-4b65-b3ee-82447e2e582a" providerId="ADAL" clId="{F5D4A7AA-9779-4B71-A871-3C40F91177FE}" dt="2023-09-14T23:16:56.922" v="5112" actId="20577"/>
          <ac:spMkLst>
            <pc:docMk/>
            <pc:sldMk cId="2554613980" sldId="451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5T05:43:59.505" v="5198" actId="478"/>
          <ac:spMkLst>
            <pc:docMk/>
            <pc:sldMk cId="2554613980" sldId="451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9" creationId="{3F2FEA00-8D4E-28E5-8B16-71D4B2D4E909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0" creationId="{C0DE1BA5-A670-288B-59D5-2F90C5CC0A74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1" creationId="{66102DC4-CF1E-36DC-8D38-19D7432D4B2E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2" creationId="{DDE80B71-CF8E-3C6A-5AE0-B4B0FD848D05}"/>
          </ac:spMkLst>
        </pc:spChg>
        <pc:spChg chg="add del mod">
          <ac:chgData name="Ahmed, Shareef" userId="ce7c6025-ca9f-4b65-b3ee-82447e2e582a" providerId="ADAL" clId="{F5D4A7AA-9779-4B71-A871-3C40F91177FE}" dt="2023-09-14T23:21:08.394" v="5151" actId="478"/>
          <ac:spMkLst>
            <pc:docMk/>
            <pc:sldMk cId="2554613980" sldId="451"/>
            <ac:spMk id="13" creationId="{79AAAB2C-E107-86FA-EE04-45B77E38105D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4" creationId="{23D49368-45BF-D87B-F119-62A5F0299BA8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5" creationId="{1AFA75AC-28BF-D0C3-AEA9-DB2BC46CAD4D}"/>
          </ac:spMkLst>
        </pc:spChg>
        <pc:picChg chg="add mod">
          <ac:chgData name="Ahmed, Shareef" userId="ce7c6025-ca9f-4b65-b3ee-82447e2e582a" providerId="ADAL" clId="{F5D4A7AA-9779-4B71-A871-3C40F91177FE}" dt="2023-09-15T05:44:07.022" v="5199" actId="1076"/>
          <ac:picMkLst>
            <pc:docMk/>
            <pc:sldMk cId="2554613980" sldId="451"/>
            <ac:picMk id="7" creationId="{F5D5B298-F482-E0FA-606B-75F5993FE288}"/>
          </ac:picMkLst>
        </pc:picChg>
        <pc:picChg chg="del">
          <ac:chgData name="Ahmed, Shareef" userId="ce7c6025-ca9f-4b65-b3ee-82447e2e582a" providerId="ADAL" clId="{F5D4A7AA-9779-4B71-A871-3C40F91177FE}" dt="2023-09-14T23:17:14.222" v="5121" actId="478"/>
          <ac:picMkLst>
            <pc:docMk/>
            <pc:sldMk cId="2554613980" sldId="451"/>
            <ac:picMk id="8" creationId="{FA4B6D8C-0A80-ED92-62FB-DCDC7A8F0DAB}"/>
          </ac:picMkLst>
        </pc:picChg>
      </pc:sldChg>
      <pc:sldChg chg="addSp delSp modSp mod ord">
        <pc:chgData name="Ahmed, Shareef" userId="ce7c6025-ca9f-4b65-b3ee-82447e2e582a" providerId="ADAL" clId="{F5D4A7AA-9779-4B71-A871-3C40F91177FE}" dt="2023-09-21T03:53:26.596" v="7276" actId="1076"/>
        <pc:sldMkLst>
          <pc:docMk/>
          <pc:sldMk cId="947238349" sldId="452"/>
        </pc:sldMkLst>
        <pc:spChg chg="mod">
          <ac:chgData name="Ahmed, Shareef" userId="ce7c6025-ca9f-4b65-b3ee-82447e2e582a" providerId="ADAL" clId="{F5D4A7AA-9779-4B71-A871-3C40F91177FE}" dt="2023-09-15T19:47:06.735" v="5919"/>
          <ac:spMkLst>
            <pc:docMk/>
            <pc:sldMk cId="947238349" sldId="45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20:01:24.476" v="5952" actId="20577"/>
          <ac:spMkLst>
            <pc:docMk/>
            <pc:sldMk cId="947238349" sldId="452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8:52.035" v="6587" actId="20577"/>
          <ac:spMkLst>
            <pc:docMk/>
            <pc:sldMk cId="947238349" sldId="452"/>
            <ac:spMk id="7" creationId="{D0AE1F76-DB5F-5C6C-4BB4-D8A100E3A047}"/>
          </ac:spMkLst>
        </pc:spChg>
        <pc:spChg chg="add mod">
          <ac:chgData name="Ahmed, Shareef" userId="ce7c6025-ca9f-4b65-b3ee-82447e2e582a" providerId="ADAL" clId="{F5D4A7AA-9779-4B71-A871-3C40F91177FE}" dt="2023-09-16T02:59:54.151" v="6166"/>
          <ac:spMkLst>
            <pc:docMk/>
            <pc:sldMk cId="947238349" sldId="452"/>
            <ac:spMk id="8" creationId="{CDFE21D2-AAE1-7FEC-8976-37A2B8A474F1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5" creationId="{4292233B-8384-CC74-8432-971BFDA912BE}"/>
          </ac:spMkLst>
        </pc:spChg>
        <pc:spChg chg="add del mod">
          <ac:chgData name="Ahmed, Shareef" userId="ce7c6025-ca9f-4b65-b3ee-82447e2e582a" providerId="ADAL" clId="{F5D4A7AA-9779-4B71-A871-3C40F91177FE}" dt="2023-09-16T03:04:10.390" v="6215" actId="478"/>
          <ac:spMkLst>
            <pc:docMk/>
            <pc:sldMk cId="947238349" sldId="452"/>
            <ac:spMk id="40" creationId="{9F8489D8-C736-9B6F-BF97-C10A88B8D285}"/>
          </ac:spMkLst>
        </pc:spChg>
        <pc:spChg chg="add del">
          <ac:chgData name="Ahmed, Shareef" userId="ce7c6025-ca9f-4b65-b3ee-82447e2e582a" providerId="ADAL" clId="{F5D4A7AA-9779-4B71-A871-3C40F91177FE}" dt="2023-09-16T03:04:24.799" v="6217" actId="11529"/>
          <ac:spMkLst>
            <pc:docMk/>
            <pc:sldMk cId="947238349" sldId="452"/>
            <ac:spMk id="41" creationId="{BA1EB097-8227-56BA-438D-5A3EB35B9C5A}"/>
          </ac:spMkLst>
        </pc:spChg>
        <pc:picChg chg="add mod">
          <ac:chgData name="Ahmed, Shareef" userId="ce7c6025-ca9f-4b65-b3ee-82447e2e582a" providerId="ADAL" clId="{F5D4A7AA-9779-4B71-A871-3C40F91177FE}" dt="2023-09-16T02:55:56.571" v="6040" actId="1076"/>
          <ac:picMkLst>
            <pc:docMk/>
            <pc:sldMk cId="947238349" sldId="452"/>
            <ac:picMk id="6" creationId="{58622B16-4258-7C3F-A476-D135A5287EB1}"/>
          </ac:picMkLst>
        </pc:picChg>
        <pc:picChg chg="del mod">
          <ac:chgData name="Ahmed, Shareef" userId="ce7c6025-ca9f-4b65-b3ee-82447e2e582a" providerId="ADAL" clId="{F5D4A7AA-9779-4B71-A871-3C40F91177FE}" dt="2023-09-15T19:47:10.461" v="5921" actId="478"/>
          <ac:picMkLst>
            <pc:docMk/>
            <pc:sldMk cId="947238349" sldId="452"/>
            <ac:picMk id="11" creationId="{D4082FB6-B008-22CB-E866-D721306596CD}"/>
          </ac:picMkLst>
        </pc:picChg>
        <pc:cxnChg chg="add del mod">
          <ac:chgData name="Ahmed, Shareef" userId="ce7c6025-ca9f-4b65-b3ee-82447e2e582a" providerId="ADAL" clId="{F5D4A7AA-9779-4B71-A871-3C40F91177FE}" dt="2023-09-16T03:03:30.803" v="6212" actId="478"/>
          <ac:cxnSpMkLst>
            <pc:docMk/>
            <pc:sldMk cId="947238349" sldId="452"/>
            <ac:cxnSpMk id="9" creationId="{20965D3B-2E1A-49A0-82FA-2AD727A0FA71}"/>
          </ac:cxnSpMkLst>
        </pc:cxnChg>
        <pc:cxnChg chg="del">
          <ac:chgData name="Ahmed, Shareef" userId="ce7c6025-ca9f-4b65-b3ee-82447e2e582a" providerId="ADAL" clId="{F5D4A7AA-9779-4B71-A871-3C40F91177FE}" dt="2023-09-15T19:47:15.426" v="5922" actId="478"/>
          <ac:cxnSpMkLst>
            <pc:docMk/>
            <pc:sldMk cId="947238349" sldId="452"/>
            <ac:cxnSpMk id="13" creationId="{18F81B4F-234F-8C12-6B5F-D4B318973F3C}"/>
          </ac:cxnSpMkLst>
        </pc:cxnChg>
        <pc:cxnChg chg="add mod">
          <ac:chgData name="Ahmed, Shareef" userId="ce7c6025-ca9f-4b65-b3ee-82447e2e582a" providerId="ADAL" clId="{F5D4A7AA-9779-4B71-A871-3C40F91177FE}" dt="2023-09-21T03:53:26.596" v="7276" actId="1076"/>
          <ac:cxnSpMkLst>
            <pc:docMk/>
            <pc:sldMk cId="947238349" sldId="452"/>
            <ac:cxnSpMk id="43" creationId="{51166102-FB1F-8CAB-D31C-81230D97541D}"/>
          </ac:cxnSpMkLst>
        </pc:cxn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464110157" sldId="45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787994803" sldId="45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1068476180" sldId="455"/>
        </pc:sldMkLst>
      </pc:sldChg>
      <pc:sldChg chg="modSp add mod">
        <pc:chgData name="Ahmed, Shareef" userId="ce7c6025-ca9f-4b65-b3ee-82447e2e582a" providerId="ADAL" clId="{F5D4A7AA-9779-4B71-A871-3C40F91177FE}" dt="2023-09-16T05:39:10.476" v="7177" actId="14"/>
        <pc:sldMkLst>
          <pc:docMk/>
          <pc:sldMk cId="1904904646" sldId="456"/>
        </pc:sldMkLst>
        <pc:spChg chg="mod">
          <ac:chgData name="Ahmed, Shareef" userId="ce7c6025-ca9f-4b65-b3ee-82447e2e582a" providerId="ADAL" clId="{F5D4A7AA-9779-4B71-A871-3C40F91177FE}" dt="2023-09-16T05:39:10.476" v="7177" actId="14"/>
          <ac:spMkLst>
            <pc:docMk/>
            <pc:sldMk cId="1904904646" sldId="456"/>
            <ac:spMk id="2" creationId="{3B82C681-E4F0-A0DE-E1BD-435A7BE1293A}"/>
          </ac:spMkLst>
        </pc:spChg>
      </pc:sldChg>
      <pc:sldChg chg="modSp add">
        <pc:chgData name="Ahmed, Shareef" userId="ce7c6025-ca9f-4b65-b3ee-82447e2e582a" providerId="ADAL" clId="{F5D4A7AA-9779-4B71-A871-3C40F91177FE}" dt="2023-09-14T06:37:03.819" v="3924" actId="20577"/>
        <pc:sldMkLst>
          <pc:docMk/>
          <pc:sldMk cId="4036804151" sldId="457"/>
        </pc:sldMkLst>
        <pc:spChg chg="mod">
          <ac:chgData name="Ahmed, Shareef" userId="ce7c6025-ca9f-4b65-b3ee-82447e2e582a" providerId="ADAL" clId="{F5D4A7AA-9779-4B71-A871-3C40F91177FE}" dt="2023-09-14T06:37:03.819" v="3924" actId="20577"/>
          <ac:spMkLst>
            <pc:docMk/>
            <pc:sldMk cId="4036804151" sldId="457"/>
            <ac:spMk id="8" creationId="{AF495332-70B6-71CF-8D9F-C425AA157FCB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3:29:57.288" v="6652" actId="20577"/>
        <pc:sldMkLst>
          <pc:docMk/>
          <pc:sldMk cId="1048586637" sldId="458"/>
        </pc:sldMkLst>
        <pc:spChg chg="mod">
          <ac:chgData name="Ahmed, Shareef" userId="ce7c6025-ca9f-4b65-b3ee-82447e2e582a" providerId="ADAL" clId="{F5D4A7AA-9779-4B71-A871-3C40F91177FE}" dt="2023-09-16T03:23:46.759" v="6393" actId="14100"/>
          <ac:spMkLst>
            <pc:docMk/>
            <pc:sldMk cId="1048586637" sldId="458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9:57.288" v="6652" actId="20577"/>
          <ac:spMkLst>
            <pc:docMk/>
            <pc:sldMk cId="1048586637" sldId="458"/>
            <ac:spMk id="7" creationId="{D0AE1F76-DB5F-5C6C-4BB4-D8A100E3A047}"/>
          </ac:spMkLst>
        </pc:spChg>
        <pc:spChg chg="del mod">
          <ac:chgData name="Ahmed, Shareef" userId="ce7c6025-ca9f-4b65-b3ee-82447e2e582a" providerId="ADAL" clId="{F5D4A7AA-9779-4B71-A871-3C40F91177FE}" dt="2023-09-16T03:27:09.782" v="6467" actId="478"/>
          <ac:spMkLst>
            <pc:docMk/>
            <pc:sldMk cId="1048586637" sldId="458"/>
            <ac:spMk id="8" creationId="{CDFE21D2-AAE1-7FEC-8976-37A2B8A474F1}"/>
          </ac:spMkLst>
        </pc:spChg>
        <pc:picChg chg="mod">
          <ac:chgData name="Ahmed, Shareef" userId="ce7c6025-ca9f-4b65-b3ee-82447e2e582a" providerId="ADAL" clId="{F5D4A7AA-9779-4B71-A871-3C40F91177FE}" dt="2023-09-16T03:24:00.727" v="6394" actId="1076"/>
          <ac:picMkLst>
            <pc:docMk/>
            <pc:sldMk cId="1048586637" sldId="458"/>
            <ac:picMk id="6" creationId="{58622B16-4258-7C3F-A476-D135A5287EB1}"/>
          </ac:picMkLst>
        </pc:picChg>
        <pc:cxnChg chg="del mod">
          <ac:chgData name="Ahmed, Shareef" userId="ce7c6025-ca9f-4b65-b3ee-82447e2e582a" providerId="ADAL" clId="{F5D4A7AA-9779-4B71-A871-3C40F91177FE}" dt="2023-09-16T03:27:09.782" v="6467" actId="478"/>
          <ac:cxnSpMkLst>
            <pc:docMk/>
            <pc:sldMk cId="1048586637" sldId="458"/>
            <ac:cxnSpMk id="43" creationId="{51166102-FB1F-8CAB-D31C-81230D97541D}"/>
          </ac:cxnSpMkLst>
        </pc:cxnChg>
      </pc:sldChg>
      <pc:sldChg chg="addSp delSp modSp add mod">
        <pc:chgData name="Ahmed, Shareef" userId="ce7c6025-ca9f-4b65-b3ee-82447e2e582a" providerId="ADAL" clId="{F5D4A7AA-9779-4B71-A871-3C40F91177FE}" dt="2023-09-16T03:36:22.869" v="6758" actId="20577"/>
        <pc:sldMkLst>
          <pc:docMk/>
          <pc:sldMk cId="1428789416" sldId="459"/>
        </pc:sldMkLst>
        <pc:spChg chg="del">
          <ac:chgData name="Ahmed, Shareef" userId="ce7c6025-ca9f-4b65-b3ee-82447e2e582a" providerId="ADAL" clId="{F5D4A7AA-9779-4B71-A871-3C40F91177FE}" dt="2023-09-16T03:30:16.698" v="6653" actId="478"/>
          <ac:spMkLst>
            <pc:docMk/>
            <pc:sldMk cId="1428789416" sldId="459"/>
            <ac:spMk id="3" creationId="{AB3366B5-FB74-4404-FB4C-78BC0934C2DB}"/>
          </ac:spMkLst>
        </pc:spChg>
        <pc:spChg chg="mod">
          <ac:chgData name="Ahmed, Shareef" userId="ce7c6025-ca9f-4b65-b3ee-82447e2e582a" providerId="ADAL" clId="{F5D4A7AA-9779-4B71-A871-3C40F91177FE}" dt="2023-09-16T03:36:22.869" v="6758" actId="20577"/>
          <ac:spMkLst>
            <pc:docMk/>
            <pc:sldMk cId="1428789416" sldId="459"/>
            <ac:spMk id="6" creationId="{0E0527E2-28DA-06C7-E24D-A5FAFEFAF81C}"/>
          </ac:spMkLst>
        </pc:spChg>
        <pc:spChg chg="add mod">
          <ac:chgData name="Ahmed, Shareef" userId="ce7c6025-ca9f-4b65-b3ee-82447e2e582a" providerId="ADAL" clId="{F5D4A7AA-9779-4B71-A871-3C40F91177FE}" dt="2023-09-16T03:30:17.349" v="6654"/>
          <ac:spMkLst>
            <pc:docMk/>
            <pc:sldMk cId="1428789416" sldId="459"/>
            <ac:spMk id="7" creationId="{BBD66A27-2213-2C4E-E401-96A30D7C2E97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5:32:05.186" v="7174" actId="2710"/>
        <pc:sldMkLst>
          <pc:docMk/>
          <pc:sldMk cId="2103591899" sldId="460"/>
        </pc:sldMkLst>
        <pc:spChg chg="mod">
          <ac:chgData name="Ahmed, Shareef" userId="ce7c6025-ca9f-4b65-b3ee-82447e2e582a" providerId="ADAL" clId="{F5D4A7AA-9779-4B71-A871-3C40F91177FE}" dt="2023-09-16T05:20:14.613" v="6792" actId="14100"/>
          <ac:spMkLst>
            <pc:docMk/>
            <pc:sldMk cId="2103591899" sldId="46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32:05.186" v="7174" actId="2710"/>
          <ac:spMkLst>
            <pc:docMk/>
            <pc:sldMk cId="2103591899" sldId="460"/>
            <ac:spMk id="6" creationId="{0E0527E2-28DA-06C7-E24D-A5FAFEFAF81C}"/>
          </ac:spMkLst>
        </pc:spChg>
        <pc:spChg chg="del">
          <ac:chgData name="Ahmed, Shareef" userId="ce7c6025-ca9f-4b65-b3ee-82447e2e582a" providerId="ADAL" clId="{F5D4A7AA-9779-4B71-A871-3C40F91177FE}" dt="2023-09-16T05:20:18.543" v="6793" actId="478"/>
          <ac:spMkLst>
            <pc:docMk/>
            <pc:sldMk cId="2103591899" sldId="460"/>
            <ac:spMk id="7" creationId="{BBD66A27-2213-2C4E-E401-96A30D7C2E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676275"/>
            <a:ext cx="5977444" cy="4181475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Dynamic Programming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CLRS Sec. 14</a:t>
            </a: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Top-Down Recursion with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Memoization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4327CB-369F-7995-DB3F-37C009D12C26}"/>
              </a:ext>
            </a:extLst>
          </p:cNvPr>
          <p:cNvSpPr/>
          <p:nvPr/>
        </p:nvSpPr>
        <p:spPr>
          <a:xfrm>
            <a:off x="8153400" y="1629569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Fib(5)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1E80F3-0432-16E0-DC01-C76906E9821B}"/>
              </a:ext>
            </a:extLst>
          </p:cNvPr>
          <p:cNvSpPr/>
          <p:nvPr/>
        </p:nvSpPr>
        <p:spPr>
          <a:xfrm>
            <a:off x="6629400" y="2439194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Fib(4)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AADD92-BF47-44C4-54A6-AC2F9C59F29B}"/>
              </a:ext>
            </a:extLst>
          </p:cNvPr>
          <p:cNvSpPr/>
          <p:nvPr/>
        </p:nvSpPr>
        <p:spPr>
          <a:xfrm>
            <a:off x="9610725" y="2439194"/>
            <a:ext cx="914400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Fib(3)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ABC06E-CCB0-CAFE-C230-8D76555AB642}"/>
              </a:ext>
            </a:extLst>
          </p:cNvPr>
          <p:cNvSpPr/>
          <p:nvPr/>
        </p:nvSpPr>
        <p:spPr>
          <a:xfrm>
            <a:off x="5226844" y="3411369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Fib(3)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C010CF9-BD75-AD78-FBEF-C3052076763F}"/>
              </a:ext>
            </a:extLst>
          </p:cNvPr>
          <p:cNvSpPr/>
          <p:nvPr/>
        </p:nvSpPr>
        <p:spPr>
          <a:xfrm>
            <a:off x="7446169" y="3411369"/>
            <a:ext cx="914400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Fib(2)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4D7CE4-744E-F158-8023-EDD13A26E3FB}"/>
              </a:ext>
            </a:extLst>
          </p:cNvPr>
          <p:cNvSpPr/>
          <p:nvPr/>
        </p:nvSpPr>
        <p:spPr>
          <a:xfrm>
            <a:off x="5226844" y="4692648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Fib(1)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FE398DF-5B56-1932-FFAB-771EA10BEB25}"/>
              </a:ext>
            </a:extLst>
          </p:cNvPr>
          <p:cNvSpPr/>
          <p:nvPr/>
        </p:nvSpPr>
        <p:spPr>
          <a:xfrm>
            <a:off x="3519488" y="4688681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Fib(2)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0976C7-46CE-2711-CEA4-C053F31AB1BA}"/>
              </a:ext>
            </a:extLst>
          </p:cNvPr>
          <p:cNvSpPr/>
          <p:nvPr/>
        </p:nvSpPr>
        <p:spPr>
          <a:xfrm>
            <a:off x="4824413" y="5615442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Fib(0)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AF43EE4-B204-C920-124C-9D5D5D85E155}"/>
              </a:ext>
            </a:extLst>
          </p:cNvPr>
          <p:cNvSpPr/>
          <p:nvPr/>
        </p:nvSpPr>
        <p:spPr>
          <a:xfrm>
            <a:off x="3519488" y="5615442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Fib(1)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61933C-4EEE-9B82-47A3-ADAB58F4E8BE}"/>
              </a:ext>
            </a:extLst>
          </p:cNvPr>
          <p:cNvCxnSpPr>
            <a:stCxn id="7" idx="2"/>
            <a:endCxn id="13" idx="0"/>
          </p:cNvCxnSpPr>
          <p:nvPr/>
        </p:nvCxnSpPr>
        <p:spPr>
          <a:xfrm flipH="1">
            <a:off x="7086600" y="2134394"/>
            <a:ext cx="1524000" cy="3048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4BCA45-5A87-7853-FE16-B6353BB7E16F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8610600" y="2134394"/>
            <a:ext cx="1457325" cy="3048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FB90DB-DE23-6E7E-DDAF-937A2BEE2F6F}"/>
              </a:ext>
            </a:extLst>
          </p:cNvPr>
          <p:cNvCxnSpPr>
            <a:cxnSpLocks/>
            <a:stCxn id="20" idx="0"/>
            <a:endCxn id="13" idx="2"/>
          </p:cNvCxnSpPr>
          <p:nvPr/>
        </p:nvCxnSpPr>
        <p:spPr>
          <a:xfrm flipH="1" flipV="1">
            <a:off x="7086600" y="2944019"/>
            <a:ext cx="816769" cy="4673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34A0C0-8C74-7A9F-6ACE-9D46C1523CEE}"/>
              </a:ext>
            </a:extLst>
          </p:cNvPr>
          <p:cNvCxnSpPr>
            <a:cxnSpLocks/>
            <a:stCxn id="18" idx="0"/>
            <a:endCxn id="13" idx="2"/>
          </p:cNvCxnSpPr>
          <p:nvPr/>
        </p:nvCxnSpPr>
        <p:spPr>
          <a:xfrm flipV="1">
            <a:off x="5684044" y="2944019"/>
            <a:ext cx="1402556" cy="4673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FB26F94-7D15-8A37-301E-24BC888A7EB1}"/>
              </a:ext>
            </a:extLst>
          </p:cNvPr>
          <p:cNvCxnSpPr>
            <a:cxnSpLocks/>
            <a:stCxn id="22" idx="0"/>
            <a:endCxn id="18" idx="2"/>
          </p:cNvCxnSpPr>
          <p:nvPr/>
        </p:nvCxnSpPr>
        <p:spPr>
          <a:xfrm flipV="1">
            <a:off x="5684044" y="3916194"/>
            <a:ext cx="0" cy="77645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76FDEE-7B2D-B891-C25E-64FC05E726D5}"/>
              </a:ext>
            </a:extLst>
          </p:cNvPr>
          <p:cNvCxnSpPr>
            <a:cxnSpLocks/>
            <a:stCxn id="23" idx="0"/>
            <a:endCxn id="18" idx="2"/>
          </p:cNvCxnSpPr>
          <p:nvPr/>
        </p:nvCxnSpPr>
        <p:spPr>
          <a:xfrm flipV="1">
            <a:off x="3976688" y="3916194"/>
            <a:ext cx="1707356" cy="7724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907976B-BDB4-56B5-D847-D2E3DB0B6731}"/>
              </a:ext>
            </a:extLst>
          </p:cNvPr>
          <p:cNvCxnSpPr>
            <a:cxnSpLocks/>
            <a:stCxn id="28" idx="0"/>
            <a:endCxn id="23" idx="2"/>
          </p:cNvCxnSpPr>
          <p:nvPr/>
        </p:nvCxnSpPr>
        <p:spPr>
          <a:xfrm flipH="1" flipV="1">
            <a:off x="3976688" y="5193506"/>
            <a:ext cx="1304925" cy="42193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F193AF-9693-3974-C242-FD256B528F44}"/>
              </a:ext>
            </a:extLst>
          </p:cNvPr>
          <p:cNvCxnSpPr>
            <a:cxnSpLocks/>
            <a:stCxn id="29" idx="0"/>
            <a:endCxn id="23" idx="2"/>
          </p:cNvCxnSpPr>
          <p:nvPr/>
        </p:nvCxnSpPr>
        <p:spPr>
          <a:xfrm flipV="1">
            <a:off x="3976688" y="5193506"/>
            <a:ext cx="0" cy="42193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9F5FE-8B55-92B6-7C50-EF7DA2CEFDC4}"/>
              </a:ext>
            </a:extLst>
          </p:cNvPr>
          <p:cNvSpPr txBox="1">
            <a:spLocks/>
          </p:cNvSpPr>
          <p:nvPr/>
        </p:nvSpPr>
        <p:spPr>
          <a:xfrm>
            <a:off x="8153400" y="4275241"/>
            <a:ext cx="2658666" cy="645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Already computed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289951-DCE5-F736-C3AB-5753B8E5F53C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8439150" y="3829050"/>
            <a:ext cx="1043583" cy="44619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970C2D-AD16-9DA8-FDAA-FA8D57B0D2A2}"/>
              </a:ext>
            </a:extLst>
          </p:cNvPr>
          <p:cNvCxnSpPr>
            <a:cxnSpLocks/>
          </p:cNvCxnSpPr>
          <p:nvPr/>
        </p:nvCxnSpPr>
        <p:spPr>
          <a:xfrm flipV="1">
            <a:off x="9610725" y="3134122"/>
            <a:ext cx="457200" cy="106640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7139B4-FD33-06A2-1D7F-EBCB11CBA7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5556" y="3429000"/>
                <a:ext cx="3181348" cy="64511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altLang="en-US" sz="2600" dirty="0">
                    <a:solidFill>
                      <a:srgbClr val="C0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7139B4-FD33-06A2-1D7F-EBCB11CBA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6" y="3429000"/>
                <a:ext cx="3181348" cy="645112"/>
              </a:xfrm>
              <a:prstGeom prst="rect">
                <a:avLst/>
              </a:prstGeom>
              <a:blipFill>
                <a:blip r:embed="rId3"/>
                <a:stretch>
                  <a:fillRect l="-1527" b="-196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C7583CA-BC9C-CE5C-F537-BB1C8674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2" y="1042268"/>
            <a:ext cx="6363444" cy="172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4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4338F2-BB12-BC82-789B-0D1FB984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7" y="1026506"/>
            <a:ext cx="10989468" cy="2631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Start with the base case: the smallest subproblem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/>
              <a:t>The answer is easy</a:t>
            </a:r>
          </a:p>
          <a:p>
            <a:pPr>
              <a:lnSpc>
                <a:spcPct val="150000"/>
              </a:lnSpc>
            </a:pPr>
            <a:r>
              <a:rPr lang="en-US" altLang="en-US" sz="2600" dirty="0"/>
              <a:t>Iteratively compute the larger subproblems (smallest to largest)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/>
              <a:t>Fill up a cell of a table after each computation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Bottom-Up Dynamic Programming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A284B-098E-3634-EEDB-C1F4425D6556}"/>
              </a:ext>
            </a:extLst>
          </p:cNvPr>
          <p:cNvSpPr txBox="1"/>
          <p:nvPr/>
        </p:nvSpPr>
        <p:spPr>
          <a:xfrm>
            <a:off x="2024063" y="3814700"/>
            <a:ext cx="8143874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nsolas" panose="020B0609020204030204" pitchFamily="49" charset="0"/>
              </a:rPr>
              <a:t>	Bottom-Up-Fib</a:t>
            </a:r>
            <a:r>
              <a:rPr lang="en-US" sz="2200" dirty="0">
                <a:latin typeface="Consolas" panose="020B0609020204030204" pitchFamily="49" charset="0"/>
              </a:rPr>
              <a:t>(n)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Consolas" panose="020B0609020204030204" pitchFamily="49" charset="0"/>
              </a:rPr>
              <a:t>	Fib[0:n] = (n+1)-element array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Consolas" panose="020B0609020204030204" pitchFamily="49" charset="0"/>
              </a:rPr>
              <a:t>   Fib[0] = 0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Consolas" panose="020B0609020204030204" pitchFamily="49" charset="0"/>
              </a:rPr>
              <a:t>   Fib[1] = 1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>
                <a:latin typeface="Consolas" panose="020B0609020204030204" pitchFamily="49" charset="0"/>
              </a:rPr>
              <a:t>   </a:t>
            </a:r>
            <a:r>
              <a:rPr lang="en-US" sz="2200" b="1" dirty="0">
                <a:latin typeface="Consolas" panose="020B0609020204030204" pitchFamily="49" charset="0"/>
              </a:rPr>
              <a:t>for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2 </a:t>
            </a:r>
            <a:r>
              <a:rPr lang="en-US" sz="2200" b="1" dirty="0">
                <a:latin typeface="Consolas" panose="020B0609020204030204" pitchFamily="49" charset="0"/>
              </a:rPr>
              <a:t>to</a:t>
            </a:r>
            <a:r>
              <a:rPr lang="en-US" sz="2200" dirty="0">
                <a:latin typeface="Consolas" panose="020B0609020204030204" pitchFamily="49" charset="0"/>
              </a:rPr>
              <a:t> n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>
                <a:latin typeface="Consolas" panose="020B0609020204030204" pitchFamily="49" charset="0"/>
              </a:rPr>
              <a:t>       Fib[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] = Fib[i-1] + Fib[i-2]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>
                <a:latin typeface="Consolas" panose="020B0609020204030204" pitchFamily="49" charset="0"/>
              </a:rPr>
              <a:t>   </a:t>
            </a:r>
            <a:r>
              <a:rPr lang="en-US" sz="2200" b="1" dirty="0">
                <a:latin typeface="Consolas" panose="020B0609020204030204" pitchFamily="49" charset="0"/>
              </a:rPr>
              <a:t>return</a:t>
            </a:r>
            <a:r>
              <a:rPr lang="en-US" sz="2200" dirty="0">
                <a:latin typeface="Consolas" panose="020B0609020204030204" pitchFamily="49" charset="0"/>
              </a:rPr>
              <a:t> Fib[n]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CC214D-D07B-951C-F07A-EACF5364EE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0706" y="4684418"/>
                <a:ext cx="3181348" cy="64511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altLang="en-US" sz="2600" dirty="0">
                    <a:solidFill>
                      <a:srgbClr val="C0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CC214D-D07B-951C-F07A-EACF5364E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706" y="4684418"/>
                <a:ext cx="3181348" cy="645112"/>
              </a:xfrm>
              <a:prstGeom prst="rect">
                <a:avLst/>
              </a:prstGeom>
              <a:blipFill>
                <a:blip r:embed="rId2"/>
                <a:stretch>
                  <a:fillRect l="-1718" b="-194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887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4338F2-BB12-BC82-789B-0D1FB984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7" y="1026506"/>
            <a:ext cx="10989468" cy="4031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Identify a recurrence relation for your (optimal) solution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C00000"/>
                </a:solidFill>
              </a:rPr>
              <a:t>Top-down recursive approach</a:t>
            </a:r>
            <a:r>
              <a:rPr lang="en-US" altLang="en-US" sz="26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Store result in a table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Before solving a subproblem recursively, check whether that subproblem is already solved by checking the table entry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After solving a subproblem, store its result in the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Dynamic Programming: How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76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4338F2-BB12-BC82-789B-0D1FB984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7" y="1026506"/>
            <a:ext cx="10989468" cy="4983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Identify a recurrence relation for your (optimal) solution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C00000"/>
                </a:solidFill>
              </a:rPr>
              <a:t>Bottom-up iterative approach</a:t>
            </a:r>
            <a:r>
              <a:rPr lang="en-US" altLang="en-US" sz="26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Start with a base case (smallest subproblem)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Iteratively solve the next largest subproblem that can be solved using already solved subproblems</a:t>
            </a:r>
          </a:p>
          <a:p>
            <a:pPr lvl="2">
              <a:lnSpc>
                <a:spcPct val="150000"/>
              </a:lnSpc>
            </a:pPr>
            <a:r>
              <a:rPr lang="en-US" altLang="en-US" sz="2200" dirty="0"/>
              <a:t>Need to determine an ordering of subproblems </a:t>
            </a:r>
          </a:p>
          <a:p>
            <a:pPr lvl="2">
              <a:lnSpc>
                <a:spcPct val="150000"/>
              </a:lnSpc>
            </a:pPr>
            <a:r>
              <a:rPr lang="en-US" altLang="en-US" sz="2200" dirty="0"/>
              <a:t>Store results in a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Dynamic Programming: How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3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4338F2-BB12-BC82-789B-0D1FB984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7" y="1026506"/>
            <a:ext cx="10989468" cy="5231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The problem has </a:t>
            </a:r>
            <a:r>
              <a:rPr lang="en-US" altLang="en-US" sz="2600" dirty="0">
                <a:solidFill>
                  <a:srgbClr val="C00000"/>
                </a:solidFill>
              </a:rPr>
              <a:t>optimal substructure property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We can solve large problems by solving smaller subproblems</a:t>
            </a:r>
          </a:p>
          <a:p>
            <a:pPr>
              <a:lnSpc>
                <a:spcPct val="150000"/>
              </a:lnSpc>
            </a:pPr>
            <a:r>
              <a:rPr lang="en-US" altLang="en-US" sz="2600" dirty="0"/>
              <a:t>There are </a:t>
            </a:r>
            <a:r>
              <a:rPr lang="en-US" altLang="en-US" sz="2600" dirty="0">
                <a:solidFill>
                  <a:srgbClr val="C00000"/>
                </a:solidFill>
              </a:rPr>
              <a:t>overlapping subproblems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Recursive algorithm would solve the same subproblem repeatedly (making recursive algorithm inefficient)</a:t>
            </a:r>
          </a:p>
          <a:p>
            <a:pPr>
              <a:lnSpc>
                <a:spcPct val="150000"/>
              </a:lnSpc>
            </a:pPr>
            <a:r>
              <a:rPr lang="en-US" altLang="en-US" sz="2600" dirty="0"/>
              <a:t>The total number of distinct subproblems are “small” (i.e., polynomial </a:t>
            </a:r>
            <a:r>
              <a:rPr lang="en-US" altLang="en-US" sz="2600" dirty="0" err="1"/>
              <a:t>w.r.t.</a:t>
            </a:r>
            <a:r>
              <a:rPr lang="en-US" altLang="en-US" sz="2600" dirty="0"/>
              <a:t> input size)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/>
              <a:t>If the number of distinct subproblems are “exponential”, we are out of luck</a:t>
            </a:r>
          </a:p>
          <a:p>
            <a:pPr lvl="1">
              <a:lnSpc>
                <a:spcPct val="150000"/>
              </a:lnSpc>
            </a:pPr>
            <a:endParaRPr lang="en-US" alt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Dynamic Programming: When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25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  <a:r>
              <a:rPr lang="en-US" sz="5400">
                <a:solidFill>
                  <a:schemeClr val="tx2">
                    <a:lumMod val="50000"/>
                  </a:schemeClr>
                </a:solidFill>
              </a:rPr>
              <a:t>: Revisited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544C60-14F3-F36F-01FE-F9E24571F871}"/>
              </a:ext>
            </a:extLst>
          </p:cNvPr>
          <p:cNvGraphicFramePr>
            <a:graphicFrameLocks noGrp="1"/>
          </p:cNvGraphicFramePr>
          <p:nvPr/>
        </p:nvGraphicFramePr>
        <p:xfrm>
          <a:off x="2713831" y="3505202"/>
          <a:ext cx="676433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669">
                  <a:extLst>
                    <a:ext uri="{9D8B030D-6E8A-4147-A177-3AD203B41FA5}">
                      <a16:colId xmlns:a16="http://schemas.microsoft.com/office/drawing/2014/main" val="20530272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3116032525"/>
                    </a:ext>
                  </a:extLst>
                </a:gridCol>
                <a:gridCol w="1801018">
                  <a:extLst>
                    <a:ext uri="{9D8B030D-6E8A-4147-A177-3AD203B41FA5}">
                      <a16:colId xmlns:a16="http://schemas.microsoft.com/office/drawing/2014/main" val="3861374487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Optimal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38329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Fictitious (26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(52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(26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74597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Quarters (25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(25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62671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Dimes (10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(10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5891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Nickels (5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(5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7345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Pennies (1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(1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004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84251"/>
                <a:ext cx="10515600" cy="25590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have unlimited quantities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pennies (1 cent)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nickels (5 cents)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dimes (10 cents)</a:t>
                </a:r>
                <a:r>
                  <a:rPr lang="en-US" sz="2400" dirty="0"/>
                  <a:t>, and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quarters (25 cents)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And there is one new coin denominations: </a:t>
                </a:r>
                <a:r>
                  <a:rPr lang="en-US" dirty="0">
                    <a:solidFill>
                      <a:srgbClr val="C00000"/>
                    </a:solidFill>
                  </a:rPr>
                  <a:t>26 cents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How to provide change of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</a:rPr>
                      <m:t>61 </m:t>
                    </m:r>
                  </m:oMath>
                </a14:m>
                <a:r>
                  <a:rPr lang="en-US" altLang="en-US" sz="2400" dirty="0"/>
                  <a:t>cents?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4251"/>
                <a:ext cx="10515600" cy="2559050"/>
              </a:xfrm>
              <a:prstGeom prst="rect">
                <a:avLst/>
              </a:prstGeo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08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84251"/>
                <a:ext cx="10515600" cy="25590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Generalized Coin Change: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/>
                  <a:t>There are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000" dirty="0">
                    <a:solidFill>
                      <a:srgbClr val="C00000"/>
                    </a:solidFill>
                  </a:rPr>
                  <a:t> coin denominations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000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/>
                  <a:t>Make a change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srgbClr val="C00000"/>
                    </a:solidFill>
                  </a:rPr>
                  <a:t>cents</a:t>
                </a:r>
                <a:r>
                  <a:rPr lang="en-US" altLang="en-US" sz="20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/>
                  <a:t>Minimize the number of coins to provide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cents.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4251"/>
                <a:ext cx="10515600" cy="2559050"/>
              </a:xfrm>
              <a:prstGeom prst="rect">
                <a:avLst/>
              </a:prstGeo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20AF5-BC9B-F8A6-AF5E-0B72CD279D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86125"/>
                <a:ext cx="10601325" cy="3070225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We’ve seen that greedy doesn’t work here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dk1"/>
                    </a:solidFill>
                  </a:rPr>
                  <a:t>The optimal solution in previous slide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25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,10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b="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Does this solution still have the</a:t>
                </a:r>
                <a:r>
                  <a:rPr lang="en-US" dirty="0">
                    <a:solidFill>
                      <a:srgbClr val="C00000"/>
                    </a:solidFill>
                  </a:rPr>
                  <a:t> optimal substructure property</a:t>
                </a:r>
                <a:r>
                  <a:rPr lang="en-US" dirty="0"/>
                  <a:t>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Optimal solution for change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&lt;25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,10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Optimal solution for change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dk1"/>
                        </a:solidFill>
                      </a:rPr>
                      <m:t>¢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,10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dk1"/>
                        </a:solidFill>
                      </a:rPr>
                      <m:t>¢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With optimal substructure, there should be a way to </a:t>
                </a:r>
                <a:r>
                  <a:rPr lang="en-US" sz="2600" dirty="0">
                    <a:solidFill>
                      <a:srgbClr val="C00000"/>
                    </a:solidFill>
                  </a:rPr>
                  <a:t>solve recursively</a:t>
                </a:r>
              </a:p>
              <a:p>
                <a:pPr>
                  <a:lnSpc>
                    <a:spcPct val="150000"/>
                  </a:lnSpc>
                </a:pPr>
                <a:endParaRPr lang="en-US" sz="2400" b="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20AF5-BC9B-F8A6-AF5E-0B72CD279D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86125"/>
                <a:ext cx="10601325" cy="3070225"/>
              </a:xfrm>
              <a:blipFill>
                <a:blip r:embed="rId3"/>
                <a:stretch>
                  <a:fillRect l="-690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16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D5EC9C0-CA02-3DAC-7242-7DB97FE054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84251"/>
                <a:ext cx="10515600" cy="194944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have unlimited quantities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pennies (1 cent)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nickels (5 cents)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dimes (10 cents)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quarters (25 cents)</a:t>
                </a:r>
                <a:r>
                  <a:rPr lang="en-US" sz="2400" dirty="0"/>
                  <a:t>, and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fictitious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(26 cents)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Provide change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cents using the minimum number of coins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D5EC9C0-CA02-3DAC-7242-7DB97FE05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4251"/>
                <a:ext cx="10515600" cy="1949449"/>
              </a:xfrm>
              <a:prstGeom prst="rect">
                <a:avLst/>
              </a:prstGeom>
              <a:blipFill>
                <a:blip r:embed="rId2"/>
                <a:stretch>
                  <a:fillRect l="-7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B8359D8-6DE5-2BEC-DC32-C906B0B437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33700"/>
                <a:ext cx="10515600" cy="1593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be the minimum number of coins for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cents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Can we write a recurrence relation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200" b="0" i="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200" b="0" i="0" dirty="0">
                    <a:latin typeface="+mj-lt"/>
                  </a:rPr>
                  <a:t>First, let’s consider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≥26</m:t>
                    </m:r>
                  </m:oMath>
                </a14:m>
                <a:r>
                  <a:rPr lang="en-US" sz="2200" b="0" i="0" dirty="0">
                    <a:latin typeface="+mj-lt"/>
                  </a:rPr>
                  <a:t> for simplicity.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B8359D8-6DE5-2BEC-DC32-C906B0B4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33700"/>
                <a:ext cx="10515600" cy="1593961"/>
              </a:xfrm>
              <a:prstGeom prst="rect">
                <a:avLst/>
              </a:prstGeom>
              <a:blipFill>
                <a:blip r:embed="rId3"/>
                <a:stretch>
                  <a:fillRect l="-812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7907C-103B-C0AE-E0C9-68FF8B52E24F}"/>
                  </a:ext>
                </a:extLst>
              </p:cNvPr>
              <p:cNvSpPr txBox="1"/>
              <p:nvPr/>
            </p:nvSpPr>
            <p:spPr>
              <a:xfrm>
                <a:off x="3757347" y="4527661"/>
                <a:ext cx="4742644" cy="17606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𝐦𝐢𝐧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−26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−25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7907C-103B-C0AE-E0C9-68FF8B52E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47" y="4527661"/>
                <a:ext cx="4742644" cy="1760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08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B8359D8-6DE5-2BEC-DC32-C906B0B437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59331"/>
                <a:ext cx="10515600" cy="773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the minimum number of coins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cents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B8359D8-6DE5-2BEC-DC32-C906B0B4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59331"/>
                <a:ext cx="10515600" cy="773791"/>
              </a:xfrm>
              <a:prstGeom prst="rect">
                <a:avLst/>
              </a:prstGeo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7907C-103B-C0AE-E0C9-68FF8B52E24F}"/>
                  </a:ext>
                </a:extLst>
              </p:cNvPr>
              <p:cNvSpPr txBox="1"/>
              <p:nvPr/>
            </p:nvSpPr>
            <p:spPr>
              <a:xfrm>
                <a:off x="3757347" y="1933122"/>
                <a:ext cx="4826449" cy="17606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𝐦𝐢𝐧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−26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−25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7907C-103B-C0AE-E0C9-68FF8B52E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47" y="1933122"/>
                <a:ext cx="4826449" cy="1760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655D88-1852-9BDB-060D-61C40787F41C}"/>
                  </a:ext>
                </a:extLst>
              </p:cNvPr>
              <p:cNvSpPr txBox="1"/>
              <p:nvPr/>
            </p:nvSpPr>
            <p:spPr>
              <a:xfrm>
                <a:off x="838199" y="3682942"/>
                <a:ext cx="10515599" cy="2247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to handle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&lt;26</m:t>
                    </m:r>
                  </m:oMath>
                </a14:m>
                <a:r>
                  <a:rPr lang="en-US" sz="2400" dirty="0"/>
                  <a:t> cases?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400" dirty="0"/>
                  <a:t> we don’t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&lt;25,</m:t>
                    </m:r>
                  </m:oMath>
                </a14:m>
                <a:r>
                  <a:rPr lang="en-US" sz="2400" dirty="0"/>
                  <a:t> we don’t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−26)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655D88-1852-9BDB-060D-61C40787F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82942"/>
                <a:ext cx="10515599" cy="2247090"/>
              </a:xfrm>
              <a:prstGeom prst="rect">
                <a:avLst/>
              </a:prstGeom>
              <a:blipFill>
                <a:blip r:embed="rId4"/>
                <a:stretch>
                  <a:fillRect l="-754" b="-5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00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B8359D8-6DE5-2BEC-DC32-C906B0B437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59331"/>
                <a:ext cx="10515600" cy="773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the minimum number of coins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cents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B8359D8-6DE5-2BEC-DC32-C906B0B4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59331"/>
                <a:ext cx="10515600" cy="773791"/>
              </a:xfrm>
              <a:prstGeom prst="rect">
                <a:avLst/>
              </a:prstGeo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655D88-1852-9BDB-060D-61C40787F41C}"/>
                  </a:ext>
                </a:extLst>
              </p:cNvPr>
              <p:cNvSpPr txBox="1"/>
              <p:nvPr/>
            </p:nvSpPr>
            <p:spPr>
              <a:xfrm>
                <a:off x="838199" y="3682942"/>
                <a:ext cx="10515599" cy="1139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to handle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&lt;26</m:t>
                    </m:r>
                  </m:oMath>
                </a14:m>
                <a:r>
                  <a:rPr lang="en-US" sz="2400" dirty="0"/>
                  <a:t> cases?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u="sng" dirty="0"/>
                  <a:t>Compact way</a:t>
                </a:r>
                <a:r>
                  <a:rPr lang="en-US" sz="2400" dirty="0"/>
                  <a:t>: define base case to allow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negative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655D88-1852-9BDB-060D-61C40787F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82942"/>
                <a:ext cx="10515599" cy="1139030"/>
              </a:xfrm>
              <a:prstGeom prst="rect">
                <a:avLst/>
              </a:prstGeom>
              <a:blipFill>
                <a:blip r:embed="rId3"/>
                <a:stretch>
                  <a:fillRect l="-75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FAFF46-9BEF-E0A8-0C97-CB2D112672B8}"/>
                  </a:ext>
                </a:extLst>
              </p:cNvPr>
              <p:cNvSpPr txBox="1"/>
              <p:nvPr/>
            </p:nvSpPr>
            <p:spPr>
              <a:xfrm>
                <a:off x="4432371" y="5054118"/>
                <a:ext cx="3335079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&amp;∞,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FAFF46-9BEF-E0A8-0C97-CB2D11267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71" y="5054118"/>
                <a:ext cx="3335079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CD18BA-3918-E8B3-60BC-117F20B996D0}"/>
                  </a:ext>
                </a:extLst>
              </p:cNvPr>
              <p:cNvSpPr txBox="1"/>
              <p:nvPr/>
            </p:nvSpPr>
            <p:spPr>
              <a:xfrm>
                <a:off x="3757347" y="1933122"/>
                <a:ext cx="4826449" cy="17606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𝐦𝐢𝐧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−26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−25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CD18BA-3918-E8B3-60BC-117F20B99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47" y="1933122"/>
                <a:ext cx="4826449" cy="1760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970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4250"/>
                <a:ext cx="10515600" cy="289242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have unlimited quantities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pennies (1 cent)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nickels (5 cents)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dimes (10 cents)</a:t>
                </a:r>
                <a:r>
                  <a:rPr lang="en-US" sz="2400" dirty="0"/>
                  <a:t>, and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quarters (25 cents)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You need to provide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change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cents</a:t>
                </a:r>
                <a:r>
                  <a:rPr lang="en-US" altLang="en-US" sz="2400" dirty="0"/>
                  <a:t>. How to determine the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minimum number of coins to equal x</a:t>
                </a:r>
                <a:r>
                  <a:rPr lang="en-US" altLang="en-US" sz="24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Fill the table for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=61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4250"/>
                <a:ext cx="10515600" cy="2892425"/>
              </a:xfrm>
              <a:blipFill>
                <a:blip r:embed="rId2"/>
                <a:stretch>
                  <a:fillRect l="-812" r="-580" b="-3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5CA628-980C-343B-595B-0299352A394D}"/>
              </a:ext>
            </a:extLst>
          </p:cNvPr>
          <p:cNvGraphicFramePr>
            <a:graphicFrameLocks noGrp="1"/>
          </p:cNvGraphicFramePr>
          <p:nvPr/>
        </p:nvGraphicFramePr>
        <p:xfrm>
          <a:off x="2713831" y="3963987"/>
          <a:ext cx="676433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669">
                  <a:extLst>
                    <a:ext uri="{9D8B030D-6E8A-4147-A177-3AD203B41FA5}">
                      <a16:colId xmlns:a16="http://schemas.microsoft.com/office/drawing/2014/main" val="20530272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3116032525"/>
                    </a:ext>
                  </a:extLst>
                </a:gridCol>
                <a:gridCol w="1801018">
                  <a:extLst>
                    <a:ext uri="{9D8B030D-6E8A-4147-A177-3AD203B41FA5}">
                      <a16:colId xmlns:a16="http://schemas.microsoft.com/office/drawing/2014/main" val="3861374487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38329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Quarters (25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62671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Dimes (10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5891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Nickels (5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7345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Pennies (1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0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39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DA959-3A12-A307-80A3-96831BDC32E4}"/>
                  </a:ext>
                </a:extLst>
              </p:cNvPr>
              <p:cNvSpPr txBox="1"/>
              <p:nvPr/>
            </p:nvSpPr>
            <p:spPr>
              <a:xfrm>
                <a:off x="1176339" y="1690063"/>
                <a:ext cx="9839323" cy="3477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nsolas" panose="020B0609020204030204" pitchFamily="49" charset="0"/>
                  </a:rPr>
                  <a:t>	Recursive-Coin-Change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x)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1. 	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0)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   return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b="0" dirty="0">
                  <a:latin typeface="Consolas" panose="020B0609020204030204" pitchFamily="49" charset="0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(x = 0)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0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min_coins</a:t>
                </a:r>
                <a:r>
                  <a:rPr lang="en-US" sz="2200" dirty="0">
                    <a:latin typeface="Consolas" panose="020B06090202040302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dirty="0">
                  <a:latin typeface="Consolas" panose="020B0609020204030204" pitchFamily="49" charset="0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b="1" dirty="0">
                    <a:latin typeface="Consolas" panose="020B0609020204030204" pitchFamily="49" charset="0"/>
                  </a:rPr>
                  <a:t>  for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b="1" dirty="0">
                    <a:latin typeface="Consolas" panose="020B0609020204030204" pitchFamily="49" charset="0"/>
                  </a:rPr>
                  <a:t>each</a:t>
                </a:r>
                <a:r>
                  <a:rPr lang="en-US" sz="2200" dirty="0">
                    <a:latin typeface="Consolas" panose="020B0609020204030204" pitchFamily="49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C</a:t>
                </a:r>
              </a:p>
              <a:p>
                <a:pPr marL="457200" indent="-457200">
                  <a:buFontTx/>
                  <a:buAutoNum type="arabicPeriod" startAt="6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num_coins</a:t>
                </a:r>
                <a:r>
                  <a:rPr lang="en-US" sz="2200" dirty="0">
                    <a:latin typeface="Consolas" panose="020B0609020204030204" pitchFamily="49" charset="0"/>
                  </a:rPr>
                  <a:t> =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Recursive-Coin-Change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</a:t>
                </a:r>
                <a:r>
                  <a:rPr lang="en-US" sz="22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x-c</a:t>
                </a:r>
                <a:r>
                  <a:rPr lang="en-US" sz="2200" dirty="0">
                    <a:latin typeface="Consolas" panose="020B0609020204030204" pitchFamily="49" charset="0"/>
                  </a:rPr>
                  <a:t>) + 1</a:t>
                </a:r>
              </a:p>
              <a:p>
                <a:pPr marL="457200" indent="-457200">
                  <a:buFont typeface="+mj-lt"/>
                  <a:buAutoNum type="arabicPeriod" startAt="8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min_coins</a:t>
                </a:r>
                <a:r>
                  <a:rPr lang="en-US" sz="2200" dirty="0">
                    <a:latin typeface="Consolas" panose="020B0609020204030204" pitchFamily="49" charset="0"/>
                  </a:rPr>
                  <a:t> = </a:t>
                </a:r>
                <a:r>
                  <a:rPr lang="en-US" sz="2200" b="1" dirty="0">
                    <a:latin typeface="Consolas" panose="020B0609020204030204" pitchFamily="49" charset="0"/>
                  </a:rPr>
                  <a:t>min</a:t>
                </a:r>
                <a:r>
                  <a:rPr lang="en-US" sz="2200" dirty="0">
                    <a:latin typeface="Consolas" panose="020B0609020204030204" pitchFamily="49" charset="0"/>
                  </a:rPr>
                  <a:t>(</a:t>
                </a:r>
                <a:r>
                  <a:rPr lang="en-US" sz="2200" dirty="0" err="1">
                    <a:latin typeface="Consolas" panose="020B0609020204030204" pitchFamily="49" charset="0"/>
                  </a:rPr>
                  <a:t>min_coins</a:t>
                </a:r>
                <a:r>
                  <a:rPr lang="en-US" sz="2200" dirty="0">
                    <a:latin typeface="Consolas" panose="020B0609020204030204" pitchFamily="49" charset="0"/>
                  </a:rPr>
                  <a:t>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num_coins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buFont typeface="+mj-lt"/>
                  <a:buAutoNum type="arabicPeriod" startAt="8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min_coins</a:t>
                </a:r>
                <a:endParaRPr lang="en-US" sz="22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DA959-3A12-A307-80A3-96831BDC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39" y="1690063"/>
                <a:ext cx="9839323" cy="3477875"/>
              </a:xfrm>
              <a:prstGeom prst="rect">
                <a:avLst/>
              </a:prstGeom>
              <a:blipFill>
                <a:blip r:embed="rId2"/>
                <a:stretch>
                  <a:fillRect l="-743" t="-1047" b="-24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55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886E61D2-7177-8784-0072-EFF60B8C7A1C}"/>
              </a:ext>
            </a:extLst>
          </p:cNvPr>
          <p:cNvSpPr/>
          <p:nvPr/>
        </p:nvSpPr>
        <p:spPr>
          <a:xfrm>
            <a:off x="6696982" y="2906481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743139-22FD-82E3-4A75-A524A95E1DCA}"/>
              </a:ext>
            </a:extLst>
          </p:cNvPr>
          <p:cNvSpPr/>
          <p:nvPr/>
        </p:nvSpPr>
        <p:spPr>
          <a:xfrm>
            <a:off x="6574155" y="1122682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B17017-BEC7-92B3-4EEF-9F8A5B4EC1AF}"/>
              </a:ext>
            </a:extLst>
          </p:cNvPr>
          <p:cNvSpPr/>
          <p:nvPr/>
        </p:nvSpPr>
        <p:spPr>
          <a:xfrm>
            <a:off x="3438842" y="2289176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FFDB3F-32BA-18B8-14F4-519DE6752904}"/>
              </a:ext>
            </a:extLst>
          </p:cNvPr>
          <p:cNvSpPr/>
          <p:nvPr/>
        </p:nvSpPr>
        <p:spPr>
          <a:xfrm>
            <a:off x="4964112" y="2301240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B2104-627F-6ECA-8DFC-D5513BC7FFF6}"/>
              </a:ext>
            </a:extLst>
          </p:cNvPr>
          <p:cNvSpPr/>
          <p:nvPr/>
        </p:nvSpPr>
        <p:spPr>
          <a:xfrm>
            <a:off x="6538277" y="230124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3A8AB9-19CB-B009-3E20-4EDE4D398875}"/>
              </a:ext>
            </a:extLst>
          </p:cNvPr>
          <p:cNvSpPr/>
          <p:nvPr/>
        </p:nvSpPr>
        <p:spPr>
          <a:xfrm>
            <a:off x="8066722" y="2301240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5F4D00-302C-AD99-CF70-218CFFBAEEF8}"/>
              </a:ext>
            </a:extLst>
          </p:cNvPr>
          <p:cNvSpPr/>
          <p:nvPr/>
        </p:nvSpPr>
        <p:spPr>
          <a:xfrm>
            <a:off x="9595166" y="2301240"/>
            <a:ext cx="731519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E906CF-28DC-F939-A3BD-1AC7365FA7E1}"/>
              </a:ext>
            </a:extLst>
          </p:cNvPr>
          <p:cNvSpPr/>
          <p:nvPr/>
        </p:nvSpPr>
        <p:spPr>
          <a:xfrm>
            <a:off x="1651000" y="3521712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790BBB-16E0-6979-905F-2EC85CC867C0}"/>
              </a:ext>
            </a:extLst>
          </p:cNvPr>
          <p:cNvSpPr/>
          <p:nvPr/>
        </p:nvSpPr>
        <p:spPr>
          <a:xfrm>
            <a:off x="2259171" y="4230689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D09D76-E12C-7106-58BD-3F3D6343969E}"/>
              </a:ext>
            </a:extLst>
          </p:cNvPr>
          <p:cNvSpPr/>
          <p:nvPr/>
        </p:nvSpPr>
        <p:spPr>
          <a:xfrm>
            <a:off x="2910998" y="3533776"/>
            <a:ext cx="731519" cy="719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53E780-AFBF-3FFC-61A1-20F54D20C6E7}"/>
              </a:ext>
            </a:extLst>
          </p:cNvPr>
          <p:cNvSpPr/>
          <p:nvPr/>
        </p:nvSpPr>
        <p:spPr>
          <a:xfrm>
            <a:off x="3409314" y="4230689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55AFA1-FE0E-D163-8170-42A02D85CEC7}"/>
              </a:ext>
            </a:extLst>
          </p:cNvPr>
          <p:cNvSpPr/>
          <p:nvPr/>
        </p:nvSpPr>
        <p:spPr>
          <a:xfrm>
            <a:off x="3875721" y="3521712"/>
            <a:ext cx="731519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D106AB-5052-4B44-882F-9F2D5C3DAFF2}"/>
              </a:ext>
            </a:extLst>
          </p:cNvPr>
          <p:cNvSpPr/>
          <p:nvPr/>
        </p:nvSpPr>
        <p:spPr>
          <a:xfrm>
            <a:off x="4851400" y="3547272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71A3F1-3AF1-423D-6635-9FFF75C417E9}"/>
              </a:ext>
            </a:extLst>
          </p:cNvPr>
          <p:cNvSpPr/>
          <p:nvPr/>
        </p:nvSpPr>
        <p:spPr>
          <a:xfrm>
            <a:off x="5459571" y="4256249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8900E2-B71C-0317-985E-2910CF4AB153}"/>
              </a:ext>
            </a:extLst>
          </p:cNvPr>
          <p:cNvSpPr/>
          <p:nvPr/>
        </p:nvSpPr>
        <p:spPr>
          <a:xfrm>
            <a:off x="5811823" y="3559336"/>
            <a:ext cx="731519" cy="719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9F6672-EC55-A964-4A81-4674BE7FBA7A}"/>
              </a:ext>
            </a:extLst>
          </p:cNvPr>
          <p:cNvSpPr/>
          <p:nvPr/>
        </p:nvSpPr>
        <p:spPr>
          <a:xfrm>
            <a:off x="6609714" y="4256249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275C85-FB73-ACD6-7E78-98A74E912697}"/>
              </a:ext>
            </a:extLst>
          </p:cNvPr>
          <p:cNvSpPr/>
          <p:nvPr/>
        </p:nvSpPr>
        <p:spPr>
          <a:xfrm>
            <a:off x="7076121" y="3547272"/>
            <a:ext cx="731519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6A517B-0533-B0CC-1497-5051B292074B}"/>
              </a:ext>
            </a:extLst>
          </p:cNvPr>
          <p:cNvCxnSpPr>
            <a:stCxn id="6" idx="3"/>
            <a:endCxn id="8" idx="7"/>
          </p:cNvCxnSpPr>
          <p:nvPr/>
        </p:nvCxnSpPr>
        <p:spPr>
          <a:xfrm flipH="1">
            <a:off x="4063233" y="1708049"/>
            <a:ext cx="2611355" cy="68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D4F1A7-5310-6862-8CEB-8A330B6848AE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5588503" y="1708049"/>
            <a:ext cx="1086085" cy="70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8CFA2F-14F6-B697-3E17-06AF8D3D0EB4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 flipH="1">
            <a:off x="6881177" y="1808482"/>
            <a:ext cx="35878" cy="4927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5A1930-5380-83F2-424B-613ADDCE8A98}"/>
              </a:ext>
            </a:extLst>
          </p:cNvPr>
          <p:cNvCxnSpPr>
            <a:cxnSpLocks/>
            <a:stCxn id="6" idx="5"/>
            <a:endCxn id="11" idx="1"/>
          </p:cNvCxnSpPr>
          <p:nvPr/>
        </p:nvCxnSpPr>
        <p:spPr>
          <a:xfrm>
            <a:off x="7159522" y="1708049"/>
            <a:ext cx="1014329" cy="70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AA2EA0-2443-974F-E076-180F32FA3151}"/>
              </a:ext>
            </a:extLst>
          </p:cNvPr>
          <p:cNvCxnSpPr>
            <a:cxnSpLocks/>
            <a:stCxn id="6" idx="5"/>
            <a:endCxn id="12" idx="1"/>
          </p:cNvCxnSpPr>
          <p:nvPr/>
        </p:nvCxnSpPr>
        <p:spPr>
          <a:xfrm>
            <a:off x="7159522" y="1708049"/>
            <a:ext cx="2542772" cy="70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3EFBC3-6CC6-EC23-C053-6929C23C08FD}"/>
              </a:ext>
            </a:extLst>
          </p:cNvPr>
          <p:cNvCxnSpPr>
            <a:cxnSpLocks/>
            <a:stCxn id="8" idx="3"/>
            <a:endCxn id="14" idx="7"/>
          </p:cNvCxnSpPr>
          <p:nvPr/>
        </p:nvCxnSpPr>
        <p:spPr>
          <a:xfrm flipH="1">
            <a:off x="2275391" y="2913567"/>
            <a:ext cx="1270580" cy="715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57DB6F-020D-B2B9-A633-B7DAF08671D4}"/>
              </a:ext>
            </a:extLst>
          </p:cNvPr>
          <p:cNvCxnSpPr>
            <a:cxnSpLocks/>
            <a:stCxn id="8" idx="3"/>
            <a:endCxn id="15" idx="0"/>
          </p:cNvCxnSpPr>
          <p:nvPr/>
        </p:nvCxnSpPr>
        <p:spPr>
          <a:xfrm flipH="1">
            <a:off x="2624931" y="2913567"/>
            <a:ext cx="921040" cy="13171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D955BC-3005-A5DE-FD4C-C6073CDC19DE}"/>
              </a:ext>
            </a:extLst>
          </p:cNvPr>
          <p:cNvCxnSpPr>
            <a:cxnSpLocks/>
            <a:stCxn id="8" idx="3"/>
            <a:endCxn id="16" idx="0"/>
          </p:cNvCxnSpPr>
          <p:nvPr/>
        </p:nvCxnSpPr>
        <p:spPr>
          <a:xfrm flipH="1">
            <a:off x="3276758" y="2913567"/>
            <a:ext cx="269213" cy="620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2A8083-1F29-B10C-954E-733ED05C1DEB}"/>
              </a:ext>
            </a:extLst>
          </p:cNvPr>
          <p:cNvCxnSpPr>
            <a:cxnSpLocks/>
            <a:stCxn id="8" idx="4"/>
            <a:endCxn id="17" idx="0"/>
          </p:cNvCxnSpPr>
          <p:nvPr/>
        </p:nvCxnSpPr>
        <p:spPr>
          <a:xfrm flipH="1">
            <a:off x="3775074" y="3020696"/>
            <a:ext cx="29528" cy="12099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68781A-3504-8121-0FA1-87C1CB156F21}"/>
              </a:ext>
            </a:extLst>
          </p:cNvPr>
          <p:cNvCxnSpPr>
            <a:cxnSpLocks/>
            <a:stCxn id="8" idx="5"/>
            <a:endCxn id="18" idx="0"/>
          </p:cNvCxnSpPr>
          <p:nvPr/>
        </p:nvCxnSpPr>
        <p:spPr>
          <a:xfrm>
            <a:off x="4063233" y="2913567"/>
            <a:ext cx="178248" cy="6081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E2C3FB-24DA-0EE5-08DE-62E223965590}"/>
              </a:ext>
            </a:extLst>
          </p:cNvPr>
          <p:cNvCxnSpPr>
            <a:cxnSpLocks/>
            <a:stCxn id="9" idx="4"/>
            <a:endCxn id="19" idx="0"/>
          </p:cNvCxnSpPr>
          <p:nvPr/>
        </p:nvCxnSpPr>
        <p:spPr>
          <a:xfrm flipH="1">
            <a:off x="5217160" y="3032760"/>
            <a:ext cx="112712" cy="514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12B053-F4CA-6F73-BD34-BFD98D1725BB}"/>
              </a:ext>
            </a:extLst>
          </p:cNvPr>
          <p:cNvCxnSpPr>
            <a:cxnSpLocks/>
            <a:stCxn id="9" idx="4"/>
            <a:endCxn id="20" idx="0"/>
          </p:cNvCxnSpPr>
          <p:nvPr/>
        </p:nvCxnSpPr>
        <p:spPr>
          <a:xfrm>
            <a:off x="5329872" y="3032760"/>
            <a:ext cx="495459" cy="1223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0FCA2D-4CE7-BF26-8116-CBC0605E0DB4}"/>
              </a:ext>
            </a:extLst>
          </p:cNvPr>
          <p:cNvCxnSpPr>
            <a:cxnSpLocks/>
            <a:stCxn id="9" idx="4"/>
            <a:endCxn id="21" idx="1"/>
          </p:cNvCxnSpPr>
          <p:nvPr/>
        </p:nvCxnSpPr>
        <p:spPr>
          <a:xfrm>
            <a:off x="5329872" y="3032760"/>
            <a:ext cx="589079" cy="631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A73ECF-9EA5-52AB-BF04-16C32E85F7C1}"/>
              </a:ext>
            </a:extLst>
          </p:cNvPr>
          <p:cNvCxnSpPr>
            <a:cxnSpLocks/>
            <a:stCxn id="9" idx="5"/>
            <a:endCxn id="22" idx="0"/>
          </p:cNvCxnSpPr>
          <p:nvPr/>
        </p:nvCxnSpPr>
        <p:spPr>
          <a:xfrm>
            <a:off x="5588503" y="2925631"/>
            <a:ext cx="1386971" cy="1330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0ED2170-E376-9F10-969B-F421F5036059}"/>
              </a:ext>
            </a:extLst>
          </p:cNvPr>
          <p:cNvCxnSpPr>
            <a:cxnSpLocks/>
            <a:stCxn id="9" idx="6"/>
            <a:endCxn id="23" idx="1"/>
          </p:cNvCxnSpPr>
          <p:nvPr/>
        </p:nvCxnSpPr>
        <p:spPr>
          <a:xfrm>
            <a:off x="5695632" y="2667000"/>
            <a:ext cx="1487617" cy="987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F082CA14-7232-5F5E-AB3F-D7C47A50D9AE}"/>
              </a:ext>
            </a:extLst>
          </p:cNvPr>
          <p:cNvSpPr/>
          <p:nvPr/>
        </p:nvSpPr>
        <p:spPr>
          <a:xfrm>
            <a:off x="1734422" y="427879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5F2BA2B7-725B-6318-F0EB-1F674D61E43C}"/>
              </a:ext>
            </a:extLst>
          </p:cNvPr>
          <p:cNvSpPr/>
          <p:nvPr/>
        </p:nvSpPr>
        <p:spPr>
          <a:xfrm>
            <a:off x="2386050" y="4970310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C8EDFEE0-376C-C320-F61B-7A5B17E759AF}"/>
              </a:ext>
            </a:extLst>
          </p:cNvPr>
          <p:cNvSpPr/>
          <p:nvPr/>
        </p:nvSpPr>
        <p:spPr>
          <a:xfrm>
            <a:off x="3057063" y="425323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68ABDA8-3AE2-0D32-DD1C-DD4D510D2B90}"/>
              </a:ext>
            </a:extLst>
          </p:cNvPr>
          <p:cNvSpPr/>
          <p:nvPr/>
        </p:nvSpPr>
        <p:spPr>
          <a:xfrm>
            <a:off x="3634492" y="4935223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51368AB1-756E-68FA-0A2C-001E0AD7C05D}"/>
              </a:ext>
            </a:extLst>
          </p:cNvPr>
          <p:cNvSpPr/>
          <p:nvPr/>
        </p:nvSpPr>
        <p:spPr>
          <a:xfrm>
            <a:off x="4203169" y="4240535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58752DC-CCB9-D016-CEF1-BC0BA8E493CB}"/>
              </a:ext>
            </a:extLst>
          </p:cNvPr>
          <p:cNvSpPr/>
          <p:nvPr/>
        </p:nvSpPr>
        <p:spPr>
          <a:xfrm>
            <a:off x="4987750" y="427879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94CC8934-D6A2-3242-B7B6-D89C349A0E60}"/>
              </a:ext>
            </a:extLst>
          </p:cNvPr>
          <p:cNvSpPr/>
          <p:nvPr/>
        </p:nvSpPr>
        <p:spPr>
          <a:xfrm>
            <a:off x="5577601" y="4970310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2F0A3AE1-4828-AD42-EE39-9F4BA2A077F7}"/>
              </a:ext>
            </a:extLst>
          </p:cNvPr>
          <p:cNvSpPr/>
          <p:nvPr/>
        </p:nvSpPr>
        <p:spPr>
          <a:xfrm>
            <a:off x="6826043" y="4930731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000D40B1-ED6C-ED1B-B552-38980444653B}"/>
              </a:ext>
            </a:extLst>
          </p:cNvPr>
          <p:cNvSpPr/>
          <p:nvPr/>
        </p:nvSpPr>
        <p:spPr>
          <a:xfrm>
            <a:off x="7371745" y="427879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B9FA5889-6319-5A3E-C478-0414743CB36B}"/>
              </a:ext>
            </a:extLst>
          </p:cNvPr>
          <p:cNvSpPr/>
          <p:nvPr/>
        </p:nvSpPr>
        <p:spPr>
          <a:xfrm>
            <a:off x="8319478" y="300371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57DB3C55-F7D1-5AA1-2727-A52F7E1BA288}"/>
              </a:ext>
            </a:extLst>
          </p:cNvPr>
          <p:cNvSpPr/>
          <p:nvPr/>
        </p:nvSpPr>
        <p:spPr>
          <a:xfrm>
            <a:off x="9775107" y="2987040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691399B-CCD8-8AE1-5F48-E30DA408B676}"/>
              </a:ext>
            </a:extLst>
          </p:cNvPr>
          <p:cNvSpPr/>
          <p:nvPr/>
        </p:nvSpPr>
        <p:spPr>
          <a:xfrm>
            <a:off x="6128387" y="4240535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30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886E61D2-7177-8784-0072-EFF60B8C7A1C}"/>
              </a:ext>
            </a:extLst>
          </p:cNvPr>
          <p:cNvSpPr/>
          <p:nvPr/>
        </p:nvSpPr>
        <p:spPr>
          <a:xfrm>
            <a:off x="6696982" y="2906481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743139-22FD-82E3-4A75-A524A95E1DCA}"/>
              </a:ext>
            </a:extLst>
          </p:cNvPr>
          <p:cNvSpPr/>
          <p:nvPr/>
        </p:nvSpPr>
        <p:spPr>
          <a:xfrm>
            <a:off x="6574155" y="1122682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B17017-BEC7-92B3-4EEF-9F8A5B4EC1AF}"/>
              </a:ext>
            </a:extLst>
          </p:cNvPr>
          <p:cNvSpPr/>
          <p:nvPr/>
        </p:nvSpPr>
        <p:spPr>
          <a:xfrm>
            <a:off x="3419792" y="2289176"/>
            <a:ext cx="731520" cy="7315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FFDB3F-32BA-18B8-14F4-519DE6752904}"/>
              </a:ext>
            </a:extLst>
          </p:cNvPr>
          <p:cNvSpPr/>
          <p:nvPr/>
        </p:nvSpPr>
        <p:spPr>
          <a:xfrm>
            <a:off x="4964112" y="2301240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B2104-627F-6ECA-8DFC-D5513BC7FFF6}"/>
              </a:ext>
            </a:extLst>
          </p:cNvPr>
          <p:cNvSpPr/>
          <p:nvPr/>
        </p:nvSpPr>
        <p:spPr>
          <a:xfrm>
            <a:off x="6538277" y="230124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3A8AB9-19CB-B009-3E20-4EDE4D398875}"/>
              </a:ext>
            </a:extLst>
          </p:cNvPr>
          <p:cNvSpPr/>
          <p:nvPr/>
        </p:nvSpPr>
        <p:spPr>
          <a:xfrm>
            <a:off x="8066722" y="2301240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5F4D00-302C-AD99-CF70-218CFFBAEEF8}"/>
              </a:ext>
            </a:extLst>
          </p:cNvPr>
          <p:cNvSpPr/>
          <p:nvPr/>
        </p:nvSpPr>
        <p:spPr>
          <a:xfrm>
            <a:off x="9595166" y="2301240"/>
            <a:ext cx="731519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E906CF-28DC-F939-A3BD-1AC7365FA7E1}"/>
              </a:ext>
            </a:extLst>
          </p:cNvPr>
          <p:cNvSpPr/>
          <p:nvPr/>
        </p:nvSpPr>
        <p:spPr>
          <a:xfrm>
            <a:off x="1651000" y="3521712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790BBB-16E0-6979-905F-2EC85CC867C0}"/>
              </a:ext>
            </a:extLst>
          </p:cNvPr>
          <p:cNvSpPr/>
          <p:nvPr/>
        </p:nvSpPr>
        <p:spPr>
          <a:xfrm>
            <a:off x="2259171" y="4230689"/>
            <a:ext cx="731520" cy="7315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D09D76-E12C-7106-58BD-3F3D6343969E}"/>
              </a:ext>
            </a:extLst>
          </p:cNvPr>
          <p:cNvSpPr/>
          <p:nvPr/>
        </p:nvSpPr>
        <p:spPr>
          <a:xfrm>
            <a:off x="2910998" y="3533776"/>
            <a:ext cx="731519" cy="719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53E780-AFBF-3FFC-61A1-20F54D20C6E7}"/>
              </a:ext>
            </a:extLst>
          </p:cNvPr>
          <p:cNvSpPr/>
          <p:nvPr/>
        </p:nvSpPr>
        <p:spPr>
          <a:xfrm>
            <a:off x="3409314" y="4230689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55AFA1-FE0E-D163-8170-42A02D85CEC7}"/>
              </a:ext>
            </a:extLst>
          </p:cNvPr>
          <p:cNvSpPr/>
          <p:nvPr/>
        </p:nvSpPr>
        <p:spPr>
          <a:xfrm>
            <a:off x="3875721" y="3521712"/>
            <a:ext cx="731519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D106AB-5052-4B44-882F-9F2D5C3DAFF2}"/>
              </a:ext>
            </a:extLst>
          </p:cNvPr>
          <p:cNvSpPr/>
          <p:nvPr/>
        </p:nvSpPr>
        <p:spPr>
          <a:xfrm>
            <a:off x="4851400" y="3547272"/>
            <a:ext cx="731520" cy="7315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71A3F1-3AF1-423D-6635-9FFF75C417E9}"/>
              </a:ext>
            </a:extLst>
          </p:cNvPr>
          <p:cNvSpPr/>
          <p:nvPr/>
        </p:nvSpPr>
        <p:spPr>
          <a:xfrm>
            <a:off x="5459571" y="4256249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8900E2-B71C-0317-985E-2910CF4AB153}"/>
              </a:ext>
            </a:extLst>
          </p:cNvPr>
          <p:cNvSpPr/>
          <p:nvPr/>
        </p:nvSpPr>
        <p:spPr>
          <a:xfrm>
            <a:off x="5811823" y="3559336"/>
            <a:ext cx="731519" cy="719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9F6672-EC55-A964-4A81-4674BE7FBA7A}"/>
              </a:ext>
            </a:extLst>
          </p:cNvPr>
          <p:cNvSpPr/>
          <p:nvPr/>
        </p:nvSpPr>
        <p:spPr>
          <a:xfrm>
            <a:off x="6609714" y="4256249"/>
            <a:ext cx="731520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275C85-FB73-ACD6-7E78-98A74E912697}"/>
              </a:ext>
            </a:extLst>
          </p:cNvPr>
          <p:cNvSpPr/>
          <p:nvPr/>
        </p:nvSpPr>
        <p:spPr>
          <a:xfrm>
            <a:off x="7076121" y="3547272"/>
            <a:ext cx="731519" cy="7315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6A517B-0533-B0CC-1497-5051B292074B}"/>
              </a:ext>
            </a:extLst>
          </p:cNvPr>
          <p:cNvCxnSpPr>
            <a:stCxn id="6" idx="3"/>
            <a:endCxn id="8" idx="7"/>
          </p:cNvCxnSpPr>
          <p:nvPr/>
        </p:nvCxnSpPr>
        <p:spPr>
          <a:xfrm flipH="1">
            <a:off x="4044183" y="1708049"/>
            <a:ext cx="2630405" cy="68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D4F1A7-5310-6862-8CEB-8A330B6848AE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5588503" y="1708049"/>
            <a:ext cx="1086085" cy="70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8CFA2F-14F6-B697-3E17-06AF8D3D0EB4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 flipH="1">
            <a:off x="6881177" y="1808482"/>
            <a:ext cx="35878" cy="4927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5A1930-5380-83F2-424B-613ADDCE8A98}"/>
              </a:ext>
            </a:extLst>
          </p:cNvPr>
          <p:cNvCxnSpPr>
            <a:cxnSpLocks/>
            <a:stCxn id="6" idx="5"/>
            <a:endCxn id="11" idx="1"/>
          </p:cNvCxnSpPr>
          <p:nvPr/>
        </p:nvCxnSpPr>
        <p:spPr>
          <a:xfrm>
            <a:off x="7159522" y="1708049"/>
            <a:ext cx="1014329" cy="70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AA2EA0-2443-974F-E076-180F32FA3151}"/>
              </a:ext>
            </a:extLst>
          </p:cNvPr>
          <p:cNvCxnSpPr>
            <a:cxnSpLocks/>
            <a:stCxn id="6" idx="5"/>
            <a:endCxn id="12" idx="1"/>
          </p:cNvCxnSpPr>
          <p:nvPr/>
        </p:nvCxnSpPr>
        <p:spPr>
          <a:xfrm>
            <a:off x="7159522" y="1708049"/>
            <a:ext cx="2542772" cy="70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3EFBC3-6CC6-EC23-C053-6929C23C08FD}"/>
              </a:ext>
            </a:extLst>
          </p:cNvPr>
          <p:cNvCxnSpPr>
            <a:cxnSpLocks/>
            <a:stCxn id="8" idx="3"/>
            <a:endCxn id="14" idx="7"/>
          </p:cNvCxnSpPr>
          <p:nvPr/>
        </p:nvCxnSpPr>
        <p:spPr>
          <a:xfrm flipH="1">
            <a:off x="2275391" y="2913567"/>
            <a:ext cx="1251530" cy="715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57DB6F-020D-B2B9-A633-B7DAF08671D4}"/>
              </a:ext>
            </a:extLst>
          </p:cNvPr>
          <p:cNvCxnSpPr>
            <a:cxnSpLocks/>
            <a:stCxn id="8" idx="3"/>
            <a:endCxn id="15" idx="0"/>
          </p:cNvCxnSpPr>
          <p:nvPr/>
        </p:nvCxnSpPr>
        <p:spPr>
          <a:xfrm flipH="1">
            <a:off x="2624931" y="2913567"/>
            <a:ext cx="901990" cy="13171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D955BC-3005-A5DE-FD4C-C6073CDC19DE}"/>
              </a:ext>
            </a:extLst>
          </p:cNvPr>
          <p:cNvCxnSpPr>
            <a:cxnSpLocks/>
            <a:stCxn id="8" idx="3"/>
            <a:endCxn id="16" idx="0"/>
          </p:cNvCxnSpPr>
          <p:nvPr/>
        </p:nvCxnSpPr>
        <p:spPr>
          <a:xfrm flipH="1">
            <a:off x="3276758" y="2913567"/>
            <a:ext cx="250163" cy="620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2A8083-1F29-B10C-954E-733ED05C1DEB}"/>
              </a:ext>
            </a:extLst>
          </p:cNvPr>
          <p:cNvCxnSpPr>
            <a:cxnSpLocks/>
            <a:stCxn id="8" idx="4"/>
            <a:endCxn id="17" idx="0"/>
          </p:cNvCxnSpPr>
          <p:nvPr/>
        </p:nvCxnSpPr>
        <p:spPr>
          <a:xfrm flipH="1">
            <a:off x="3775074" y="3020696"/>
            <a:ext cx="10478" cy="12099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68781A-3504-8121-0FA1-87C1CB156F21}"/>
              </a:ext>
            </a:extLst>
          </p:cNvPr>
          <p:cNvCxnSpPr>
            <a:cxnSpLocks/>
            <a:stCxn id="8" idx="5"/>
            <a:endCxn id="18" idx="0"/>
          </p:cNvCxnSpPr>
          <p:nvPr/>
        </p:nvCxnSpPr>
        <p:spPr>
          <a:xfrm>
            <a:off x="4044183" y="2913567"/>
            <a:ext cx="197298" cy="6081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E2C3FB-24DA-0EE5-08DE-62E223965590}"/>
              </a:ext>
            </a:extLst>
          </p:cNvPr>
          <p:cNvCxnSpPr>
            <a:cxnSpLocks/>
            <a:stCxn id="9" idx="4"/>
            <a:endCxn id="19" idx="0"/>
          </p:cNvCxnSpPr>
          <p:nvPr/>
        </p:nvCxnSpPr>
        <p:spPr>
          <a:xfrm flipH="1">
            <a:off x="5217160" y="3032760"/>
            <a:ext cx="112712" cy="514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12B053-F4CA-6F73-BD34-BFD98D1725BB}"/>
              </a:ext>
            </a:extLst>
          </p:cNvPr>
          <p:cNvCxnSpPr>
            <a:cxnSpLocks/>
            <a:stCxn id="9" idx="4"/>
            <a:endCxn id="20" idx="0"/>
          </p:cNvCxnSpPr>
          <p:nvPr/>
        </p:nvCxnSpPr>
        <p:spPr>
          <a:xfrm>
            <a:off x="5329872" y="3032760"/>
            <a:ext cx="495459" cy="1223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0FCA2D-4CE7-BF26-8116-CBC0605E0DB4}"/>
              </a:ext>
            </a:extLst>
          </p:cNvPr>
          <p:cNvCxnSpPr>
            <a:cxnSpLocks/>
            <a:stCxn id="9" idx="4"/>
            <a:endCxn id="21" idx="1"/>
          </p:cNvCxnSpPr>
          <p:nvPr/>
        </p:nvCxnSpPr>
        <p:spPr>
          <a:xfrm>
            <a:off x="5329872" y="3032760"/>
            <a:ext cx="589079" cy="631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A73ECF-9EA5-52AB-BF04-16C32E85F7C1}"/>
              </a:ext>
            </a:extLst>
          </p:cNvPr>
          <p:cNvCxnSpPr>
            <a:cxnSpLocks/>
            <a:stCxn id="9" idx="5"/>
            <a:endCxn id="22" idx="0"/>
          </p:cNvCxnSpPr>
          <p:nvPr/>
        </p:nvCxnSpPr>
        <p:spPr>
          <a:xfrm>
            <a:off x="5588503" y="2925631"/>
            <a:ext cx="1386971" cy="1330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0ED2170-E376-9F10-969B-F421F5036059}"/>
              </a:ext>
            </a:extLst>
          </p:cNvPr>
          <p:cNvCxnSpPr>
            <a:cxnSpLocks/>
            <a:stCxn id="9" idx="6"/>
            <a:endCxn id="23" idx="1"/>
          </p:cNvCxnSpPr>
          <p:nvPr/>
        </p:nvCxnSpPr>
        <p:spPr>
          <a:xfrm>
            <a:off x="5695632" y="2667000"/>
            <a:ext cx="1487617" cy="987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F082CA14-7232-5F5E-AB3F-D7C47A50D9AE}"/>
              </a:ext>
            </a:extLst>
          </p:cNvPr>
          <p:cNvSpPr/>
          <p:nvPr/>
        </p:nvSpPr>
        <p:spPr>
          <a:xfrm>
            <a:off x="1734422" y="427879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5F2BA2B7-725B-6318-F0EB-1F674D61E43C}"/>
              </a:ext>
            </a:extLst>
          </p:cNvPr>
          <p:cNvSpPr/>
          <p:nvPr/>
        </p:nvSpPr>
        <p:spPr>
          <a:xfrm>
            <a:off x="2386050" y="4970310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C8EDFEE0-376C-C320-F61B-7A5B17E759AF}"/>
              </a:ext>
            </a:extLst>
          </p:cNvPr>
          <p:cNvSpPr/>
          <p:nvPr/>
        </p:nvSpPr>
        <p:spPr>
          <a:xfrm>
            <a:off x="3057063" y="425323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68ABDA8-3AE2-0D32-DD1C-DD4D510D2B90}"/>
              </a:ext>
            </a:extLst>
          </p:cNvPr>
          <p:cNvSpPr/>
          <p:nvPr/>
        </p:nvSpPr>
        <p:spPr>
          <a:xfrm>
            <a:off x="3634492" y="4935223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51368AB1-756E-68FA-0A2C-001E0AD7C05D}"/>
              </a:ext>
            </a:extLst>
          </p:cNvPr>
          <p:cNvSpPr/>
          <p:nvPr/>
        </p:nvSpPr>
        <p:spPr>
          <a:xfrm>
            <a:off x="4203169" y="4240535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58752DC-CCB9-D016-CEF1-BC0BA8E493CB}"/>
              </a:ext>
            </a:extLst>
          </p:cNvPr>
          <p:cNvSpPr/>
          <p:nvPr/>
        </p:nvSpPr>
        <p:spPr>
          <a:xfrm>
            <a:off x="4987750" y="427879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94CC8934-D6A2-3242-B7B6-D89C349A0E60}"/>
              </a:ext>
            </a:extLst>
          </p:cNvPr>
          <p:cNvSpPr/>
          <p:nvPr/>
        </p:nvSpPr>
        <p:spPr>
          <a:xfrm>
            <a:off x="5577601" y="4970310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A78C7643-6A35-E5A8-A803-4E2CB704CAC5}"/>
              </a:ext>
            </a:extLst>
          </p:cNvPr>
          <p:cNvSpPr/>
          <p:nvPr/>
        </p:nvSpPr>
        <p:spPr>
          <a:xfrm>
            <a:off x="6128387" y="4240535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2F0A3AE1-4828-AD42-EE39-9F4BA2A077F7}"/>
              </a:ext>
            </a:extLst>
          </p:cNvPr>
          <p:cNvSpPr/>
          <p:nvPr/>
        </p:nvSpPr>
        <p:spPr>
          <a:xfrm>
            <a:off x="6826043" y="4930731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000D40B1-ED6C-ED1B-B552-38980444653B}"/>
              </a:ext>
            </a:extLst>
          </p:cNvPr>
          <p:cNvSpPr/>
          <p:nvPr/>
        </p:nvSpPr>
        <p:spPr>
          <a:xfrm>
            <a:off x="7371745" y="427879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B9FA5889-6319-5A3E-C478-0414743CB36B}"/>
              </a:ext>
            </a:extLst>
          </p:cNvPr>
          <p:cNvSpPr/>
          <p:nvPr/>
        </p:nvSpPr>
        <p:spPr>
          <a:xfrm>
            <a:off x="8319478" y="3003712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57DB3C55-F7D1-5AA1-2727-A52F7E1BA288}"/>
              </a:ext>
            </a:extLst>
          </p:cNvPr>
          <p:cNvSpPr/>
          <p:nvPr/>
        </p:nvSpPr>
        <p:spPr>
          <a:xfrm>
            <a:off x="9775107" y="2987040"/>
            <a:ext cx="371635" cy="9739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A33C46-BABE-876A-7BFD-B1D7073BB545}"/>
              </a:ext>
            </a:extLst>
          </p:cNvPr>
          <p:cNvSpPr/>
          <p:nvPr/>
        </p:nvSpPr>
        <p:spPr>
          <a:xfrm>
            <a:off x="8429624" y="4962209"/>
            <a:ext cx="3476626" cy="914400"/>
          </a:xfrm>
          <a:prstGeom prst="roundRect">
            <a:avLst/>
          </a:prstGeom>
          <a:solidFill>
            <a:srgbClr val="D8D7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Many other duplicated computations</a:t>
            </a:r>
          </a:p>
        </p:txBody>
      </p:sp>
    </p:spTree>
    <p:extLst>
      <p:ext uri="{BB962C8B-B14F-4D97-AF65-F5344CB8AC3E}">
        <p14:creationId xmlns:p14="http://schemas.microsoft.com/office/powerpoint/2010/main" val="4247303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Top-Down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9E0A2-E008-D05C-3659-A5D1DE23512B}"/>
                  </a:ext>
                </a:extLst>
              </p:cNvPr>
              <p:cNvSpPr txBox="1"/>
              <p:nvPr/>
            </p:nvSpPr>
            <p:spPr>
              <a:xfrm>
                <a:off x="1109663" y="1407656"/>
                <a:ext cx="9839323" cy="3816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nsolas" panose="020B0609020204030204" pitchFamily="49" charset="0"/>
                  </a:rPr>
                  <a:t>	</a:t>
                </a:r>
                <a:r>
                  <a:rPr lang="en-US" sz="2200" b="1" dirty="0" err="1">
                    <a:latin typeface="Consolas" panose="020B0609020204030204" pitchFamily="49" charset="0"/>
                  </a:rPr>
                  <a:t>Memoized</a:t>
                </a:r>
                <a:r>
                  <a:rPr lang="en-US" sz="2200" b="1" dirty="0">
                    <a:latin typeface="Consolas" panose="020B0609020204030204" pitchFamily="49" charset="0"/>
                  </a:rPr>
                  <a:t>-Recursive-Coin-Change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x, mem)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1. 	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0)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   return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b="0" dirty="0">
                  <a:latin typeface="Consolas" panose="020B0609020204030204" pitchFamily="49" charset="0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(x = 0)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0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mem[x]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≠∞</m:t>
                    </m:r>
                  </m:oMath>
                </a14:m>
                <a:r>
                  <a:rPr lang="en-US" sz="2200" b="0" dirty="0">
                    <a:latin typeface="Consolas" panose="020B0609020204030204" pitchFamily="49" charset="0"/>
                  </a:rPr>
                  <a:t>  </a:t>
                </a:r>
                <a:r>
                  <a:rPr lang="en-US" sz="2200" b="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</a:t>
                </a:r>
                <a:r>
                  <a:rPr lang="en-US" sz="2200" b="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mem[] initialized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b="0" dirty="0">
                  <a:solidFill>
                    <a:srgbClr val="C00000"/>
                  </a:solidFill>
                  <a:latin typeface="Consolas" panose="020B0609020204030204" pitchFamily="49" charset="0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mem[x]</a:t>
                </a:r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b="1" dirty="0">
                    <a:latin typeface="Consolas" panose="020B0609020204030204" pitchFamily="49" charset="0"/>
                  </a:rPr>
                  <a:t>  for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b="1" dirty="0">
                    <a:latin typeface="Consolas" panose="020B0609020204030204" pitchFamily="49" charset="0"/>
                  </a:rPr>
                  <a:t>each</a:t>
                </a:r>
                <a:r>
                  <a:rPr lang="en-US" sz="2200" dirty="0">
                    <a:latin typeface="Consolas" panose="020B0609020204030204" pitchFamily="49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C</a:t>
                </a:r>
              </a:p>
              <a:p>
                <a:pPr marL="457200" indent="-457200">
                  <a:buFontTx/>
                  <a:buAutoNum type="arabicPeriod" startAt="7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num_coins</a:t>
                </a:r>
                <a:r>
                  <a:rPr lang="en-US" sz="2200" dirty="0">
                    <a:latin typeface="Consolas" panose="020B0609020204030204" pitchFamily="49" charset="0"/>
                  </a:rPr>
                  <a:t> =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Recursive-Coin-Change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x-c</a:t>
                </a:r>
                <a:r>
                  <a:rPr lang="en-US" sz="2200" dirty="0">
                    <a:latin typeface="Consolas" panose="020B0609020204030204" pitchFamily="49" charset="0"/>
                  </a:rPr>
                  <a:t>, mem) + 1</a:t>
                </a:r>
              </a:p>
              <a:p>
                <a:pPr marL="457200" indent="-457200">
                  <a:buFont typeface="+mj-lt"/>
                  <a:buAutoNum type="arabicPeriod" startAt="9"/>
                </a:pPr>
                <a:r>
                  <a:rPr lang="en-US" sz="2200" dirty="0">
                    <a:latin typeface="Consolas" panose="020B0609020204030204" pitchFamily="49" charset="0"/>
                  </a:rPr>
                  <a:t>      mem[x] = </a:t>
                </a:r>
                <a:r>
                  <a:rPr lang="en-US" sz="2200" b="1" dirty="0">
                    <a:latin typeface="Consolas" panose="020B0609020204030204" pitchFamily="49" charset="0"/>
                  </a:rPr>
                  <a:t>min</a:t>
                </a:r>
                <a:r>
                  <a:rPr lang="en-US" sz="2200" dirty="0">
                    <a:latin typeface="Consolas" panose="020B0609020204030204" pitchFamily="49" charset="0"/>
                  </a:rPr>
                  <a:t>(mem[x],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num_coins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buFont typeface="+mj-lt"/>
                  <a:buAutoNum type="arabicPeriod" startAt="9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mem[x]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9E0A2-E008-D05C-3659-A5D1DE235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63" y="1407656"/>
                <a:ext cx="9839323" cy="3816429"/>
              </a:xfrm>
              <a:prstGeom prst="rect">
                <a:avLst/>
              </a:prstGeom>
              <a:blipFill>
                <a:blip r:embed="rId2"/>
                <a:stretch>
                  <a:fillRect l="-743" t="-955" b="-20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0AA9F6-9693-CC9A-55A6-8967B49031F9}"/>
              </a:ext>
            </a:extLst>
          </p:cNvPr>
          <p:cNvCxnSpPr>
            <a:cxnSpLocks/>
          </p:cNvCxnSpPr>
          <p:nvPr/>
        </p:nvCxnSpPr>
        <p:spPr>
          <a:xfrm>
            <a:off x="7648575" y="1838011"/>
            <a:ext cx="742950" cy="35656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E08CFBB-934D-8F82-1D08-D2321A55A0D3}"/>
              </a:ext>
            </a:extLst>
          </p:cNvPr>
          <p:cNvSpPr/>
          <p:nvPr/>
        </p:nvSpPr>
        <p:spPr>
          <a:xfrm>
            <a:off x="7524749" y="2194572"/>
            <a:ext cx="3343275" cy="754689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Array to store results. What should be its size?</a:t>
            </a:r>
          </a:p>
        </p:txBody>
      </p:sp>
    </p:spTree>
    <p:extLst>
      <p:ext uri="{BB962C8B-B14F-4D97-AF65-F5344CB8AC3E}">
        <p14:creationId xmlns:p14="http://schemas.microsoft.com/office/powerpoint/2010/main" val="3298707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B71C93-5C9D-3EF9-46B0-8DCD6486D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3286"/>
              </p:ext>
            </p:extLst>
          </p:nvPr>
        </p:nvGraphicFramePr>
        <p:xfrm>
          <a:off x="676278" y="3862536"/>
          <a:ext cx="108394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2">
                  <a:extLst>
                    <a:ext uri="{9D8B030D-6E8A-4147-A177-3AD203B41FA5}">
                      <a16:colId xmlns:a16="http://schemas.microsoft.com/office/drawing/2014/main" val="87706524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1267872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357876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9321678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655230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72017393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9030721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67749796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40763713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75462302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1842679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1112824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387008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22673354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2708187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2353835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422464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266955790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266825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0419784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7134512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7457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1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7103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BBF00D-ED42-3698-FB72-496F984E15A1}"/>
                  </a:ext>
                </a:extLst>
              </p:cNvPr>
              <p:cNvSpPr txBox="1"/>
              <p:nvPr/>
            </p:nvSpPr>
            <p:spPr>
              <a:xfrm>
                <a:off x="628647" y="1413069"/>
                <a:ext cx="1099185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Create a table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and iteratively fill up the table from left to right. (Why left to right?)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BBF00D-ED42-3698-FB72-496F984E1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1413069"/>
                <a:ext cx="10991850" cy="1139094"/>
              </a:xfrm>
              <a:prstGeom prst="rect">
                <a:avLst/>
              </a:prstGeom>
              <a:blipFill>
                <a:blip r:embed="rId2"/>
                <a:stretch>
                  <a:fillRect l="-72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44CEBE-674E-76AE-4B66-A3CEB1039BE7}"/>
              </a:ext>
            </a:extLst>
          </p:cNvPr>
          <p:cNvSpPr txBox="1"/>
          <p:nvPr/>
        </p:nvSpPr>
        <p:spPr>
          <a:xfrm>
            <a:off x="4512627" y="5229487"/>
            <a:ext cx="30057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Coins = {1,5,10,25,26}</a:t>
            </a:r>
          </a:p>
        </p:txBody>
      </p:sp>
    </p:spTree>
    <p:extLst>
      <p:ext uri="{BB962C8B-B14F-4D97-AF65-F5344CB8AC3E}">
        <p14:creationId xmlns:p14="http://schemas.microsoft.com/office/powerpoint/2010/main" val="1301015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B71C93-5C9D-3EF9-46B0-8DCD6486D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66980"/>
              </p:ext>
            </p:extLst>
          </p:nvPr>
        </p:nvGraphicFramePr>
        <p:xfrm>
          <a:off x="676278" y="3862536"/>
          <a:ext cx="108394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2">
                  <a:extLst>
                    <a:ext uri="{9D8B030D-6E8A-4147-A177-3AD203B41FA5}">
                      <a16:colId xmlns:a16="http://schemas.microsoft.com/office/drawing/2014/main" val="87706524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1267872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357876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9321678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655230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72017393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9030721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67749796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40763713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75462302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1842679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1112824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387008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22673354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2708187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2353835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422464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266955790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266825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0419784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7134512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7457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1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7103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8BB2FD-8626-F1B1-6CBC-6CBC130E468B}"/>
                  </a:ext>
                </a:extLst>
              </p:cNvPr>
              <p:cNvSpPr txBox="1"/>
              <p:nvPr/>
            </p:nvSpPr>
            <p:spPr>
              <a:xfrm>
                <a:off x="990600" y="2704634"/>
                <a:ext cx="10210801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change(1) = </a:t>
                </a:r>
                <a:r>
                  <a:rPr lang="en-US" b="1" dirty="0"/>
                  <a:t>min</a:t>
                </a:r>
                <a:r>
                  <a:rPr lang="en-US" dirty="0"/>
                  <a:t>(change(1-1)+1, change(1-5)+1, change(1-10)+1, change(1-25)+1, change(1-26)+1)</a:t>
                </a:r>
              </a:p>
              <a:p>
                <a:r>
                  <a:rPr lang="en-US" dirty="0"/>
                  <a:t>                = </a:t>
                </a:r>
                <a:r>
                  <a:rPr lang="en-US" b="1" dirty="0"/>
                  <a:t>min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0+1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∞+1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∞+1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∞+1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= 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8BB2FD-8626-F1B1-6CBC-6CBC130E4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704634"/>
                <a:ext cx="10210801" cy="923330"/>
              </a:xfrm>
              <a:prstGeom prst="rect">
                <a:avLst/>
              </a:prstGeom>
              <a:blipFill>
                <a:blip r:embed="rId2"/>
                <a:stretch>
                  <a:fillRect l="-537"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4FF084-0CDB-7FB0-8676-3635F5919ADC}"/>
              </a:ext>
            </a:extLst>
          </p:cNvPr>
          <p:cNvCxnSpPr>
            <a:cxnSpLocks/>
          </p:cNvCxnSpPr>
          <p:nvPr/>
        </p:nvCxnSpPr>
        <p:spPr>
          <a:xfrm flipH="1">
            <a:off x="1543050" y="3627964"/>
            <a:ext cx="609600" cy="667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BBF00D-ED42-3698-FB72-496F984E15A1}"/>
                  </a:ext>
                </a:extLst>
              </p:cNvPr>
              <p:cNvSpPr txBox="1"/>
              <p:nvPr/>
            </p:nvSpPr>
            <p:spPr>
              <a:xfrm>
                <a:off x="628647" y="1413069"/>
                <a:ext cx="1099185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Create a table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and iteratively fill up the table from left to right. (Why left to right?)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BBF00D-ED42-3698-FB72-496F984E1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1413069"/>
                <a:ext cx="10991850" cy="1139094"/>
              </a:xfrm>
              <a:prstGeom prst="rect">
                <a:avLst/>
              </a:prstGeom>
              <a:blipFill>
                <a:blip r:embed="rId3"/>
                <a:stretch>
                  <a:fillRect l="-72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325E849-0585-CC11-47A4-7DBC8CAE9ADF}"/>
              </a:ext>
            </a:extLst>
          </p:cNvPr>
          <p:cNvSpPr txBox="1"/>
          <p:nvPr/>
        </p:nvSpPr>
        <p:spPr>
          <a:xfrm>
            <a:off x="4512627" y="5229487"/>
            <a:ext cx="30057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Coins = {1,5,10,25,26}</a:t>
            </a:r>
          </a:p>
        </p:txBody>
      </p:sp>
    </p:spTree>
    <p:extLst>
      <p:ext uri="{BB962C8B-B14F-4D97-AF65-F5344CB8AC3E}">
        <p14:creationId xmlns:p14="http://schemas.microsoft.com/office/powerpoint/2010/main" val="90057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B71C93-5C9D-3EF9-46B0-8DCD6486D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68468"/>
              </p:ext>
            </p:extLst>
          </p:nvPr>
        </p:nvGraphicFramePr>
        <p:xfrm>
          <a:off x="676278" y="3862536"/>
          <a:ext cx="108394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2">
                  <a:extLst>
                    <a:ext uri="{9D8B030D-6E8A-4147-A177-3AD203B41FA5}">
                      <a16:colId xmlns:a16="http://schemas.microsoft.com/office/drawing/2014/main" val="87706524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1267872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357876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9321678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655230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72017393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9030721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67749796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40763713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75462302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1842679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1112824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387008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22673354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2708187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2353835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422464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266955790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266825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0419784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7134512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7457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1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7103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8BB2FD-8626-F1B1-6CBC-6CBC130E468B}"/>
              </a:ext>
            </a:extLst>
          </p:cNvPr>
          <p:cNvSpPr txBox="1"/>
          <p:nvPr/>
        </p:nvSpPr>
        <p:spPr>
          <a:xfrm>
            <a:off x="990600" y="2704634"/>
            <a:ext cx="10210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change(x) = </a:t>
            </a:r>
            <a:r>
              <a:rPr lang="en-US" b="1" dirty="0"/>
              <a:t>min</a:t>
            </a:r>
            <a:r>
              <a:rPr lang="en-US" dirty="0"/>
              <a:t>(change(x-1)+1, change(x-5)+1, change(x-10)+1, change(x-25)+1, </a:t>
            </a:r>
            <a:r>
              <a:rPr lang="en-US" dirty="0" err="1"/>
              <a:t>chage</a:t>
            </a:r>
            <a:r>
              <a:rPr lang="en-US" dirty="0"/>
              <a:t>(x-26)+1)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1AF994-F07A-6A71-24C1-15EE7BF625D6}"/>
                  </a:ext>
                </a:extLst>
              </p:cNvPr>
              <p:cNvSpPr txBox="1"/>
              <p:nvPr/>
            </p:nvSpPr>
            <p:spPr>
              <a:xfrm>
                <a:off x="628647" y="1413069"/>
                <a:ext cx="1099185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Create a table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and iteratively fill up the table from left to right. (Why left to right?)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1AF994-F07A-6A71-24C1-15EE7BF62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1413069"/>
                <a:ext cx="10991850" cy="1139094"/>
              </a:xfrm>
              <a:prstGeom prst="rect">
                <a:avLst/>
              </a:prstGeom>
              <a:blipFill>
                <a:blip r:embed="rId2"/>
                <a:stretch>
                  <a:fillRect l="-72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A69D791-085F-939C-E15B-7442081D7E78}"/>
              </a:ext>
            </a:extLst>
          </p:cNvPr>
          <p:cNvSpPr txBox="1"/>
          <p:nvPr/>
        </p:nvSpPr>
        <p:spPr>
          <a:xfrm>
            <a:off x="4512627" y="5229487"/>
            <a:ext cx="30057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Coins = {1,5,10,25,26}</a:t>
            </a:r>
          </a:p>
        </p:txBody>
      </p:sp>
    </p:spTree>
    <p:extLst>
      <p:ext uri="{BB962C8B-B14F-4D97-AF65-F5344CB8AC3E}">
        <p14:creationId xmlns:p14="http://schemas.microsoft.com/office/powerpoint/2010/main" val="1343743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B71C93-5C9D-3EF9-46B0-8DCD6486D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354591"/>
              </p:ext>
            </p:extLst>
          </p:nvPr>
        </p:nvGraphicFramePr>
        <p:xfrm>
          <a:off x="676278" y="3862536"/>
          <a:ext cx="108394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2">
                  <a:extLst>
                    <a:ext uri="{9D8B030D-6E8A-4147-A177-3AD203B41FA5}">
                      <a16:colId xmlns:a16="http://schemas.microsoft.com/office/drawing/2014/main" val="87706524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1267872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357876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9321678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655230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72017393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9030721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67749796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40763713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75462302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1842679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1112824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387008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22673354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2708187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2353835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422464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266955790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266825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0419784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7134512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7457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1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7103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8BB2FD-8626-F1B1-6CBC-6CBC130E468B}"/>
              </a:ext>
            </a:extLst>
          </p:cNvPr>
          <p:cNvSpPr txBox="1"/>
          <p:nvPr/>
        </p:nvSpPr>
        <p:spPr>
          <a:xfrm>
            <a:off x="990600" y="2704634"/>
            <a:ext cx="10210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change(x) = </a:t>
            </a:r>
            <a:r>
              <a:rPr lang="en-US" b="1" dirty="0"/>
              <a:t>min</a:t>
            </a:r>
            <a:r>
              <a:rPr lang="en-US" dirty="0"/>
              <a:t>(change(x-1)+1, change(x-5)+1, change(x-10)+1, change(x-25)+1, </a:t>
            </a:r>
            <a:r>
              <a:rPr lang="en-US" dirty="0" err="1"/>
              <a:t>chage</a:t>
            </a:r>
            <a:r>
              <a:rPr lang="en-US" dirty="0"/>
              <a:t>(x-26)+1)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B40D17-796A-9FBB-8F95-FD9CAE7BC767}"/>
                  </a:ext>
                </a:extLst>
              </p:cNvPr>
              <p:cNvSpPr txBox="1"/>
              <p:nvPr/>
            </p:nvSpPr>
            <p:spPr>
              <a:xfrm>
                <a:off x="628647" y="1413069"/>
                <a:ext cx="1099185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Create a table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𝑚𝑒𝑚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and iteratively fill up the table from left to right. (Why left to right?)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B40D17-796A-9FBB-8F95-FD9CAE7BC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1413069"/>
                <a:ext cx="10991850" cy="1139094"/>
              </a:xfrm>
              <a:prstGeom prst="rect">
                <a:avLst/>
              </a:prstGeom>
              <a:blipFill>
                <a:blip r:embed="rId2"/>
                <a:stretch>
                  <a:fillRect l="-72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5CD0685-67F4-4C1B-1334-1220626A9234}"/>
              </a:ext>
            </a:extLst>
          </p:cNvPr>
          <p:cNvSpPr txBox="1"/>
          <p:nvPr/>
        </p:nvSpPr>
        <p:spPr>
          <a:xfrm>
            <a:off x="4512627" y="5229487"/>
            <a:ext cx="30057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Coins = {1,5,10,25,26}</a:t>
            </a:r>
          </a:p>
        </p:txBody>
      </p:sp>
    </p:spTree>
    <p:extLst>
      <p:ext uri="{BB962C8B-B14F-4D97-AF65-F5344CB8AC3E}">
        <p14:creationId xmlns:p14="http://schemas.microsoft.com/office/powerpoint/2010/main" val="4275448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9E0A2-E008-D05C-3659-A5D1DE23512B}"/>
                  </a:ext>
                </a:extLst>
              </p:cNvPr>
              <p:cNvSpPr txBox="1"/>
              <p:nvPr/>
            </p:nvSpPr>
            <p:spPr>
              <a:xfrm>
                <a:off x="1176339" y="2431425"/>
                <a:ext cx="9839323" cy="28007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nsolas" panose="020B0609020204030204" pitchFamily="49" charset="0"/>
                  </a:rPr>
                  <a:t>	Bottom-Up-Coin-Change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n)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1. 	mem[0:n]</a:t>
                </a:r>
                <a:r>
                  <a:rPr lang="en-US" sz="2200" b="1" dirty="0">
                    <a:latin typeface="Consolas" panose="020B0609020204030204" pitchFamily="49" charset="0"/>
                  </a:rPr>
                  <a:t> = </a:t>
                </a:r>
                <a:r>
                  <a:rPr lang="en-US" sz="2200" dirty="0">
                    <a:latin typeface="Consolas" panose="020B0609020204030204" pitchFamily="49" charset="0"/>
                  </a:rPr>
                  <a:t>an array with elements initialized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dirty="0">
                  <a:latin typeface="Consolas" panose="020B0609020204030204" pitchFamily="49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mem[0] = 0</a:t>
                </a:r>
                <a:r>
                  <a:rPr lang="en-US" sz="2200" b="1" dirty="0">
                    <a:latin typeface="Consolas" panose="020B0609020204030204" pitchFamily="49" charset="0"/>
                  </a:rPr>
                  <a:t>   </a:t>
                </a:r>
                <a:r>
                  <a:rPr lang="en-US" sz="22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</a:t>
                </a:r>
                <a:r>
                  <a:rPr lang="en-US" sz="22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0 coins for 0 cents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b="1" dirty="0">
                    <a:latin typeface="Consolas" panose="020B0609020204030204" pitchFamily="49" charset="0"/>
                  </a:rPr>
                  <a:t>  for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 = 1 </a:t>
                </a:r>
                <a:r>
                  <a:rPr lang="en-US" sz="2200" b="1" dirty="0">
                    <a:latin typeface="Consolas" panose="020B0609020204030204" pitchFamily="49" charset="0"/>
                  </a:rPr>
                  <a:t>to</a:t>
                </a:r>
                <a:r>
                  <a:rPr lang="en-US" sz="2200" dirty="0">
                    <a:latin typeface="Consolas" panose="020B0609020204030204" pitchFamily="49" charset="0"/>
                  </a:rPr>
                  <a:t> n</a:t>
                </a:r>
              </a:p>
              <a:p>
                <a:pPr marL="457200" indent="-457200">
                  <a:buFontTx/>
                  <a:buAutoNum type="arabicPeriod" startAt="3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for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b="1" dirty="0">
                    <a:latin typeface="Consolas" panose="020B0609020204030204" pitchFamily="49" charset="0"/>
                  </a:rPr>
                  <a:t>each</a:t>
                </a:r>
                <a:r>
                  <a:rPr lang="en-US" sz="2200" dirty="0">
                    <a:latin typeface="Consolas" panose="020B0609020204030204" pitchFamily="49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C</a:t>
                </a:r>
                <a:endParaRPr lang="en-US" sz="2200" b="0" dirty="0">
                  <a:latin typeface="Consolas" panose="020B0609020204030204" pitchFamily="49" charset="0"/>
                </a:endParaRPr>
              </a:p>
              <a:p>
                <a:pPr marL="457200" indent="-457200">
                  <a:buFontTx/>
                  <a:buAutoNum type="arabicPeriod" startAt="3"/>
                </a:pPr>
                <a:r>
                  <a:rPr lang="en-US" sz="2200" dirty="0">
                    <a:latin typeface="Consolas" panose="020B0609020204030204" pitchFamily="49" charset="0"/>
                  </a:rPr>
                  <a:t>   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c</a:t>
                </a:r>
              </a:p>
              <a:p>
                <a:pPr marL="457200" indent="-457200">
                  <a:buFontTx/>
                  <a:buAutoNum type="arabicPeriod" startAt="3"/>
                </a:pPr>
                <a:r>
                  <a:rPr lang="en-US" sz="2200" dirty="0">
                    <a:latin typeface="Consolas" panose="020B0609020204030204" pitchFamily="49" charset="0"/>
                  </a:rPr>
                  <a:t>             mem[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] = </a:t>
                </a:r>
                <a:r>
                  <a:rPr lang="en-US" sz="2200" b="1" dirty="0">
                    <a:latin typeface="Consolas" panose="020B0609020204030204" pitchFamily="49" charset="0"/>
                  </a:rPr>
                  <a:t>min</a:t>
                </a:r>
                <a:r>
                  <a:rPr lang="en-US" sz="2200" dirty="0">
                    <a:latin typeface="Consolas" panose="020B0609020204030204" pitchFamily="49" charset="0"/>
                  </a:rPr>
                  <a:t>(mem[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], mem[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-c] + 1)</a:t>
                </a:r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mem[n]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9E0A2-E008-D05C-3659-A5D1DE235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39" y="2431425"/>
                <a:ext cx="9839323" cy="2800767"/>
              </a:xfrm>
              <a:prstGeom prst="rect">
                <a:avLst/>
              </a:prstGeom>
              <a:blipFill>
                <a:blip r:embed="rId2"/>
                <a:stretch>
                  <a:fillRect l="-743" t="-1302" b="-32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11E9DA-85C2-08B6-A7C6-FC5CEB5D0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70443"/>
              </p:ext>
            </p:extLst>
          </p:nvPr>
        </p:nvGraphicFramePr>
        <p:xfrm>
          <a:off x="676278" y="1223645"/>
          <a:ext cx="108394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2">
                  <a:extLst>
                    <a:ext uri="{9D8B030D-6E8A-4147-A177-3AD203B41FA5}">
                      <a16:colId xmlns:a16="http://schemas.microsoft.com/office/drawing/2014/main" val="87706524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1267872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357876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9321678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655230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72017393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9030721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67749796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40763713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75462302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1842679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1112824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387008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22673354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2708187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2353835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422464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266955790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266825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0419784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7134512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7457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1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7103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CEB2622-7EBD-0BA2-87B1-2F5DE09C2763}"/>
                  </a:ext>
                </a:extLst>
              </p:cNvPr>
              <p:cNvSpPr/>
              <p:nvPr/>
            </p:nvSpPr>
            <p:spPr>
              <a:xfrm>
                <a:off x="7558086" y="3747383"/>
                <a:ext cx="3609975" cy="64293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CEB2622-7EBD-0BA2-87B1-2F5DE09C2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086" y="3747383"/>
                <a:ext cx="3609975" cy="642939"/>
              </a:xfrm>
              <a:prstGeom prst="roundRect">
                <a:avLst/>
              </a:prstGeom>
              <a:blipFill>
                <a:blip r:embed="rId3"/>
                <a:stretch>
                  <a:fillRect l="-505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8568F5-8326-61A1-7802-FB8A8CAFD4DE}"/>
              </a:ext>
            </a:extLst>
          </p:cNvPr>
          <p:cNvSpPr/>
          <p:nvPr/>
        </p:nvSpPr>
        <p:spPr>
          <a:xfrm>
            <a:off x="7558086" y="5081677"/>
            <a:ext cx="4124328" cy="11053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</a:rPr>
              <a:t>Note: </a:t>
            </a:r>
            <a:r>
              <a:rPr lang="en-US" sz="2400" dirty="0">
                <a:solidFill>
                  <a:schemeClr val="tx1"/>
                </a:solidFill>
              </a:rPr>
              <a:t>this is </a:t>
            </a:r>
            <a:r>
              <a:rPr lang="en-US" sz="2400" dirty="0">
                <a:solidFill>
                  <a:srgbClr val="C00000"/>
                </a:solidFill>
              </a:rPr>
              <a:t>NOT polynomial </a:t>
            </a:r>
            <a:r>
              <a:rPr lang="en-US" sz="2400" dirty="0">
                <a:solidFill>
                  <a:schemeClr val="tx1"/>
                </a:solidFill>
              </a:rPr>
              <a:t>running time! It is </a:t>
            </a:r>
            <a:r>
              <a:rPr lang="en-US" sz="2400" dirty="0">
                <a:solidFill>
                  <a:srgbClr val="C00000"/>
                </a:solidFill>
              </a:rPr>
              <a:t>pseudo-polynomial</a:t>
            </a:r>
          </a:p>
        </p:txBody>
      </p:sp>
    </p:spTree>
    <p:extLst>
      <p:ext uri="{BB962C8B-B14F-4D97-AF65-F5344CB8AC3E}">
        <p14:creationId xmlns:p14="http://schemas.microsoft.com/office/powerpoint/2010/main" val="1703975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1DA93-3FDB-CE53-7EDC-4602F0CEC84F}"/>
              </a:ext>
            </a:extLst>
          </p:cNvPr>
          <p:cNvSpPr txBox="1"/>
          <p:nvPr/>
        </p:nvSpPr>
        <p:spPr>
          <a:xfrm>
            <a:off x="628647" y="1044833"/>
            <a:ext cx="10991850" cy="486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Steps: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Determine a recurrence relation to solve the problem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Determine table size and dimension to store the subproblem results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recurrence relation will help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Determine an order to solve the subproblems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Again, the recurrence relation will help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Solve base cases first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Iterate the subproblems in the determined ordering and solve each subproblem </a:t>
            </a:r>
          </a:p>
        </p:txBody>
      </p:sp>
    </p:spTree>
    <p:extLst>
      <p:ext uri="{BB962C8B-B14F-4D97-AF65-F5344CB8AC3E}">
        <p14:creationId xmlns:p14="http://schemas.microsoft.com/office/powerpoint/2010/main" val="307272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544C60-14F3-F36F-01FE-F9E24571F871}"/>
              </a:ext>
            </a:extLst>
          </p:cNvPr>
          <p:cNvGraphicFramePr>
            <a:graphicFrameLocks noGrp="1"/>
          </p:cNvGraphicFramePr>
          <p:nvPr/>
        </p:nvGraphicFramePr>
        <p:xfrm>
          <a:off x="2713831" y="3505202"/>
          <a:ext cx="676433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669">
                  <a:extLst>
                    <a:ext uri="{9D8B030D-6E8A-4147-A177-3AD203B41FA5}">
                      <a16:colId xmlns:a16="http://schemas.microsoft.com/office/drawing/2014/main" val="20530272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3116032525"/>
                    </a:ext>
                  </a:extLst>
                </a:gridCol>
                <a:gridCol w="1801018">
                  <a:extLst>
                    <a:ext uri="{9D8B030D-6E8A-4147-A177-3AD203B41FA5}">
                      <a16:colId xmlns:a16="http://schemas.microsoft.com/office/drawing/2014/main" val="3861374487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Greedy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Optimal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38329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Fictitious (26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(52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(26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74597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Quarters (25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(25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62671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Dimes (10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(10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5891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Nickels (5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(5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(0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7345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r>
                        <a:rPr lang="en-US" sz="2400" dirty="0"/>
                        <a:t>Pennies (1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(4¢)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 (1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004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84251"/>
                <a:ext cx="10515600" cy="25590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You have unlimited quantities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pennies (1 cent)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nickels (5 cents)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dimes (10 cents)</a:t>
                </a:r>
                <a:r>
                  <a:rPr lang="en-US" sz="2400" dirty="0"/>
                  <a:t>, and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quarters (25 cents)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u="sng" dirty="0"/>
                  <a:t>And there is one new coin denominations: </a:t>
                </a:r>
                <a:r>
                  <a:rPr lang="en-US" u="sng" dirty="0">
                    <a:solidFill>
                      <a:srgbClr val="C00000"/>
                    </a:solidFill>
                  </a:rPr>
                  <a:t>26 cents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How to provide change of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</a:rPr>
                      <m:t>61 </m:t>
                    </m:r>
                  </m:oMath>
                </a14:m>
                <a:r>
                  <a:rPr lang="en-US" altLang="en-US" sz="2400" dirty="0"/>
                  <a:t>cents?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4251"/>
                <a:ext cx="10515600" cy="2559050"/>
              </a:xfrm>
              <a:prstGeom prst="rect">
                <a:avLst/>
              </a:prstGeo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70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How to Construct Optimal Solution?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11E9DA-85C2-08B6-A7C6-FC5CEB5D0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35001"/>
              </p:ext>
            </p:extLst>
          </p:nvPr>
        </p:nvGraphicFramePr>
        <p:xfrm>
          <a:off x="793756" y="5095361"/>
          <a:ext cx="108394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2">
                  <a:extLst>
                    <a:ext uri="{9D8B030D-6E8A-4147-A177-3AD203B41FA5}">
                      <a16:colId xmlns:a16="http://schemas.microsoft.com/office/drawing/2014/main" val="87706524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1267872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357876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9321678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655230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72017393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9030721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67749796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407637139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75462302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51842679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11128245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387008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222673354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927081872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3235383536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42246457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266955790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3266825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50419784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1713451211"/>
                    </a:ext>
                  </a:extLst>
                </a:gridCol>
                <a:gridCol w="492702">
                  <a:extLst>
                    <a:ext uri="{9D8B030D-6E8A-4147-A177-3AD203B41FA5}">
                      <a16:colId xmlns:a16="http://schemas.microsoft.com/office/drawing/2014/main" val="2574574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1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7103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F1E81B-029B-2495-5BCB-07BB464E5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989" y="781230"/>
                <a:ext cx="10971211" cy="4079364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Track back the optimal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Suppose we want change for 21 cents.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We’ve constructed the table already.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Optimal solution for 21 is 3.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How was this “3” obtained? From one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21−1, 21−5, 21−10, 21−25, 21−26</m:t>
                    </m:r>
                  </m:oMath>
                </a14:m>
                <a:endParaRPr lang="en-US" altLang="en-US" sz="2200" dirty="0"/>
              </a:p>
              <a:p>
                <a:pPr lvl="2">
                  <a:lnSpc>
                    <a:spcPct val="150000"/>
                  </a:lnSpc>
                </a:pPr>
                <a:r>
                  <a:rPr lang="en-US" altLang="en-US" sz="1800" dirty="0"/>
                  <a:t>Check which of the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21−1, 21−5, 21−10, 21−25, 21−26 </m:t>
                    </m:r>
                  </m:oMath>
                </a14:m>
                <a:r>
                  <a:rPr lang="en-US" altLang="en-US" sz="1800" dirty="0"/>
                  <a:t>has “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3−1 = 2</m:t>
                    </m:r>
                  </m:oMath>
                </a14:m>
                <a:r>
                  <a:rPr lang="en-US" altLang="en-US" sz="1800" dirty="0"/>
                  <a:t>” in its entry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Repeat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F1E81B-029B-2495-5BCB-07BB464E5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989" y="781230"/>
                <a:ext cx="10971211" cy="4079364"/>
              </a:xfrm>
              <a:blipFill>
                <a:blip r:embed="rId2"/>
                <a:stretch>
                  <a:fillRect l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310193E9-3DFC-CE7F-7B1D-64C7F981A9BB}"/>
              </a:ext>
            </a:extLst>
          </p:cNvPr>
          <p:cNvSpPr/>
          <p:nvPr/>
        </p:nvSpPr>
        <p:spPr>
          <a:xfrm flipH="1">
            <a:off x="10782299" y="4653144"/>
            <a:ext cx="581025" cy="3651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507F7A45-1E1E-D9C7-1DC6-7EB99D2A1E68}"/>
              </a:ext>
            </a:extLst>
          </p:cNvPr>
          <p:cNvSpPr/>
          <p:nvPr/>
        </p:nvSpPr>
        <p:spPr>
          <a:xfrm flipH="1">
            <a:off x="5876925" y="4642211"/>
            <a:ext cx="4926010" cy="3651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53C6A5BA-F7C2-19EB-6E2B-8240BC95342E}"/>
              </a:ext>
            </a:extLst>
          </p:cNvPr>
          <p:cNvSpPr/>
          <p:nvPr/>
        </p:nvSpPr>
        <p:spPr>
          <a:xfrm flipH="1">
            <a:off x="940597" y="4663924"/>
            <a:ext cx="4926010" cy="3651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66EE6-13EB-4453-98BC-110CD5070C23}"/>
              </a:ext>
            </a:extLst>
          </p:cNvPr>
          <p:cNvSpPr txBox="1"/>
          <p:nvPr/>
        </p:nvSpPr>
        <p:spPr>
          <a:xfrm>
            <a:off x="10875164" y="429459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¢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F3C52-BB03-4085-2B6C-757F97408C8E}"/>
              </a:ext>
            </a:extLst>
          </p:cNvPr>
          <p:cNvSpPr txBox="1"/>
          <p:nvPr/>
        </p:nvSpPr>
        <p:spPr>
          <a:xfrm>
            <a:off x="8394034" y="430588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¢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29C49-8856-1799-9937-8B5961AF3A52}"/>
              </a:ext>
            </a:extLst>
          </p:cNvPr>
          <p:cNvSpPr txBox="1"/>
          <p:nvPr/>
        </p:nvSpPr>
        <p:spPr>
          <a:xfrm>
            <a:off x="3464404" y="439138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1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Change: A Different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1989" y="984250"/>
                <a:ext cx="10971211" cy="218154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be the minimum number of coins for </a:t>
                </a:r>
                <a:r>
                  <a:rPr lang="en-US" altLang="en-US" sz="2600" dirty="0">
                    <a:solidFill>
                      <a:srgbClr val="C00000"/>
                    </a:solidFill>
                  </a:rPr>
                  <a:t>change of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>
                    <a:solidFill>
                      <a:srgbClr val="C00000"/>
                    </a:solidFill>
                  </a:rPr>
                  <a:t>cents</a:t>
                </a:r>
                <a:r>
                  <a:rPr lang="en-US" altLang="en-US" sz="2600" dirty="0"/>
                  <a:t> using denominations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The solution of the main problem of changing for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61</m:t>
                    </m:r>
                  </m:oMath>
                </a14:m>
                <a:r>
                  <a:rPr lang="en-US" altLang="en-US" sz="2600" dirty="0"/>
                  <a:t> cents is </a:t>
                </a:r>
                <a14:m>
                  <m:oMath xmlns:m="http://schemas.openxmlformats.org/officeDocument/2006/math">
                    <m:r>
                      <a:rPr lang="en-US" alt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𝒄𝒉𝒂𝒏𝒈𝒆</m:t>
                    </m:r>
                    <m:r>
                      <a:rPr lang="en-US" alt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𝟔𝟏</m:t>
                    </m:r>
                    <m:r>
                      <a:rPr lang="en-US" alt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989" y="984250"/>
                <a:ext cx="10971211" cy="2181544"/>
              </a:xfrm>
              <a:blipFill>
                <a:blip r:embed="rId2"/>
                <a:stretch>
                  <a:fillRect l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D8E22-9633-897F-D6BC-5371F0FE19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988" y="3692206"/>
                <a:ext cx="10971211" cy="28467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To make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600" dirty="0"/>
                  <a:t> cents change from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en-US" sz="26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en-US" u="sng" dirty="0"/>
                  <a:t>Case 1</a:t>
                </a:r>
                <a:r>
                  <a:rPr lang="en-US" altLang="en-US" dirty="0"/>
                  <a:t>: We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take</a:t>
                </a:r>
                <a:r>
                  <a:rPr lang="en-US" altLang="en-US" dirty="0"/>
                  <a:t> a coin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and make change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using coins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en-US" u="sng" dirty="0"/>
                  <a:t>Case 2</a:t>
                </a:r>
                <a:r>
                  <a:rPr lang="en-US" altLang="en-US" dirty="0"/>
                  <a:t>: We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do not take </a:t>
                </a:r>
                <a:r>
                  <a:rPr lang="en-US" altLang="en-US" dirty="0"/>
                  <a:t>a coin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and make change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using coins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E2D8E22-9633-897F-D6BC-5371F0FE1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8" y="3692206"/>
                <a:ext cx="10971211" cy="2846706"/>
              </a:xfrm>
              <a:prstGeom prst="rect">
                <a:avLst/>
              </a:prstGeom>
              <a:blipFill>
                <a:blip r:embed="rId3"/>
                <a:stretch>
                  <a:fillRect l="-889" r="-389" b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6A43C3-919B-4C24-D2E9-D2EC985699D4}"/>
                  </a:ext>
                </a:extLst>
              </p:cNvPr>
              <p:cNvSpPr txBox="1"/>
              <p:nvPr/>
            </p:nvSpPr>
            <p:spPr>
              <a:xfrm>
                <a:off x="3593240" y="2913338"/>
                <a:ext cx="5197961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𝐦𝐢𝐧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6A43C3-919B-4C24-D2E9-D2EC98569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40" y="2913338"/>
                <a:ext cx="5197961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3451AD-54DF-F437-F4EA-01F6F7A227ED}"/>
              </a:ext>
            </a:extLst>
          </p:cNvPr>
          <p:cNvSpPr/>
          <p:nvPr/>
        </p:nvSpPr>
        <p:spPr>
          <a:xfrm>
            <a:off x="8937523" y="1396181"/>
            <a:ext cx="3104535" cy="7669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 = number of coin denom.</a:t>
            </a:r>
          </a:p>
          <a:p>
            <a:pPr algn="ctr"/>
            <a:r>
              <a:rPr lang="en-US" dirty="0"/>
              <a:t>n = target cent value</a:t>
            </a:r>
          </a:p>
        </p:txBody>
      </p:sp>
    </p:spTree>
    <p:extLst>
      <p:ext uri="{BB962C8B-B14F-4D97-AF65-F5344CB8AC3E}">
        <p14:creationId xmlns:p14="http://schemas.microsoft.com/office/powerpoint/2010/main" val="2172755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Change: A Different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1989" y="984249"/>
                <a:ext cx="10971211" cy="126111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𝑐h𝑎𝑛𝑔𝑒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be the minimum number of coins for change of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/>
                  <a:t>cents using denominations in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989" y="984249"/>
                <a:ext cx="10971211" cy="1261111"/>
              </a:xfrm>
              <a:blipFill>
                <a:blip r:embed="rId2"/>
                <a:stretch>
                  <a:fillRect l="-889" b="-9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2D8E22-9633-897F-D6BC-5371F0FE1906}"/>
              </a:ext>
            </a:extLst>
          </p:cNvPr>
          <p:cNvSpPr txBox="1">
            <a:spLocks/>
          </p:cNvSpPr>
          <p:nvPr/>
        </p:nvSpPr>
        <p:spPr>
          <a:xfrm>
            <a:off x="610394" y="2700017"/>
            <a:ext cx="10971211" cy="92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/>
              <a:t>Base cases: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383653-07B3-B441-E379-D3FCA1C70371}"/>
                  </a:ext>
                </a:extLst>
              </p:cNvPr>
              <p:cNvSpPr txBox="1"/>
              <p:nvPr/>
            </p:nvSpPr>
            <p:spPr>
              <a:xfrm>
                <a:off x="4038600" y="2717411"/>
                <a:ext cx="4572000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&amp;∞,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383653-07B3-B441-E379-D3FCA1C70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17411"/>
                <a:ext cx="4572000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AB4C4E-E9A0-5460-1CBA-5A32596C51AD}"/>
              </a:ext>
            </a:extLst>
          </p:cNvPr>
          <p:cNvSpPr txBox="1">
            <a:spLocks/>
          </p:cNvSpPr>
          <p:nvPr/>
        </p:nvSpPr>
        <p:spPr>
          <a:xfrm>
            <a:off x="661989" y="3850656"/>
            <a:ext cx="10971211" cy="223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C00000"/>
                </a:solidFill>
              </a:rPr>
              <a:t>0 coins </a:t>
            </a:r>
            <a:r>
              <a:rPr lang="en-US" altLang="en-US" sz="2600" dirty="0"/>
              <a:t>for a change of </a:t>
            </a:r>
            <a:r>
              <a:rPr lang="en-US" altLang="en-US" sz="2600" dirty="0">
                <a:solidFill>
                  <a:srgbClr val="C00000"/>
                </a:solidFill>
              </a:rPr>
              <a:t>0 cents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C00000"/>
                </a:solidFill>
              </a:rPr>
              <a:t>No solution </a:t>
            </a:r>
            <a:r>
              <a:rPr lang="en-US" altLang="en-US" sz="2600" dirty="0"/>
              <a:t>for a change of </a:t>
            </a:r>
            <a:r>
              <a:rPr lang="en-US" altLang="en-US" sz="2600" dirty="0">
                <a:solidFill>
                  <a:srgbClr val="C00000"/>
                </a:solidFill>
              </a:rPr>
              <a:t>–</a:t>
            </a:r>
            <a:r>
              <a:rPr lang="en-US" altLang="en-US" sz="2600" dirty="0" err="1">
                <a:solidFill>
                  <a:srgbClr val="C00000"/>
                </a:solidFill>
              </a:rPr>
              <a:t>ve</a:t>
            </a:r>
            <a:r>
              <a:rPr lang="en-US" altLang="en-US" sz="2600" dirty="0">
                <a:solidFill>
                  <a:srgbClr val="C00000"/>
                </a:solidFill>
              </a:rPr>
              <a:t> cents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solidFill>
                  <a:srgbClr val="C00000"/>
                </a:solidFill>
              </a:rPr>
              <a:t>No solution </a:t>
            </a:r>
            <a:r>
              <a:rPr lang="en-US" altLang="en-US" sz="2600" dirty="0"/>
              <a:t>if </a:t>
            </a:r>
            <a:r>
              <a:rPr lang="en-US" altLang="en-US" sz="2600" dirty="0">
                <a:solidFill>
                  <a:srgbClr val="C00000"/>
                </a:solidFill>
              </a:rPr>
              <a:t>no denominations</a:t>
            </a:r>
            <a:r>
              <a:rPr lang="en-US" altLang="en-US" sz="2600" dirty="0"/>
              <a:t> are left to consider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5158EA-64F7-6D81-F51E-1492BF60DD83}"/>
              </a:ext>
            </a:extLst>
          </p:cNvPr>
          <p:cNvSpPr/>
          <p:nvPr/>
        </p:nvSpPr>
        <p:spPr>
          <a:xfrm>
            <a:off x="8888361" y="2281092"/>
            <a:ext cx="3104535" cy="7669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 = number of coin denom.</a:t>
            </a:r>
          </a:p>
          <a:p>
            <a:pPr algn="ctr"/>
            <a:r>
              <a:rPr lang="en-US" dirty="0"/>
              <a:t>n = target cent value</a:t>
            </a:r>
          </a:p>
        </p:txBody>
      </p:sp>
    </p:spTree>
    <p:extLst>
      <p:ext uri="{BB962C8B-B14F-4D97-AF65-F5344CB8AC3E}">
        <p14:creationId xmlns:p14="http://schemas.microsoft.com/office/powerpoint/2010/main" val="136042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Coin Change: A Different Recurrence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43A68-9775-3C41-1B6F-C3DC1FE6F45D}"/>
                  </a:ext>
                </a:extLst>
              </p:cNvPr>
              <p:cNvSpPr txBox="1"/>
              <p:nvPr/>
            </p:nvSpPr>
            <p:spPr>
              <a:xfrm>
                <a:off x="838200" y="2084765"/>
                <a:ext cx="10761526" cy="3139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nsolas" panose="020B0609020204030204" pitchFamily="49" charset="0"/>
                  </a:rPr>
                  <a:t>	Another-Recursive-Coin-Change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m, n,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, x)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1. 	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0 </a:t>
                </a:r>
                <a:r>
                  <a:rPr lang="en-US" sz="2200" b="1" dirty="0">
                    <a:latin typeface="Consolas" panose="020B0609020204030204" pitchFamily="49" charset="0"/>
                  </a:rPr>
                  <a:t>or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 &gt; m)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   return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b="0" dirty="0">
                  <a:latin typeface="Consolas" panose="020B0609020204030204" pitchFamily="49" charset="0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(x = 0)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0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taken = </a:t>
                </a:r>
                <a:r>
                  <a:rPr lang="en-US" sz="2200" b="1" dirty="0">
                    <a:latin typeface="Consolas" panose="020B0609020204030204" pitchFamily="49" charset="0"/>
                  </a:rPr>
                  <a:t>Another-Recursive-Coin-Change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m, n,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, </a:t>
                </a:r>
                <a:r>
                  <a:rPr lang="en-US" sz="22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x-C</a:t>
                </a:r>
                <a:r>
                  <a:rPr lang="en-US" sz="22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[</a:t>
                </a:r>
                <a:r>
                  <a:rPr lang="en-US" sz="22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</a:t>
                </a:r>
                <a:r>
                  <a:rPr lang="en-US" sz="2200" dirty="0">
                    <a:latin typeface="Consolas" panose="020B0609020204030204" pitchFamily="49" charset="0"/>
                  </a:rPr>
                  <a:t>) + 1</a:t>
                </a: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not_taken</a:t>
                </a:r>
                <a:r>
                  <a:rPr lang="en-US" sz="2200" dirty="0">
                    <a:latin typeface="Consolas" panose="020B0609020204030204" pitchFamily="49" charset="0"/>
                  </a:rPr>
                  <a:t> = </a:t>
                </a:r>
                <a:r>
                  <a:rPr lang="en-US" sz="2200" b="1" dirty="0">
                    <a:latin typeface="Consolas" panose="020B0609020204030204" pitchFamily="49" charset="0"/>
                  </a:rPr>
                  <a:t>Another-Recursive-Coin-Change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m, n, </a:t>
                </a:r>
                <a:r>
                  <a:rPr lang="en-US" sz="22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i+1</a:t>
                </a:r>
                <a:r>
                  <a:rPr lang="en-US" sz="2200" dirty="0">
                    <a:latin typeface="Consolas" panose="020B0609020204030204" pitchFamily="49" charset="0"/>
                  </a:rPr>
                  <a:t>, x)</a:t>
                </a: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min_coins</a:t>
                </a:r>
                <a:r>
                  <a:rPr lang="en-US" sz="2200" dirty="0">
                    <a:latin typeface="Consolas" panose="020B0609020204030204" pitchFamily="49" charset="0"/>
                  </a:rPr>
                  <a:t> = min(taken,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not_taken</a:t>
                </a:r>
                <a:r>
                  <a:rPr lang="en-US" sz="2200" dirty="0">
                    <a:latin typeface="Consolas" panose="020B0609020204030204" pitchFamily="49" charset="0"/>
                  </a:rPr>
                  <a:t>)</a:t>
                </a: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min_coins</a:t>
                </a:r>
                <a:endParaRPr lang="en-US" sz="22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43A68-9775-3C41-1B6F-C3DC1FE6F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84765"/>
                <a:ext cx="10761526" cy="3139321"/>
              </a:xfrm>
              <a:prstGeom prst="rect">
                <a:avLst/>
              </a:prstGeom>
              <a:blipFill>
                <a:blip r:embed="rId2"/>
                <a:stretch>
                  <a:fillRect l="-679" t="-1161" b="-27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3E9CAD-27CF-C09D-463B-85A37D2F4B6C}"/>
              </a:ext>
            </a:extLst>
          </p:cNvPr>
          <p:cNvSpPr/>
          <p:nvPr/>
        </p:nvSpPr>
        <p:spPr>
          <a:xfrm>
            <a:off x="8249265" y="1022555"/>
            <a:ext cx="3104535" cy="7669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 = number of coin denom.</a:t>
            </a:r>
          </a:p>
          <a:p>
            <a:pPr algn="ctr"/>
            <a:r>
              <a:rPr lang="en-US" dirty="0"/>
              <a:t>n = target cent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A94D4BF-B4CF-BFB2-6F92-546E6000EB44}"/>
                  </a:ext>
                </a:extLst>
              </p:cNvPr>
              <p:cNvSpPr/>
              <p:nvPr/>
            </p:nvSpPr>
            <p:spPr>
              <a:xfrm>
                <a:off x="4284407" y="1095846"/>
                <a:ext cx="3623187" cy="766916"/>
              </a:xfrm>
              <a:prstGeom prst="roundRect">
                <a:avLst/>
              </a:prstGeom>
              <a:solidFill>
                <a:srgbClr val="FFFFE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𝑐h𝑎𝑛𝑔𝑒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A94D4BF-B4CF-BFB2-6F92-546E6000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407" y="1095846"/>
                <a:ext cx="3623187" cy="76691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109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Second 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/>
              <p:nvPr/>
            </p:nvSpPr>
            <p:spPr>
              <a:xfrm>
                <a:off x="3541647" y="1909357"/>
                <a:ext cx="5197961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𝐦𝐢𝐧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47" y="1909357"/>
                <a:ext cx="5197961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0FAFBE-8FE1-3F7B-6356-47842BCF598A}"/>
              </a:ext>
            </a:extLst>
          </p:cNvPr>
          <p:cNvSpPr txBox="1"/>
          <p:nvPr/>
        </p:nvSpPr>
        <p:spPr>
          <a:xfrm>
            <a:off x="938210" y="1069404"/>
            <a:ext cx="10315575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Step 1</a:t>
            </a:r>
            <a:r>
              <a:rPr lang="en-US" sz="2400" dirty="0"/>
              <a:t>: Determine a recurrence relation</a:t>
            </a:r>
          </a:p>
        </p:txBody>
      </p:sp>
    </p:spTree>
    <p:extLst>
      <p:ext uri="{BB962C8B-B14F-4D97-AF65-F5344CB8AC3E}">
        <p14:creationId xmlns:p14="http://schemas.microsoft.com/office/powerpoint/2010/main" val="4045624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47E93B6-9DC8-5050-F7A3-83916B96B63D}"/>
              </a:ext>
            </a:extLst>
          </p:cNvPr>
          <p:cNvSpPr txBox="1"/>
          <p:nvPr/>
        </p:nvSpPr>
        <p:spPr>
          <a:xfrm>
            <a:off x="84513" y="2339229"/>
            <a:ext cx="120257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</a:p>
          <a:p>
            <a:r>
              <a:rPr lang="en-US" dirty="0"/>
              <a:t>simplicity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E9061E-B352-99B3-1F97-341F2DCC0FEC}"/>
              </a:ext>
            </a:extLst>
          </p:cNvPr>
          <p:cNvSpPr/>
          <p:nvPr/>
        </p:nvSpPr>
        <p:spPr>
          <a:xfrm>
            <a:off x="5886450" y="2818721"/>
            <a:ext cx="742950" cy="3863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Second 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FAFBE-8FE1-3F7B-6356-47842BCF598A}"/>
              </a:ext>
            </a:extLst>
          </p:cNvPr>
          <p:cNvSpPr txBox="1"/>
          <p:nvPr/>
        </p:nvSpPr>
        <p:spPr>
          <a:xfrm>
            <a:off x="864288" y="1001045"/>
            <a:ext cx="10641912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Step 2</a:t>
            </a:r>
            <a:r>
              <a:rPr lang="en-US" sz="2400" dirty="0"/>
              <a:t>: Determine table size and dimension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Each subproblem is represented by a pair.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can use a 2D table to store the result of change(</a:t>
            </a:r>
            <a:r>
              <a:rPr lang="en-US" sz="2400" dirty="0" err="1"/>
              <a:t>i,x</a:t>
            </a:r>
            <a:r>
              <a:rPr lang="en-US" sz="2400" dirty="0"/>
              <a:t>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 (num coins) ranges from 1 to m+1, x (target) ranges from 0 to 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6955BB-52F5-4012-3D0A-58B98C19C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48582"/>
              </p:ext>
            </p:extLst>
          </p:nvPr>
        </p:nvGraphicFramePr>
        <p:xfrm>
          <a:off x="1697816" y="3931769"/>
          <a:ext cx="5418668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16287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397308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477573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56886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3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5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6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4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5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64268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C5A1B1-BC82-69C7-8846-FBC90B4E33AE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697816" y="3348162"/>
            <a:ext cx="9473036" cy="11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E64B95-B85C-02E6-FE7F-4282FE599CCE}"/>
              </a:ext>
            </a:extLst>
          </p:cNvPr>
          <p:cNvCxnSpPr>
            <a:cxnSpLocks/>
          </p:cNvCxnSpPr>
          <p:nvPr/>
        </p:nvCxnSpPr>
        <p:spPr>
          <a:xfrm>
            <a:off x="623080" y="4022232"/>
            <a:ext cx="0" cy="2134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714F47-2B7F-1499-9298-1990A659FDE7}"/>
              </a:ext>
            </a:extLst>
          </p:cNvPr>
          <p:cNvSpPr txBox="1"/>
          <p:nvPr/>
        </p:nvSpPr>
        <p:spPr>
          <a:xfrm>
            <a:off x="887108" y="393176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D1CF41-5788-005F-061D-EDB07B38CA25}"/>
              </a:ext>
            </a:extLst>
          </p:cNvPr>
          <p:cNvSpPr txBox="1"/>
          <p:nvPr/>
        </p:nvSpPr>
        <p:spPr>
          <a:xfrm>
            <a:off x="887108" y="4331879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8CAE1-1477-349A-2B95-0752FE5A9A98}"/>
              </a:ext>
            </a:extLst>
          </p:cNvPr>
          <p:cNvSpPr txBox="1"/>
          <p:nvPr/>
        </p:nvSpPr>
        <p:spPr>
          <a:xfrm>
            <a:off x="887108" y="468941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8FB3CE-53F5-51E7-D47D-82E9440C7230}"/>
              </a:ext>
            </a:extLst>
          </p:cNvPr>
          <p:cNvSpPr txBox="1"/>
          <p:nvPr/>
        </p:nvSpPr>
        <p:spPr>
          <a:xfrm>
            <a:off x="887108" y="505528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FE47AF-9E8D-7646-A576-5C9AA4334488}"/>
              </a:ext>
            </a:extLst>
          </p:cNvPr>
          <p:cNvSpPr txBox="1"/>
          <p:nvPr/>
        </p:nvSpPr>
        <p:spPr>
          <a:xfrm>
            <a:off x="887108" y="543073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C6A959-BF3A-AB3E-AFBC-44CC3B4A81D9}"/>
              </a:ext>
            </a:extLst>
          </p:cNvPr>
          <p:cNvSpPr txBox="1"/>
          <p:nvPr/>
        </p:nvSpPr>
        <p:spPr>
          <a:xfrm>
            <a:off x="887108" y="579660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0F46E4-BC6D-BBA7-1B61-658733010010}"/>
              </a:ext>
            </a:extLst>
          </p:cNvPr>
          <p:cNvSpPr txBox="1"/>
          <p:nvPr/>
        </p:nvSpPr>
        <p:spPr>
          <a:xfrm>
            <a:off x="2020583" y="3537084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133D3E-7E9C-E24D-4E59-F9885EACDBD9}"/>
              </a:ext>
            </a:extLst>
          </p:cNvPr>
          <p:cNvSpPr txBox="1"/>
          <p:nvPr/>
        </p:nvSpPr>
        <p:spPr>
          <a:xfrm>
            <a:off x="3315530" y="356004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669307-2239-5A59-E0C7-2793A0003448}"/>
              </a:ext>
            </a:extLst>
          </p:cNvPr>
          <p:cNvSpPr txBox="1"/>
          <p:nvPr/>
        </p:nvSpPr>
        <p:spPr>
          <a:xfrm>
            <a:off x="4715705" y="350310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609A93-A615-9F42-158F-4DCF7E8BC800}"/>
              </a:ext>
            </a:extLst>
          </p:cNvPr>
          <p:cNvSpPr txBox="1"/>
          <p:nvPr/>
        </p:nvSpPr>
        <p:spPr>
          <a:xfrm>
            <a:off x="8786464" y="3537084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n-1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9984F-901E-5156-639A-0EB5BAF8A98E}"/>
              </a:ext>
            </a:extLst>
          </p:cNvPr>
          <p:cNvSpPr txBox="1"/>
          <p:nvPr/>
        </p:nvSpPr>
        <p:spPr>
          <a:xfrm>
            <a:off x="6030158" y="352589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7FD82C-1F77-4EFF-1197-CA2792F61BCA}"/>
              </a:ext>
            </a:extLst>
          </p:cNvPr>
          <p:cNvSpPr txBox="1"/>
          <p:nvPr/>
        </p:nvSpPr>
        <p:spPr>
          <a:xfrm>
            <a:off x="10100917" y="3479432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703ED-0FF7-8BB2-2B00-D86E84DE4F64}"/>
              </a:ext>
            </a:extLst>
          </p:cNvPr>
          <p:cNvSpPr txBox="1"/>
          <p:nvPr/>
        </p:nvSpPr>
        <p:spPr>
          <a:xfrm>
            <a:off x="11170852" y="315993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B5E094-7037-1A18-D2ED-189F88290DB2}"/>
              </a:ext>
            </a:extLst>
          </p:cNvPr>
          <p:cNvSpPr txBox="1"/>
          <p:nvPr/>
        </p:nvSpPr>
        <p:spPr>
          <a:xfrm>
            <a:off x="607486" y="5956240"/>
            <a:ext cx="25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7DFB4-3A84-CA2C-BF3C-677F5BE2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129" y="1136839"/>
            <a:ext cx="4338586" cy="6714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A51D09-6E86-19A2-03B4-D131F0122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957163"/>
              </p:ext>
            </p:extLst>
          </p:nvPr>
        </p:nvGraphicFramePr>
        <p:xfrm>
          <a:off x="8540999" y="3937194"/>
          <a:ext cx="2709334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16287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39730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3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5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6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4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5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642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736C2BA-976F-3409-6C2F-40E6FFDC9EAF}"/>
              </a:ext>
            </a:extLst>
          </p:cNvPr>
          <p:cNvSpPr txBox="1"/>
          <p:nvPr/>
        </p:nvSpPr>
        <p:spPr>
          <a:xfrm>
            <a:off x="7494191" y="4393562"/>
            <a:ext cx="605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A50789-D9B1-340B-20FA-8FFB4C8D4605}"/>
              </a:ext>
            </a:extLst>
          </p:cNvPr>
          <p:cNvCxnSpPr>
            <a:cxnSpLocks/>
          </p:cNvCxnSpPr>
          <p:nvPr/>
        </p:nvCxnSpPr>
        <p:spPr>
          <a:xfrm flipH="1" flipV="1">
            <a:off x="1009650" y="2628900"/>
            <a:ext cx="5284402" cy="184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7553EE8-23CB-23A3-673F-0535A96162DD}"/>
              </a:ext>
            </a:extLst>
          </p:cNvPr>
          <p:cNvSpPr/>
          <p:nvPr/>
        </p:nvSpPr>
        <p:spPr>
          <a:xfrm>
            <a:off x="1071987" y="6286938"/>
            <a:ext cx="948595" cy="3863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m+1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0F48FF-8897-CAA5-A7FA-589ED3345EFD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1236723" y="6196718"/>
            <a:ext cx="203519" cy="159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69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Second 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0FAFBE-8FE1-3F7B-6356-47842BCF598A}"/>
                  </a:ext>
                </a:extLst>
              </p:cNvPr>
              <p:cNvSpPr txBox="1"/>
              <p:nvPr/>
            </p:nvSpPr>
            <p:spPr>
              <a:xfrm>
                <a:off x="985836" y="1331778"/>
                <a:ext cx="10641912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Question: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Filling which cell is our main goal if we want to change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cents?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Cell (1,n)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0FAFBE-8FE1-3F7B-6356-47842BCF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6" y="1331778"/>
                <a:ext cx="10641912" cy="1693092"/>
              </a:xfrm>
              <a:prstGeom prst="rect">
                <a:avLst/>
              </a:prstGeom>
              <a:blipFill>
                <a:blip r:embed="rId2"/>
                <a:stretch>
                  <a:fillRect l="-802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2A7DFB4-3A84-CA2C-BF3C-677F5BE22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129" y="1136839"/>
            <a:ext cx="4338586" cy="67144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ADB929-6B6D-8FDF-FB4F-ACD6E064F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61809"/>
              </p:ext>
            </p:extLst>
          </p:nvPr>
        </p:nvGraphicFramePr>
        <p:xfrm>
          <a:off x="1697816" y="3931769"/>
          <a:ext cx="5418668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16287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397308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477573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56886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3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5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6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4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5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64268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7FA6E1-6665-7550-26D3-EAAD0AAA274B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1697816" y="3348162"/>
            <a:ext cx="9473036" cy="11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F4FA3A-01DE-2D55-9BC4-5A657FC0AC09}"/>
              </a:ext>
            </a:extLst>
          </p:cNvPr>
          <p:cNvCxnSpPr>
            <a:cxnSpLocks/>
          </p:cNvCxnSpPr>
          <p:nvPr/>
        </p:nvCxnSpPr>
        <p:spPr>
          <a:xfrm>
            <a:off x="623080" y="4022232"/>
            <a:ext cx="0" cy="2134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C5A90A-A91B-E93A-027E-AA678AC72C84}"/>
              </a:ext>
            </a:extLst>
          </p:cNvPr>
          <p:cNvSpPr txBox="1"/>
          <p:nvPr/>
        </p:nvSpPr>
        <p:spPr>
          <a:xfrm>
            <a:off x="887108" y="393176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B1F7FD-9648-5B64-BB14-595483BF65EB}"/>
              </a:ext>
            </a:extLst>
          </p:cNvPr>
          <p:cNvSpPr txBox="1"/>
          <p:nvPr/>
        </p:nvSpPr>
        <p:spPr>
          <a:xfrm>
            <a:off x="887108" y="4331879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A190F3-6730-FA92-F528-17A26987BFBF}"/>
              </a:ext>
            </a:extLst>
          </p:cNvPr>
          <p:cNvSpPr txBox="1"/>
          <p:nvPr/>
        </p:nvSpPr>
        <p:spPr>
          <a:xfrm>
            <a:off x="887108" y="468941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F9A764-32CF-57EE-72B7-F6AC73340802}"/>
              </a:ext>
            </a:extLst>
          </p:cNvPr>
          <p:cNvSpPr txBox="1"/>
          <p:nvPr/>
        </p:nvSpPr>
        <p:spPr>
          <a:xfrm>
            <a:off x="887108" y="505528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2BD0AA-34F6-7372-4482-2072894196A7}"/>
              </a:ext>
            </a:extLst>
          </p:cNvPr>
          <p:cNvSpPr txBox="1"/>
          <p:nvPr/>
        </p:nvSpPr>
        <p:spPr>
          <a:xfrm>
            <a:off x="887108" y="543073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78012C-FF9E-895A-E71D-741DCA60865A}"/>
              </a:ext>
            </a:extLst>
          </p:cNvPr>
          <p:cNvSpPr txBox="1"/>
          <p:nvPr/>
        </p:nvSpPr>
        <p:spPr>
          <a:xfrm>
            <a:off x="887108" y="579660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34904A-B13C-AF80-4EFC-3AAC714A12E9}"/>
              </a:ext>
            </a:extLst>
          </p:cNvPr>
          <p:cNvSpPr txBox="1"/>
          <p:nvPr/>
        </p:nvSpPr>
        <p:spPr>
          <a:xfrm>
            <a:off x="2020583" y="3537084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F83565-6F6E-785C-D957-4E1CD0DE0B4B}"/>
              </a:ext>
            </a:extLst>
          </p:cNvPr>
          <p:cNvSpPr txBox="1"/>
          <p:nvPr/>
        </p:nvSpPr>
        <p:spPr>
          <a:xfrm>
            <a:off x="3315530" y="356004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0935FE-2446-D059-FA37-EFF9B60231B1}"/>
              </a:ext>
            </a:extLst>
          </p:cNvPr>
          <p:cNvSpPr txBox="1"/>
          <p:nvPr/>
        </p:nvSpPr>
        <p:spPr>
          <a:xfrm>
            <a:off x="4715705" y="350310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4745CE-82F9-11A8-95A7-6BBF2FDF6363}"/>
              </a:ext>
            </a:extLst>
          </p:cNvPr>
          <p:cNvSpPr txBox="1"/>
          <p:nvPr/>
        </p:nvSpPr>
        <p:spPr>
          <a:xfrm>
            <a:off x="8786464" y="3537084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n-1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CA93B8-B699-9F09-87BD-A0FC8D804412}"/>
              </a:ext>
            </a:extLst>
          </p:cNvPr>
          <p:cNvSpPr txBox="1"/>
          <p:nvPr/>
        </p:nvSpPr>
        <p:spPr>
          <a:xfrm>
            <a:off x="6030158" y="352589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023E66-03F3-62D1-04CD-E42CA435401E}"/>
              </a:ext>
            </a:extLst>
          </p:cNvPr>
          <p:cNvSpPr txBox="1"/>
          <p:nvPr/>
        </p:nvSpPr>
        <p:spPr>
          <a:xfrm>
            <a:off x="10100917" y="3479432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B99FD3-90A4-46C9-3C03-400065E9B1A5}"/>
              </a:ext>
            </a:extLst>
          </p:cNvPr>
          <p:cNvSpPr txBox="1"/>
          <p:nvPr/>
        </p:nvSpPr>
        <p:spPr>
          <a:xfrm>
            <a:off x="11170852" y="315993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4EBAAB5E-9AD5-2D60-DA93-239DA8B59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59024"/>
              </p:ext>
            </p:extLst>
          </p:nvPr>
        </p:nvGraphicFramePr>
        <p:xfrm>
          <a:off x="8540999" y="3937194"/>
          <a:ext cx="2709334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16287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39730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3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5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6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4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5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64268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3E124C8-3BE8-1B1B-7FDF-2A09409EE756}"/>
              </a:ext>
            </a:extLst>
          </p:cNvPr>
          <p:cNvSpPr txBox="1"/>
          <p:nvPr/>
        </p:nvSpPr>
        <p:spPr>
          <a:xfrm>
            <a:off x="7494191" y="4393562"/>
            <a:ext cx="605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361EC3D-C9FD-9404-6499-6CAE48DC5DAC}"/>
              </a:ext>
            </a:extLst>
          </p:cNvPr>
          <p:cNvSpPr/>
          <p:nvPr/>
        </p:nvSpPr>
        <p:spPr>
          <a:xfrm>
            <a:off x="1071987" y="6286938"/>
            <a:ext cx="948595" cy="3863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m+1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54A333-8BEC-792F-E2C3-5E0185A2D061}"/>
              </a:ext>
            </a:extLst>
          </p:cNvPr>
          <p:cNvCxnSpPr>
            <a:cxnSpLocks/>
          </p:cNvCxnSpPr>
          <p:nvPr/>
        </p:nvCxnSpPr>
        <p:spPr>
          <a:xfrm flipH="1" flipV="1">
            <a:off x="1236723" y="6196718"/>
            <a:ext cx="203519" cy="159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28AF7BA-149A-D5A2-1447-AD06C26F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007"/>
              </p:ext>
            </p:extLst>
          </p:nvPr>
        </p:nvGraphicFramePr>
        <p:xfrm>
          <a:off x="1697816" y="3931769"/>
          <a:ext cx="5418668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16287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397308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477573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56886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3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5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6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4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5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642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Second 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/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0FAFBE-8FE1-3F7B-6356-47842BCF598A}"/>
                  </a:ext>
                </a:extLst>
              </p:cNvPr>
              <p:cNvSpPr txBox="1"/>
              <p:nvPr/>
            </p:nvSpPr>
            <p:spPr>
              <a:xfrm>
                <a:off x="789433" y="1615147"/>
                <a:ext cx="10315575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Step 3</a:t>
                </a:r>
                <a:r>
                  <a:rPr lang="en-US" sz="2400" dirty="0"/>
                  <a:t>: Determine an ordering of subproblems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Consider the cell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Assume C[2]=2.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From the recurrence (2,3) depends on (2,1) and (3,3)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0FAFBE-8FE1-3F7B-6356-47842BCF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33" y="1615147"/>
                <a:ext cx="10315575" cy="1693092"/>
              </a:xfrm>
              <a:prstGeom prst="rect">
                <a:avLst/>
              </a:prstGeom>
              <a:blipFill>
                <a:blip r:embed="rId3"/>
                <a:stretch>
                  <a:fillRect l="-827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F3AE10-0A59-17BC-5504-242C110D55D9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1697816" y="3348162"/>
            <a:ext cx="9473036" cy="11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97D736-B5BC-BAB1-5DBB-7BAE3F5105D8}"/>
              </a:ext>
            </a:extLst>
          </p:cNvPr>
          <p:cNvCxnSpPr>
            <a:cxnSpLocks/>
          </p:cNvCxnSpPr>
          <p:nvPr/>
        </p:nvCxnSpPr>
        <p:spPr>
          <a:xfrm>
            <a:off x="623080" y="4022232"/>
            <a:ext cx="0" cy="2134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11B5265-8B70-4AA1-2672-57E52915D635}"/>
              </a:ext>
            </a:extLst>
          </p:cNvPr>
          <p:cNvSpPr txBox="1"/>
          <p:nvPr/>
        </p:nvSpPr>
        <p:spPr>
          <a:xfrm>
            <a:off x="887108" y="393176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1A90C9-0CD4-7E8F-0BD2-2FD347ED012A}"/>
              </a:ext>
            </a:extLst>
          </p:cNvPr>
          <p:cNvSpPr txBox="1"/>
          <p:nvPr/>
        </p:nvSpPr>
        <p:spPr>
          <a:xfrm>
            <a:off x="887108" y="4331879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F7595F-04BE-6393-5DEB-1413472F2A9F}"/>
              </a:ext>
            </a:extLst>
          </p:cNvPr>
          <p:cNvSpPr txBox="1"/>
          <p:nvPr/>
        </p:nvSpPr>
        <p:spPr>
          <a:xfrm>
            <a:off x="887108" y="468941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7B06E3-5DB4-1C6B-A897-C9F751343EAE}"/>
              </a:ext>
            </a:extLst>
          </p:cNvPr>
          <p:cNvSpPr txBox="1"/>
          <p:nvPr/>
        </p:nvSpPr>
        <p:spPr>
          <a:xfrm>
            <a:off x="887108" y="505528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3CAF65-38F1-3799-4C00-B0175E1B8312}"/>
              </a:ext>
            </a:extLst>
          </p:cNvPr>
          <p:cNvSpPr txBox="1"/>
          <p:nvPr/>
        </p:nvSpPr>
        <p:spPr>
          <a:xfrm>
            <a:off x="887108" y="543073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36D575-0ECB-D476-0077-7B5CA2B5E317}"/>
              </a:ext>
            </a:extLst>
          </p:cNvPr>
          <p:cNvSpPr txBox="1"/>
          <p:nvPr/>
        </p:nvSpPr>
        <p:spPr>
          <a:xfrm>
            <a:off x="887108" y="579660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233A15-3560-A858-2526-B01E98E3FE52}"/>
              </a:ext>
            </a:extLst>
          </p:cNvPr>
          <p:cNvSpPr txBox="1"/>
          <p:nvPr/>
        </p:nvSpPr>
        <p:spPr>
          <a:xfrm>
            <a:off x="2020583" y="3537084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9E94E-3F57-3D76-1A2F-3C97E5E0AA16}"/>
              </a:ext>
            </a:extLst>
          </p:cNvPr>
          <p:cNvSpPr txBox="1"/>
          <p:nvPr/>
        </p:nvSpPr>
        <p:spPr>
          <a:xfrm>
            <a:off x="3315530" y="356004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BB3346-6D49-0084-A5D8-337565977C0C}"/>
              </a:ext>
            </a:extLst>
          </p:cNvPr>
          <p:cNvSpPr txBox="1"/>
          <p:nvPr/>
        </p:nvSpPr>
        <p:spPr>
          <a:xfrm>
            <a:off x="4715705" y="350310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94D454-2011-84CC-67EC-21BEA349F806}"/>
              </a:ext>
            </a:extLst>
          </p:cNvPr>
          <p:cNvSpPr txBox="1"/>
          <p:nvPr/>
        </p:nvSpPr>
        <p:spPr>
          <a:xfrm>
            <a:off x="8786464" y="3537084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n-1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888BBF-DA1F-BD98-878F-DA7EC7E27E81}"/>
              </a:ext>
            </a:extLst>
          </p:cNvPr>
          <p:cNvSpPr txBox="1"/>
          <p:nvPr/>
        </p:nvSpPr>
        <p:spPr>
          <a:xfrm>
            <a:off x="6030158" y="352589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5C0AC3-2424-F309-C301-A26F53993A0E}"/>
              </a:ext>
            </a:extLst>
          </p:cNvPr>
          <p:cNvSpPr txBox="1"/>
          <p:nvPr/>
        </p:nvSpPr>
        <p:spPr>
          <a:xfrm>
            <a:off x="10100917" y="3479432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4F2721-2E06-4962-4532-D70AA95484D1}"/>
              </a:ext>
            </a:extLst>
          </p:cNvPr>
          <p:cNvSpPr txBox="1"/>
          <p:nvPr/>
        </p:nvSpPr>
        <p:spPr>
          <a:xfrm>
            <a:off x="11170852" y="315993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5587206-045D-7966-F42C-99F9333E1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59024"/>
              </p:ext>
            </p:extLst>
          </p:nvPr>
        </p:nvGraphicFramePr>
        <p:xfrm>
          <a:off x="8540999" y="3937194"/>
          <a:ext cx="2709334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16287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39730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3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5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6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4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5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64268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6743EDF9-234F-4BEC-40A8-4597D202C435}"/>
              </a:ext>
            </a:extLst>
          </p:cNvPr>
          <p:cNvSpPr txBox="1"/>
          <p:nvPr/>
        </p:nvSpPr>
        <p:spPr>
          <a:xfrm>
            <a:off x="7494191" y="4393562"/>
            <a:ext cx="605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3079CB9-F462-0EF8-169C-CE4FD8BF9952}"/>
              </a:ext>
            </a:extLst>
          </p:cNvPr>
          <p:cNvSpPr/>
          <p:nvPr/>
        </p:nvSpPr>
        <p:spPr>
          <a:xfrm>
            <a:off x="1071987" y="6286938"/>
            <a:ext cx="948595" cy="3863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m+1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1FE0CE9-82C9-0D26-C01E-DB7BBE637886}"/>
              </a:ext>
            </a:extLst>
          </p:cNvPr>
          <p:cNvCxnSpPr>
            <a:cxnSpLocks/>
          </p:cNvCxnSpPr>
          <p:nvPr/>
        </p:nvCxnSpPr>
        <p:spPr>
          <a:xfrm flipH="1" flipV="1">
            <a:off x="1236723" y="6196718"/>
            <a:ext cx="203519" cy="159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EE40B2CA-4FE1-C83A-B688-19D30D384B6E}"/>
              </a:ext>
            </a:extLst>
          </p:cNvPr>
          <p:cNvSpPr/>
          <p:nvPr/>
        </p:nvSpPr>
        <p:spPr>
          <a:xfrm>
            <a:off x="6172396" y="4285594"/>
            <a:ext cx="345440" cy="375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7B0CC66-61E1-82AE-6E8E-E5388A4EA71C}"/>
              </a:ext>
            </a:extLst>
          </p:cNvPr>
          <p:cNvCxnSpPr>
            <a:cxnSpLocks/>
          </p:cNvCxnSpPr>
          <p:nvPr/>
        </p:nvCxnSpPr>
        <p:spPr>
          <a:xfrm flipV="1">
            <a:off x="6345843" y="4531934"/>
            <a:ext cx="0" cy="4266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FB146F-FBF0-FB6C-4C74-763EBFB80B5D}"/>
              </a:ext>
            </a:extLst>
          </p:cNvPr>
          <p:cNvCxnSpPr>
            <a:cxnSpLocks/>
          </p:cNvCxnSpPr>
          <p:nvPr/>
        </p:nvCxnSpPr>
        <p:spPr>
          <a:xfrm>
            <a:off x="3738880" y="4523300"/>
            <a:ext cx="238545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358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1B95C787-598D-DEC1-2B7B-C7B51E004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61809"/>
              </p:ext>
            </p:extLst>
          </p:nvPr>
        </p:nvGraphicFramePr>
        <p:xfrm>
          <a:off x="1697816" y="3931769"/>
          <a:ext cx="5418668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16287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397308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477573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56886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3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5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6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4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5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64268"/>
                  </a:ext>
                </a:extLst>
              </a:tr>
            </a:tbl>
          </a:graphicData>
        </a:graphic>
      </p:graphicFrame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B10D5C-329C-4344-EB5B-7B50200B95AF}"/>
              </a:ext>
            </a:extLst>
          </p:cNvPr>
          <p:cNvCxnSpPr>
            <a:cxnSpLocks/>
            <a:endCxn id="97" idx="1"/>
          </p:cNvCxnSpPr>
          <p:nvPr/>
        </p:nvCxnSpPr>
        <p:spPr>
          <a:xfrm>
            <a:off x="1697816" y="3348162"/>
            <a:ext cx="9473036" cy="11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8A29EA1-913B-9153-9240-C20F3892555E}"/>
              </a:ext>
            </a:extLst>
          </p:cNvPr>
          <p:cNvCxnSpPr>
            <a:cxnSpLocks/>
          </p:cNvCxnSpPr>
          <p:nvPr/>
        </p:nvCxnSpPr>
        <p:spPr>
          <a:xfrm>
            <a:off x="623080" y="4022232"/>
            <a:ext cx="0" cy="2134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B4E7726-AB01-0DF3-BAA5-462506458568}"/>
              </a:ext>
            </a:extLst>
          </p:cNvPr>
          <p:cNvSpPr txBox="1"/>
          <p:nvPr/>
        </p:nvSpPr>
        <p:spPr>
          <a:xfrm>
            <a:off x="887108" y="393176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CC9683-2F72-DAC5-20EA-7E7848A89E76}"/>
              </a:ext>
            </a:extLst>
          </p:cNvPr>
          <p:cNvSpPr txBox="1"/>
          <p:nvPr/>
        </p:nvSpPr>
        <p:spPr>
          <a:xfrm>
            <a:off x="887108" y="4331879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10279D3-2FB1-766B-DE03-8A762A1DDBB9}"/>
              </a:ext>
            </a:extLst>
          </p:cNvPr>
          <p:cNvSpPr txBox="1"/>
          <p:nvPr/>
        </p:nvSpPr>
        <p:spPr>
          <a:xfrm>
            <a:off x="887108" y="468941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3980DA5-2531-2529-B334-0F8578481774}"/>
              </a:ext>
            </a:extLst>
          </p:cNvPr>
          <p:cNvSpPr txBox="1"/>
          <p:nvPr/>
        </p:nvSpPr>
        <p:spPr>
          <a:xfrm>
            <a:off x="887108" y="505528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57E3471-6A0D-5592-90F8-F7CA13217EA7}"/>
              </a:ext>
            </a:extLst>
          </p:cNvPr>
          <p:cNvSpPr txBox="1"/>
          <p:nvPr/>
        </p:nvSpPr>
        <p:spPr>
          <a:xfrm>
            <a:off x="887108" y="543073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9B3971A-B08A-6944-4F2F-A766D9FC941C}"/>
              </a:ext>
            </a:extLst>
          </p:cNvPr>
          <p:cNvSpPr txBox="1"/>
          <p:nvPr/>
        </p:nvSpPr>
        <p:spPr>
          <a:xfrm>
            <a:off x="887108" y="579660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4DCB88B-0CF8-8D65-6D73-32DEED2EE8FB}"/>
              </a:ext>
            </a:extLst>
          </p:cNvPr>
          <p:cNvSpPr txBox="1"/>
          <p:nvPr/>
        </p:nvSpPr>
        <p:spPr>
          <a:xfrm>
            <a:off x="2020583" y="3537084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23958-A7E6-9B13-A601-02A7A078D979}"/>
              </a:ext>
            </a:extLst>
          </p:cNvPr>
          <p:cNvSpPr txBox="1"/>
          <p:nvPr/>
        </p:nvSpPr>
        <p:spPr>
          <a:xfrm>
            <a:off x="3315530" y="356004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1688DC3-6768-3333-870C-A965F22721D3}"/>
              </a:ext>
            </a:extLst>
          </p:cNvPr>
          <p:cNvSpPr txBox="1"/>
          <p:nvPr/>
        </p:nvSpPr>
        <p:spPr>
          <a:xfrm>
            <a:off x="4715705" y="350310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A324486-AC70-BE1E-2CBD-C31067FC24DD}"/>
              </a:ext>
            </a:extLst>
          </p:cNvPr>
          <p:cNvSpPr txBox="1"/>
          <p:nvPr/>
        </p:nvSpPr>
        <p:spPr>
          <a:xfrm>
            <a:off x="8786464" y="3537084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n-1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EF0D0A2-A3B6-5392-0FAB-517D9A7115D1}"/>
              </a:ext>
            </a:extLst>
          </p:cNvPr>
          <p:cNvSpPr txBox="1"/>
          <p:nvPr/>
        </p:nvSpPr>
        <p:spPr>
          <a:xfrm>
            <a:off x="6030158" y="352589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055EDF-4D8F-8C7E-4CC6-ED069EFA0147}"/>
              </a:ext>
            </a:extLst>
          </p:cNvPr>
          <p:cNvSpPr txBox="1"/>
          <p:nvPr/>
        </p:nvSpPr>
        <p:spPr>
          <a:xfrm>
            <a:off x="10100917" y="3479432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6CD4F7F-D2ED-FE25-B4FB-75BECD450A65}"/>
              </a:ext>
            </a:extLst>
          </p:cNvPr>
          <p:cNvSpPr txBox="1"/>
          <p:nvPr/>
        </p:nvSpPr>
        <p:spPr>
          <a:xfrm>
            <a:off x="11170852" y="315993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8FF56DE3-E03C-D8E7-1DD1-C117C6E5A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59024"/>
              </p:ext>
            </p:extLst>
          </p:nvPr>
        </p:nvGraphicFramePr>
        <p:xfrm>
          <a:off x="8540999" y="3937194"/>
          <a:ext cx="2709334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16287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39730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3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65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6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4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5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364268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EB6BA325-E45F-99D6-89DC-D0DF22D561B3}"/>
              </a:ext>
            </a:extLst>
          </p:cNvPr>
          <p:cNvSpPr txBox="1"/>
          <p:nvPr/>
        </p:nvSpPr>
        <p:spPr>
          <a:xfrm>
            <a:off x="7494191" y="4393562"/>
            <a:ext cx="605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Second 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/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0FAFBE-8FE1-3F7B-6356-47842BCF598A}"/>
              </a:ext>
            </a:extLst>
          </p:cNvPr>
          <p:cNvSpPr txBox="1"/>
          <p:nvPr/>
        </p:nvSpPr>
        <p:spPr>
          <a:xfrm>
            <a:off x="892863" y="1738412"/>
            <a:ext cx="10315575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Step 3</a:t>
            </a:r>
            <a:r>
              <a:rPr lang="en-US" sz="2400" dirty="0"/>
              <a:t>: Determine an ordering of subproblems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Fill table from </a:t>
            </a:r>
            <a:r>
              <a:rPr lang="en-US" sz="2400" dirty="0">
                <a:solidFill>
                  <a:srgbClr val="C00000"/>
                </a:solidFill>
              </a:rPr>
              <a:t>bottom to up and left to right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004DE0-5EFD-A659-55DE-2556A03912D3}"/>
              </a:ext>
            </a:extLst>
          </p:cNvPr>
          <p:cNvCxnSpPr>
            <a:cxnSpLocks/>
          </p:cNvCxnSpPr>
          <p:nvPr/>
        </p:nvCxnSpPr>
        <p:spPr>
          <a:xfrm flipV="1">
            <a:off x="2600325" y="5915790"/>
            <a:ext cx="7810500" cy="40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9A4A5B-2AAD-BBAD-5A0D-8CC34772C809}"/>
              </a:ext>
            </a:extLst>
          </p:cNvPr>
          <p:cNvCxnSpPr>
            <a:cxnSpLocks/>
          </p:cNvCxnSpPr>
          <p:nvPr/>
        </p:nvCxnSpPr>
        <p:spPr>
          <a:xfrm>
            <a:off x="2600325" y="5594290"/>
            <a:ext cx="78105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4DFFC0-DBD1-E38A-4488-88B4FE6B6E6E}"/>
              </a:ext>
            </a:extLst>
          </p:cNvPr>
          <p:cNvCxnSpPr>
            <a:cxnSpLocks/>
          </p:cNvCxnSpPr>
          <p:nvPr/>
        </p:nvCxnSpPr>
        <p:spPr>
          <a:xfrm flipH="1" flipV="1">
            <a:off x="2665095" y="5683096"/>
            <a:ext cx="7745730" cy="23269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8567F1-75FB-2125-D1FC-BDB0B57B65B3}"/>
              </a:ext>
            </a:extLst>
          </p:cNvPr>
          <p:cNvCxnSpPr>
            <a:cxnSpLocks/>
          </p:cNvCxnSpPr>
          <p:nvPr/>
        </p:nvCxnSpPr>
        <p:spPr>
          <a:xfrm>
            <a:off x="2600325" y="5228962"/>
            <a:ext cx="78105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70C91D-7F00-7F55-4EA7-91E1B238790D}"/>
              </a:ext>
            </a:extLst>
          </p:cNvPr>
          <p:cNvCxnSpPr>
            <a:cxnSpLocks/>
          </p:cNvCxnSpPr>
          <p:nvPr/>
        </p:nvCxnSpPr>
        <p:spPr>
          <a:xfrm flipH="1" flipV="1">
            <a:off x="2657475" y="5321146"/>
            <a:ext cx="7836709" cy="21677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B1CCED-9A0C-C5B9-7C37-5480CF5A4906}"/>
              </a:ext>
            </a:extLst>
          </p:cNvPr>
          <p:cNvCxnSpPr>
            <a:cxnSpLocks/>
          </p:cNvCxnSpPr>
          <p:nvPr/>
        </p:nvCxnSpPr>
        <p:spPr>
          <a:xfrm>
            <a:off x="2585085" y="4862127"/>
            <a:ext cx="78257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66C9D67-E374-4252-A172-4C7084C842D9}"/>
              </a:ext>
            </a:extLst>
          </p:cNvPr>
          <p:cNvCxnSpPr>
            <a:cxnSpLocks/>
          </p:cNvCxnSpPr>
          <p:nvPr/>
        </p:nvCxnSpPr>
        <p:spPr>
          <a:xfrm flipH="1" flipV="1">
            <a:off x="2657475" y="4942829"/>
            <a:ext cx="7753350" cy="28613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C811E6-A2F4-2642-E6B1-6E0390D4FCCB}"/>
              </a:ext>
            </a:extLst>
          </p:cNvPr>
          <p:cNvCxnSpPr>
            <a:cxnSpLocks/>
          </p:cNvCxnSpPr>
          <p:nvPr/>
        </p:nvCxnSpPr>
        <p:spPr>
          <a:xfrm>
            <a:off x="2564765" y="4506931"/>
            <a:ext cx="78460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DC26D18-1818-E1BE-BCC9-190DE41EB520}"/>
              </a:ext>
            </a:extLst>
          </p:cNvPr>
          <p:cNvCxnSpPr>
            <a:cxnSpLocks/>
          </p:cNvCxnSpPr>
          <p:nvPr/>
        </p:nvCxnSpPr>
        <p:spPr>
          <a:xfrm flipH="1" flipV="1">
            <a:off x="2657475" y="4587633"/>
            <a:ext cx="7753350" cy="27449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9BD157-E801-6E30-3816-75C421F6D127}"/>
              </a:ext>
            </a:extLst>
          </p:cNvPr>
          <p:cNvCxnSpPr>
            <a:cxnSpLocks/>
          </p:cNvCxnSpPr>
          <p:nvPr/>
        </p:nvCxnSpPr>
        <p:spPr>
          <a:xfrm>
            <a:off x="2564765" y="4151735"/>
            <a:ext cx="77698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83DFED-A3AF-B23F-DCB6-5CB622E569B3}"/>
              </a:ext>
            </a:extLst>
          </p:cNvPr>
          <p:cNvCxnSpPr>
            <a:cxnSpLocks/>
          </p:cNvCxnSpPr>
          <p:nvPr/>
        </p:nvCxnSpPr>
        <p:spPr>
          <a:xfrm flipH="1" flipV="1">
            <a:off x="2665095" y="4215706"/>
            <a:ext cx="7669530" cy="29122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C8564DE7-28CE-28B5-B3BB-460AEB1B8D0D}"/>
              </a:ext>
            </a:extLst>
          </p:cNvPr>
          <p:cNvSpPr/>
          <p:nvPr/>
        </p:nvSpPr>
        <p:spPr>
          <a:xfrm>
            <a:off x="1071987" y="6286938"/>
            <a:ext cx="948595" cy="3863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m+1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7DCC700-1D43-FB93-E7DB-AB884D3D1833}"/>
              </a:ext>
            </a:extLst>
          </p:cNvPr>
          <p:cNvCxnSpPr>
            <a:cxnSpLocks/>
          </p:cNvCxnSpPr>
          <p:nvPr/>
        </p:nvCxnSpPr>
        <p:spPr>
          <a:xfrm flipH="1" flipV="1">
            <a:off x="1236723" y="6196718"/>
            <a:ext cx="203519" cy="159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6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Second 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/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0FAFBE-8FE1-3F7B-6356-47842BCF598A}"/>
                  </a:ext>
                </a:extLst>
              </p:cNvPr>
              <p:cNvSpPr txBox="1"/>
              <p:nvPr/>
            </p:nvSpPr>
            <p:spPr>
              <a:xfrm>
                <a:off x="864288" y="1280968"/>
                <a:ext cx="10315575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Step 4</a:t>
                </a:r>
                <a:r>
                  <a:rPr lang="en-US" sz="2400" dirty="0"/>
                  <a:t>: Solve base cases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0 coin for 0 cents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 coins for m+1 cents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0FAFBE-8FE1-3F7B-6356-47842BCF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8" y="1280968"/>
                <a:ext cx="10315575" cy="1693092"/>
              </a:xfrm>
              <a:prstGeom prst="rect">
                <a:avLst/>
              </a:prstGeom>
              <a:blipFill>
                <a:blip r:embed="rId3"/>
                <a:stretch>
                  <a:fillRect l="-827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0ECC279-AA16-9F43-FB7F-1950196BB31E}"/>
              </a:ext>
            </a:extLst>
          </p:cNvPr>
          <p:cNvSpPr/>
          <p:nvPr/>
        </p:nvSpPr>
        <p:spPr>
          <a:xfrm>
            <a:off x="1116131" y="6244490"/>
            <a:ext cx="948595" cy="3863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m+1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A3AB3A-3971-18F7-335C-BDB7A2B2D366}"/>
              </a:ext>
            </a:extLst>
          </p:cNvPr>
          <p:cNvCxnSpPr>
            <a:cxnSpLocks/>
          </p:cNvCxnSpPr>
          <p:nvPr/>
        </p:nvCxnSpPr>
        <p:spPr>
          <a:xfrm flipH="1" flipV="1">
            <a:off x="1280867" y="6154270"/>
            <a:ext cx="203519" cy="159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D808B4E-3604-EE79-1AA8-33A8FC014A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15025"/>
                  </p:ext>
                </p:extLst>
              </p:nvPr>
            </p:nvGraphicFramePr>
            <p:xfrm>
              <a:off x="1697816" y="3931769"/>
              <a:ext cx="5418668" cy="22250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51628798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83973082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04775731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356886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032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0650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4869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74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5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364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D808B4E-3604-EE79-1AA8-33A8FC014A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15025"/>
                  </p:ext>
                </p:extLst>
              </p:nvPr>
            </p:nvGraphicFramePr>
            <p:xfrm>
              <a:off x="1697816" y="3931769"/>
              <a:ext cx="5418668" cy="22250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51628798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83973082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04775731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356886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032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0650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4869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74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5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1" t="-506557" r="-201351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506557" r="-100448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51" t="-506557" r="-901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36426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AEE2FE-BB50-2288-DBBA-969A95CEE26B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1697816" y="3348162"/>
            <a:ext cx="9473036" cy="11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3FCFF5-597A-A134-D907-A26AAD7F6C09}"/>
              </a:ext>
            </a:extLst>
          </p:cNvPr>
          <p:cNvCxnSpPr>
            <a:cxnSpLocks/>
          </p:cNvCxnSpPr>
          <p:nvPr/>
        </p:nvCxnSpPr>
        <p:spPr>
          <a:xfrm>
            <a:off x="623080" y="4022232"/>
            <a:ext cx="0" cy="2134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DA37233-BB5B-0CE0-4EE0-0AED45F7C123}"/>
              </a:ext>
            </a:extLst>
          </p:cNvPr>
          <p:cNvSpPr txBox="1"/>
          <p:nvPr/>
        </p:nvSpPr>
        <p:spPr>
          <a:xfrm>
            <a:off x="887108" y="393176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CFCEE3-581F-5CB0-15F6-5BEC9C5EEAF3}"/>
              </a:ext>
            </a:extLst>
          </p:cNvPr>
          <p:cNvSpPr txBox="1"/>
          <p:nvPr/>
        </p:nvSpPr>
        <p:spPr>
          <a:xfrm>
            <a:off x="887108" y="4331879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97F462-7CC5-33A4-7D16-F7B968DD6295}"/>
              </a:ext>
            </a:extLst>
          </p:cNvPr>
          <p:cNvSpPr txBox="1"/>
          <p:nvPr/>
        </p:nvSpPr>
        <p:spPr>
          <a:xfrm>
            <a:off x="887108" y="468941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D85581-42CD-8D3B-39AE-973638C62A03}"/>
              </a:ext>
            </a:extLst>
          </p:cNvPr>
          <p:cNvSpPr txBox="1"/>
          <p:nvPr/>
        </p:nvSpPr>
        <p:spPr>
          <a:xfrm>
            <a:off x="887108" y="505528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BE02AE-2092-5394-7288-8A856AC81248}"/>
              </a:ext>
            </a:extLst>
          </p:cNvPr>
          <p:cNvSpPr txBox="1"/>
          <p:nvPr/>
        </p:nvSpPr>
        <p:spPr>
          <a:xfrm>
            <a:off x="887108" y="543073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6E65ED-54EE-3FBD-0268-FFAF6356AC41}"/>
              </a:ext>
            </a:extLst>
          </p:cNvPr>
          <p:cNvSpPr txBox="1"/>
          <p:nvPr/>
        </p:nvSpPr>
        <p:spPr>
          <a:xfrm>
            <a:off x="887108" y="5796608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= 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9240CB-C180-ABBF-2636-3F0FD931E780}"/>
              </a:ext>
            </a:extLst>
          </p:cNvPr>
          <p:cNvSpPr txBox="1"/>
          <p:nvPr/>
        </p:nvSpPr>
        <p:spPr>
          <a:xfrm>
            <a:off x="2020583" y="3537084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D33AA6-AABB-2F6C-EDE2-E9F56BFD421E}"/>
              </a:ext>
            </a:extLst>
          </p:cNvPr>
          <p:cNvSpPr txBox="1"/>
          <p:nvPr/>
        </p:nvSpPr>
        <p:spPr>
          <a:xfrm>
            <a:off x="3315530" y="356004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450052-37DA-9436-7AD8-B04D6E0FB633}"/>
              </a:ext>
            </a:extLst>
          </p:cNvPr>
          <p:cNvSpPr txBox="1"/>
          <p:nvPr/>
        </p:nvSpPr>
        <p:spPr>
          <a:xfrm>
            <a:off x="4715705" y="350310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A3320D-7478-CEBB-CEA4-AEA4F98BB330}"/>
              </a:ext>
            </a:extLst>
          </p:cNvPr>
          <p:cNvSpPr txBox="1"/>
          <p:nvPr/>
        </p:nvSpPr>
        <p:spPr>
          <a:xfrm>
            <a:off x="8786464" y="3537084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n-1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EE0CD9-4E20-EA13-DA9D-A82E4688129C}"/>
              </a:ext>
            </a:extLst>
          </p:cNvPr>
          <p:cNvSpPr txBox="1"/>
          <p:nvPr/>
        </p:nvSpPr>
        <p:spPr>
          <a:xfrm>
            <a:off x="6030158" y="352589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385C72-4903-0261-1AD7-4107A06AA42D}"/>
              </a:ext>
            </a:extLst>
          </p:cNvPr>
          <p:cNvSpPr txBox="1"/>
          <p:nvPr/>
        </p:nvSpPr>
        <p:spPr>
          <a:xfrm>
            <a:off x="10100917" y="3479432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= 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455E5F-5581-7828-FAA3-D35C3599AE34}"/>
              </a:ext>
            </a:extLst>
          </p:cNvPr>
          <p:cNvSpPr txBox="1"/>
          <p:nvPr/>
        </p:nvSpPr>
        <p:spPr>
          <a:xfrm>
            <a:off x="11170852" y="315993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9C95C94E-D2B8-78BA-EA96-3ED74C9958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9496"/>
                  </p:ext>
                </p:extLst>
              </p:nvPr>
            </p:nvGraphicFramePr>
            <p:xfrm>
              <a:off x="8540999" y="3937194"/>
              <a:ext cx="2709334" cy="22250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51628798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83973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032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0650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4869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74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5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364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9C95C94E-D2B8-78BA-EA96-3ED74C9958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9496"/>
                  </p:ext>
                </p:extLst>
              </p:nvPr>
            </p:nvGraphicFramePr>
            <p:xfrm>
              <a:off x="8540999" y="3937194"/>
              <a:ext cx="2709334" cy="22250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51628798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83973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032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0650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4869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4743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5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48" t="-501639" r="-10044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901" t="-501639" r="-90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3642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4B96C39B-C2CF-0D14-9D51-A36FE5271C9E}"/>
              </a:ext>
            </a:extLst>
          </p:cNvPr>
          <p:cNvSpPr txBox="1"/>
          <p:nvPr/>
        </p:nvSpPr>
        <p:spPr>
          <a:xfrm>
            <a:off x="7494191" y="4393562"/>
            <a:ext cx="605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5517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Coin Change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82C681-E4F0-A0DE-E1BD-435A7BE12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53" y="952501"/>
            <a:ext cx="11338094" cy="51149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Greedy doesn’t work here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How to solve this problem?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We’ll return to this problem later.</a:t>
            </a:r>
          </a:p>
          <a:p>
            <a:pPr>
              <a:lnSpc>
                <a:spcPct val="150000"/>
              </a:lnSpc>
            </a:pPr>
            <a:r>
              <a:rPr lang="en-US" altLang="en-US" sz="2600" dirty="0"/>
              <a:t>Instead, let’s consider the problem of calculating Fibonacci number</a:t>
            </a:r>
          </a:p>
        </p:txBody>
      </p:sp>
    </p:spTree>
    <p:extLst>
      <p:ext uri="{BB962C8B-B14F-4D97-AF65-F5344CB8AC3E}">
        <p14:creationId xmlns:p14="http://schemas.microsoft.com/office/powerpoint/2010/main" val="960531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Second 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/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CEE4F18-4D00-8377-97C0-79286C5AC1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07304"/>
                  </p:ext>
                </p:extLst>
              </p:nvPr>
            </p:nvGraphicFramePr>
            <p:xfrm>
              <a:off x="2164082" y="3916579"/>
              <a:ext cx="8127996" cy="148336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178507777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48510101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934877668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709104602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86137176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58319901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2008970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519922446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833622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39059221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0948852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98226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232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325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412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8619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CEE4F18-4D00-8377-97C0-79286C5AC1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07304"/>
                  </p:ext>
                </p:extLst>
              </p:nvPr>
            </p:nvGraphicFramePr>
            <p:xfrm>
              <a:off x="2164082" y="3916579"/>
              <a:ext cx="8127996" cy="148336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178507777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48510101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934877668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709104602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86137176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58319901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2008970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519922446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833622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39059221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0948852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98226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232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325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412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802" t="-306557" r="-1003604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06557" r="-89464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703" t="-306557" r="-8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703" t="-306557" r="-7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703" t="-306557" r="-6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2703" t="-306557" r="-5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2703" t="-306557" r="-4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5536" t="-306557" r="-29910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604" t="-306557" r="-201802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604" t="-306557" r="-101802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03604" t="-306557" r="-1802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8619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024F7ED-54B7-3038-B6C7-80FB74EFA688}"/>
              </a:ext>
            </a:extLst>
          </p:cNvPr>
          <p:cNvSpPr txBox="1"/>
          <p:nvPr/>
        </p:nvSpPr>
        <p:spPr>
          <a:xfrm>
            <a:off x="1889762" y="34290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9FCE9-DA1B-3609-4F88-C41CE85F8F2B}"/>
              </a:ext>
            </a:extLst>
          </p:cNvPr>
          <p:cNvSpPr txBox="1"/>
          <p:nvPr/>
        </p:nvSpPr>
        <p:spPr>
          <a:xfrm>
            <a:off x="2349389" y="3530221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94081E-3E2F-8EE5-C172-07CC79BA21C1}"/>
              </a:ext>
            </a:extLst>
          </p:cNvPr>
          <p:cNvCxnSpPr/>
          <p:nvPr/>
        </p:nvCxnSpPr>
        <p:spPr>
          <a:xfrm flipH="1" flipV="1">
            <a:off x="1615442" y="3550541"/>
            <a:ext cx="548640" cy="366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246C86-47EB-AF01-63D3-5892F488F9A3}"/>
              </a:ext>
            </a:extLst>
          </p:cNvPr>
          <p:cNvSpPr txBox="1"/>
          <p:nvPr/>
        </p:nvSpPr>
        <p:spPr>
          <a:xfrm>
            <a:off x="1615442" y="3629055"/>
            <a:ext cx="25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0CB50-A754-41CA-8C62-E1A40FCCD089}"/>
              </a:ext>
            </a:extLst>
          </p:cNvPr>
          <p:cNvSpPr txBox="1"/>
          <p:nvPr/>
        </p:nvSpPr>
        <p:spPr>
          <a:xfrm>
            <a:off x="3006774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C2F266-CF09-82BE-F17F-0B83C66CD047}"/>
              </a:ext>
            </a:extLst>
          </p:cNvPr>
          <p:cNvSpPr txBox="1"/>
          <p:nvPr/>
        </p:nvSpPr>
        <p:spPr>
          <a:xfrm>
            <a:off x="3734614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DD20B7-870B-A038-8FBE-C0584A701AEC}"/>
              </a:ext>
            </a:extLst>
          </p:cNvPr>
          <p:cNvSpPr txBox="1"/>
          <p:nvPr/>
        </p:nvSpPr>
        <p:spPr>
          <a:xfrm>
            <a:off x="4313734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09F910-35A0-C0B5-85AC-7513705613FD}"/>
              </a:ext>
            </a:extLst>
          </p:cNvPr>
          <p:cNvSpPr txBox="1"/>
          <p:nvPr/>
        </p:nvSpPr>
        <p:spPr>
          <a:xfrm>
            <a:off x="5069763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E4195-9E35-3622-84B0-8D821B98F473}"/>
              </a:ext>
            </a:extLst>
          </p:cNvPr>
          <p:cNvSpPr txBox="1"/>
          <p:nvPr/>
        </p:nvSpPr>
        <p:spPr>
          <a:xfrm>
            <a:off x="5727148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02D073-D7E4-8A72-3923-4D4C10C1FAFF}"/>
              </a:ext>
            </a:extLst>
          </p:cNvPr>
          <p:cNvSpPr txBox="1"/>
          <p:nvPr/>
        </p:nvSpPr>
        <p:spPr>
          <a:xfrm>
            <a:off x="6429583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F47509-6AA3-C56F-B888-76CC05837A52}"/>
              </a:ext>
            </a:extLst>
          </p:cNvPr>
          <p:cNvSpPr txBox="1"/>
          <p:nvPr/>
        </p:nvSpPr>
        <p:spPr>
          <a:xfrm>
            <a:off x="7086968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8F1009-DF78-BDD6-C6A8-F9EADD586CC2}"/>
              </a:ext>
            </a:extLst>
          </p:cNvPr>
          <p:cNvSpPr txBox="1"/>
          <p:nvPr/>
        </p:nvSpPr>
        <p:spPr>
          <a:xfrm>
            <a:off x="7800670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C98EDB-E8A6-351B-7295-946287BBEF46}"/>
              </a:ext>
            </a:extLst>
          </p:cNvPr>
          <p:cNvSpPr txBox="1"/>
          <p:nvPr/>
        </p:nvSpPr>
        <p:spPr>
          <a:xfrm>
            <a:off x="8376628" y="353022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371D45-3064-1D7B-C6E8-A68E35A9AF97}"/>
              </a:ext>
            </a:extLst>
          </p:cNvPr>
          <p:cNvSpPr txBox="1"/>
          <p:nvPr/>
        </p:nvSpPr>
        <p:spPr>
          <a:xfrm>
            <a:off x="9058430" y="3530221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06005F-6122-DC47-6368-CF7997F69E98}"/>
              </a:ext>
            </a:extLst>
          </p:cNvPr>
          <p:cNvSpPr txBox="1"/>
          <p:nvPr/>
        </p:nvSpPr>
        <p:spPr>
          <a:xfrm>
            <a:off x="9765015" y="353022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DDC2D3-D867-9BAE-E02F-7DE78E57511A}"/>
              </a:ext>
            </a:extLst>
          </p:cNvPr>
          <p:cNvSpPr txBox="1"/>
          <p:nvPr/>
        </p:nvSpPr>
        <p:spPr>
          <a:xfrm>
            <a:off x="1627961" y="3916579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FA0F1C-8814-A3A2-9231-048AC47BE205}"/>
              </a:ext>
            </a:extLst>
          </p:cNvPr>
          <p:cNvSpPr txBox="1"/>
          <p:nvPr/>
        </p:nvSpPr>
        <p:spPr>
          <a:xfrm>
            <a:off x="1627963" y="428720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20ECE2-0DF9-08A9-1B36-E26B0AFAAC75}"/>
              </a:ext>
            </a:extLst>
          </p:cNvPr>
          <p:cNvSpPr txBox="1"/>
          <p:nvPr/>
        </p:nvSpPr>
        <p:spPr>
          <a:xfrm>
            <a:off x="1627961" y="46349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8B80E2-68DA-EF59-5648-15493F57BE3C}"/>
              </a:ext>
            </a:extLst>
          </p:cNvPr>
          <p:cNvSpPr txBox="1"/>
          <p:nvPr/>
        </p:nvSpPr>
        <p:spPr>
          <a:xfrm>
            <a:off x="864288" y="1088117"/>
            <a:ext cx="10315575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Step 5</a:t>
            </a:r>
            <a:r>
              <a:rPr lang="en-US" sz="2400" dirty="0"/>
              <a:t>: Iteratively fill up the table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Example: </a:t>
            </a:r>
            <a:r>
              <a:rPr lang="en-US" sz="2400" dirty="0"/>
              <a:t>C = {1, 6, 10}, n = 12 cents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1C91F9-5EB9-2CC6-E141-5E0532947560}"/>
              </a:ext>
            </a:extLst>
          </p:cNvPr>
          <p:cNvSpPr txBox="1"/>
          <p:nvPr/>
        </p:nvSpPr>
        <p:spPr>
          <a:xfrm>
            <a:off x="1615442" y="50579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82901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Second 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/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CEE4F18-4D00-8377-97C0-79286C5AC1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709843"/>
                  </p:ext>
                </p:extLst>
              </p:nvPr>
            </p:nvGraphicFramePr>
            <p:xfrm>
              <a:off x="2164082" y="3916579"/>
              <a:ext cx="8127996" cy="148336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178507777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48510101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934877668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709104602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86137176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58319901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2008970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519922446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833622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39059221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0948852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98226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232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325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412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8619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CEE4F18-4D00-8377-97C0-79286C5AC1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709843"/>
                  </p:ext>
                </p:extLst>
              </p:nvPr>
            </p:nvGraphicFramePr>
            <p:xfrm>
              <a:off x="2164082" y="3916579"/>
              <a:ext cx="8127996" cy="148336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677333">
                      <a:extLst>
                        <a:ext uri="{9D8B030D-6E8A-4147-A177-3AD203B41FA5}">
                          <a16:colId xmlns:a16="http://schemas.microsoft.com/office/drawing/2014/main" val="1785077773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48510101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934877668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709104602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86137176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58319901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2008970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519922446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8336223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39059221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0948852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98226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232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802" t="-106557" r="-1003604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6557" r="-89464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703" t="-106557" r="-80270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703" t="-106557" r="-70270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2703" t="-106557" r="-50270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2703" t="-106557" r="-40270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5536" t="-106557" r="-299107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604" t="-106557" r="-10180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325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802" t="-206557" r="-1003604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06557" r="-89464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703" t="-206557" r="-80270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703" t="-206557" r="-70270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703" t="-206557" r="-60270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2703" t="-206557" r="-50270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2703" t="-206557" r="-40270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5536" t="-206557" r="-299107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604" t="-206557" r="-201802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604" t="-206557" r="-101802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03604" t="-206557" r="-1802" b="-1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4412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802" t="-306557" r="-1003604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06557" r="-89464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703" t="-306557" r="-8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703" t="-306557" r="-7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703" t="-306557" r="-6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2703" t="-306557" r="-5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2703" t="-306557" r="-40270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5536" t="-306557" r="-29910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604" t="-306557" r="-201802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604" t="-306557" r="-101802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03604" t="-306557" r="-1802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8619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024F7ED-54B7-3038-B6C7-80FB74EFA688}"/>
              </a:ext>
            </a:extLst>
          </p:cNvPr>
          <p:cNvSpPr txBox="1"/>
          <p:nvPr/>
        </p:nvSpPr>
        <p:spPr>
          <a:xfrm>
            <a:off x="1889762" y="34290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9FCE9-DA1B-3609-4F88-C41CE85F8F2B}"/>
              </a:ext>
            </a:extLst>
          </p:cNvPr>
          <p:cNvSpPr txBox="1"/>
          <p:nvPr/>
        </p:nvSpPr>
        <p:spPr>
          <a:xfrm>
            <a:off x="2349389" y="3530221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94081E-3E2F-8EE5-C172-07CC79BA21C1}"/>
              </a:ext>
            </a:extLst>
          </p:cNvPr>
          <p:cNvCxnSpPr/>
          <p:nvPr/>
        </p:nvCxnSpPr>
        <p:spPr>
          <a:xfrm flipH="1" flipV="1">
            <a:off x="1615442" y="3550541"/>
            <a:ext cx="548640" cy="366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246C86-47EB-AF01-63D3-5892F488F9A3}"/>
              </a:ext>
            </a:extLst>
          </p:cNvPr>
          <p:cNvSpPr txBox="1"/>
          <p:nvPr/>
        </p:nvSpPr>
        <p:spPr>
          <a:xfrm>
            <a:off x="1615442" y="3629055"/>
            <a:ext cx="25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0CB50-A754-41CA-8C62-E1A40FCCD089}"/>
              </a:ext>
            </a:extLst>
          </p:cNvPr>
          <p:cNvSpPr txBox="1"/>
          <p:nvPr/>
        </p:nvSpPr>
        <p:spPr>
          <a:xfrm>
            <a:off x="3006774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C2F266-CF09-82BE-F17F-0B83C66CD047}"/>
              </a:ext>
            </a:extLst>
          </p:cNvPr>
          <p:cNvSpPr txBox="1"/>
          <p:nvPr/>
        </p:nvSpPr>
        <p:spPr>
          <a:xfrm>
            <a:off x="3734614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DD20B7-870B-A038-8FBE-C0584A701AEC}"/>
              </a:ext>
            </a:extLst>
          </p:cNvPr>
          <p:cNvSpPr txBox="1"/>
          <p:nvPr/>
        </p:nvSpPr>
        <p:spPr>
          <a:xfrm>
            <a:off x="4313734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09F910-35A0-C0B5-85AC-7513705613FD}"/>
              </a:ext>
            </a:extLst>
          </p:cNvPr>
          <p:cNvSpPr txBox="1"/>
          <p:nvPr/>
        </p:nvSpPr>
        <p:spPr>
          <a:xfrm>
            <a:off x="5069763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E4195-9E35-3622-84B0-8D821B98F473}"/>
              </a:ext>
            </a:extLst>
          </p:cNvPr>
          <p:cNvSpPr txBox="1"/>
          <p:nvPr/>
        </p:nvSpPr>
        <p:spPr>
          <a:xfrm>
            <a:off x="5727148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02D073-D7E4-8A72-3923-4D4C10C1FAFF}"/>
              </a:ext>
            </a:extLst>
          </p:cNvPr>
          <p:cNvSpPr txBox="1"/>
          <p:nvPr/>
        </p:nvSpPr>
        <p:spPr>
          <a:xfrm>
            <a:off x="6429583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F47509-6AA3-C56F-B888-76CC05837A52}"/>
              </a:ext>
            </a:extLst>
          </p:cNvPr>
          <p:cNvSpPr txBox="1"/>
          <p:nvPr/>
        </p:nvSpPr>
        <p:spPr>
          <a:xfrm>
            <a:off x="7086968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8F1009-DF78-BDD6-C6A8-F9EADD586CC2}"/>
              </a:ext>
            </a:extLst>
          </p:cNvPr>
          <p:cNvSpPr txBox="1"/>
          <p:nvPr/>
        </p:nvSpPr>
        <p:spPr>
          <a:xfrm>
            <a:off x="7800670" y="35302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C98EDB-E8A6-351B-7295-946287BBEF46}"/>
              </a:ext>
            </a:extLst>
          </p:cNvPr>
          <p:cNvSpPr txBox="1"/>
          <p:nvPr/>
        </p:nvSpPr>
        <p:spPr>
          <a:xfrm>
            <a:off x="8376628" y="353022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371D45-3064-1D7B-C6E8-A68E35A9AF97}"/>
              </a:ext>
            </a:extLst>
          </p:cNvPr>
          <p:cNvSpPr txBox="1"/>
          <p:nvPr/>
        </p:nvSpPr>
        <p:spPr>
          <a:xfrm>
            <a:off x="9058430" y="3530221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06005F-6122-DC47-6368-CF7997F69E98}"/>
              </a:ext>
            </a:extLst>
          </p:cNvPr>
          <p:cNvSpPr txBox="1"/>
          <p:nvPr/>
        </p:nvSpPr>
        <p:spPr>
          <a:xfrm>
            <a:off x="9765015" y="3530221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DDC2D3-D867-9BAE-E02F-7DE78E57511A}"/>
              </a:ext>
            </a:extLst>
          </p:cNvPr>
          <p:cNvSpPr txBox="1"/>
          <p:nvPr/>
        </p:nvSpPr>
        <p:spPr>
          <a:xfrm>
            <a:off x="1627961" y="3916579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FA0F1C-8814-A3A2-9231-048AC47BE205}"/>
              </a:ext>
            </a:extLst>
          </p:cNvPr>
          <p:cNvSpPr txBox="1"/>
          <p:nvPr/>
        </p:nvSpPr>
        <p:spPr>
          <a:xfrm>
            <a:off x="1627963" y="428720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20ECE2-0DF9-08A9-1B36-E26B0AFAAC75}"/>
              </a:ext>
            </a:extLst>
          </p:cNvPr>
          <p:cNvSpPr txBox="1"/>
          <p:nvPr/>
        </p:nvSpPr>
        <p:spPr>
          <a:xfrm>
            <a:off x="1627961" y="46349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8B80E2-68DA-EF59-5648-15493F57BE3C}"/>
              </a:ext>
            </a:extLst>
          </p:cNvPr>
          <p:cNvSpPr txBox="1"/>
          <p:nvPr/>
        </p:nvSpPr>
        <p:spPr>
          <a:xfrm>
            <a:off x="864288" y="1088117"/>
            <a:ext cx="10315575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Step 5</a:t>
            </a:r>
            <a:r>
              <a:rPr lang="en-US" sz="2400" dirty="0"/>
              <a:t>: Iteratively fill up the table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Example: </a:t>
            </a:r>
            <a:r>
              <a:rPr lang="en-US" sz="2400" dirty="0"/>
              <a:t>C = {1, 6, 10}, n = 12 cents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1C91F9-5EB9-2CC6-E141-5E0532947560}"/>
              </a:ext>
            </a:extLst>
          </p:cNvPr>
          <p:cNvSpPr txBox="1"/>
          <p:nvPr/>
        </p:nvSpPr>
        <p:spPr>
          <a:xfrm>
            <a:off x="1615442" y="50579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2366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Second Bottom-Up 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/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8A2B39-442C-EA9B-8DBF-D512CFF8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80" y="1025248"/>
                <a:ext cx="5108706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0FAFBE-8FE1-3F7B-6356-47842BCF598A}"/>
              </a:ext>
            </a:extLst>
          </p:cNvPr>
          <p:cNvSpPr txBox="1"/>
          <p:nvPr/>
        </p:nvSpPr>
        <p:spPr>
          <a:xfrm>
            <a:off x="864288" y="1088117"/>
            <a:ext cx="10315575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Step 5</a:t>
            </a:r>
            <a:r>
              <a:rPr lang="en-US" sz="2400" dirty="0"/>
              <a:t>: Iteratively fill up the table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C4B764-257C-ECCA-5C6C-1DF9EE95485C}"/>
                  </a:ext>
                </a:extLst>
              </p:cNvPr>
              <p:cNvSpPr txBox="1"/>
              <p:nvPr/>
            </p:nvSpPr>
            <p:spPr>
              <a:xfrm>
                <a:off x="838200" y="1898915"/>
                <a:ext cx="10761526" cy="44935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nsolas" panose="020B0609020204030204" pitchFamily="49" charset="0"/>
                  </a:rPr>
                  <a:t>	Another-DP-Coin-Change</a:t>
                </a:r>
                <a:r>
                  <a:rPr lang="en-US" sz="2200" dirty="0">
                    <a:latin typeface="Consolas" panose="020B0609020204030204" pitchFamily="49" charset="0"/>
                  </a:rPr>
                  <a:t>(C, m, n)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1. 	mem[1:m][0:n] = a new array with each cell initialized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dirty="0">
                  <a:latin typeface="Consolas" panose="020B0609020204030204" pitchFamily="49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for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 = 1 </a:t>
                </a:r>
                <a:r>
                  <a:rPr lang="en-US" sz="2200" b="1" dirty="0">
                    <a:latin typeface="Consolas" panose="020B0609020204030204" pitchFamily="49" charset="0"/>
                  </a:rPr>
                  <a:t>to</a:t>
                </a:r>
                <a:r>
                  <a:rPr lang="en-US" sz="2200" dirty="0">
                    <a:latin typeface="Consolas" panose="020B0609020204030204" pitchFamily="49" charset="0"/>
                  </a:rPr>
                  <a:t> m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b="1" dirty="0">
                    <a:latin typeface="Consolas" panose="020B0609020204030204" pitchFamily="49" charset="0"/>
                  </a:rPr>
                  <a:t>     </a:t>
                </a:r>
                <a:r>
                  <a:rPr lang="en-US" sz="2200" dirty="0">
                    <a:latin typeface="Consolas" panose="020B0609020204030204" pitchFamily="49" charset="0"/>
                  </a:rPr>
                  <a:t>mem[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][0] = 0 </a:t>
                </a:r>
                <a:r>
                  <a:rPr lang="en-US" sz="22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</a:t>
                </a:r>
                <a:r>
                  <a:rPr lang="en-US" sz="22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0 coins to return 0 cents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for</a:t>
                </a:r>
                <a:r>
                  <a:rPr lang="en-US" sz="2200" dirty="0">
                    <a:latin typeface="Consolas" panose="020B0609020204030204" pitchFamily="49" charset="0"/>
                  </a:rPr>
                  <a:t> x = 2 to n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   mem[m+1][x]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200" dirty="0">
                  <a:latin typeface="Consolas" panose="020B0609020204030204" pitchFamily="49" charset="0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for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 = m </a:t>
                </a:r>
                <a:r>
                  <a:rPr lang="en-US" sz="2200" b="1" dirty="0" err="1">
                    <a:latin typeface="Consolas" panose="020B0609020204030204" pitchFamily="49" charset="0"/>
                  </a:rPr>
                  <a:t>downto</a:t>
                </a:r>
                <a:r>
                  <a:rPr lang="en-US" sz="2200" b="1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>
                    <a:latin typeface="Consolas" panose="020B0609020204030204" pitchFamily="49" charset="0"/>
                  </a:rPr>
                  <a:t>1</a:t>
                </a:r>
                <a:endParaRPr lang="en-US" sz="2200" b="1" dirty="0">
                  <a:latin typeface="Consolas" panose="020B0609020204030204" pitchFamily="49" charset="0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for</a:t>
                </a:r>
                <a:r>
                  <a:rPr lang="en-US" sz="2200" dirty="0">
                    <a:latin typeface="Consolas" panose="020B0609020204030204" pitchFamily="49" charset="0"/>
                  </a:rPr>
                  <a:t> x = 1 </a:t>
                </a:r>
                <a:r>
                  <a:rPr lang="en-US" sz="2200" b="1" dirty="0">
                    <a:latin typeface="Consolas" panose="020B0609020204030204" pitchFamily="49" charset="0"/>
                  </a:rPr>
                  <a:t>to</a:t>
                </a:r>
                <a:r>
                  <a:rPr lang="en-US" sz="2200" dirty="0">
                    <a:latin typeface="Consolas" panose="020B0609020204030204" pitchFamily="49" charset="0"/>
                  </a:rPr>
                  <a:t> n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(x – C[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] &lt; 0) </a:t>
                </a:r>
              </a:p>
              <a:p>
                <a:pPr marL="457200" indent="-457200">
                  <a:buFont typeface="+mj-lt"/>
                  <a:buAutoNum type="arabicPeriod" startAt="9"/>
                </a:pPr>
                <a:r>
                  <a:rPr lang="en-US" sz="2200" dirty="0">
                    <a:latin typeface="Consolas" panose="020B0609020204030204" pitchFamily="49" charset="0"/>
                  </a:rPr>
                  <a:t>            mem[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][x] = mem[i+1][x]</a:t>
                </a:r>
              </a:p>
              <a:p>
                <a:pPr marL="457200" indent="-457200">
                  <a:buFont typeface="+mj-lt"/>
                  <a:buAutoNum type="arabicPeriod" startAt="9"/>
                </a:pPr>
                <a:r>
                  <a:rPr lang="en-US" sz="2200" dirty="0">
                    <a:latin typeface="Consolas" panose="020B0609020204030204" pitchFamily="49" charset="0"/>
                  </a:rPr>
                  <a:t>   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else</a:t>
                </a:r>
              </a:p>
              <a:p>
                <a:pPr marL="457200" indent="-457200">
                  <a:buFont typeface="+mj-lt"/>
                  <a:buAutoNum type="arabicPeriod" startAt="9"/>
                </a:pPr>
                <a:r>
                  <a:rPr lang="en-US" sz="2200" dirty="0">
                    <a:latin typeface="Consolas" panose="020B0609020204030204" pitchFamily="49" charset="0"/>
                  </a:rPr>
                  <a:t>            mem[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][x] = </a:t>
                </a:r>
                <a:r>
                  <a:rPr lang="en-US" sz="2200" b="1" dirty="0">
                    <a:latin typeface="Consolas" panose="020B0609020204030204" pitchFamily="49" charset="0"/>
                  </a:rPr>
                  <a:t>min</a:t>
                </a:r>
                <a:r>
                  <a:rPr lang="en-US" sz="2200" dirty="0">
                    <a:latin typeface="Consolas" panose="020B0609020204030204" pitchFamily="49" charset="0"/>
                  </a:rPr>
                  <a:t>(mem[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][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x-C</a:t>
                </a:r>
                <a:r>
                  <a:rPr lang="en-US" sz="2200" dirty="0">
                    <a:latin typeface="Consolas" panose="020B0609020204030204" pitchFamily="49" charset="0"/>
                  </a:rPr>
                  <a:t>[</a:t>
                </a:r>
                <a:r>
                  <a:rPr lang="en-US" sz="2200" dirty="0" err="1">
                    <a:latin typeface="Consolas" panose="020B0609020204030204" pitchFamily="49" charset="0"/>
                  </a:rPr>
                  <a:t>i</a:t>
                </a:r>
                <a:r>
                  <a:rPr lang="en-US" sz="2200" dirty="0">
                    <a:latin typeface="Consolas" panose="020B0609020204030204" pitchFamily="49" charset="0"/>
                  </a:rPr>
                  <a:t>]] + 1 , mem[i+1][x])</a:t>
                </a:r>
              </a:p>
              <a:p>
                <a:pPr marL="457200" indent="-457200">
                  <a:buFont typeface="+mj-lt"/>
                  <a:buAutoNum type="arabicPeriod" startAt="9"/>
                </a:pPr>
                <a:r>
                  <a:rPr lang="en-US" sz="2200" dirty="0">
                    <a:latin typeface="Consolas" panose="020B0609020204030204" pitchFamily="49" charset="0"/>
                  </a:rPr>
                  <a:t>  </a:t>
                </a:r>
                <a:r>
                  <a:rPr lang="en-US" sz="2200" b="1" dirty="0">
                    <a:latin typeface="Consolas" panose="020B0609020204030204" pitchFamily="49" charset="0"/>
                  </a:rPr>
                  <a:t> return</a:t>
                </a:r>
                <a:r>
                  <a:rPr lang="en-US" sz="2200" dirty="0">
                    <a:latin typeface="Consolas" panose="020B0609020204030204" pitchFamily="49" charset="0"/>
                  </a:rPr>
                  <a:t> mem[1][n]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C4B764-257C-ECCA-5C6C-1DF9EE954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8915"/>
                <a:ext cx="10761526" cy="4493538"/>
              </a:xfrm>
              <a:prstGeom prst="rect">
                <a:avLst/>
              </a:prstGeom>
              <a:blipFill>
                <a:blip r:embed="rId3"/>
                <a:stretch>
                  <a:fillRect l="-679" t="-812" b="-16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699E0BF-20BA-27AF-547E-F0CB3B7C8D71}"/>
                  </a:ext>
                </a:extLst>
              </p:cNvPr>
              <p:cNvSpPr/>
              <p:nvPr/>
            </p:nvSpPr>
            <p:spPr>
              <a:xfrm>
                <a:off x="8253730" y="3794441"/>
                <a:ext cx="3609975" cy="64293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699E0BF-20BA-27AF-547E-F0CB3B7C8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730" y="3794441"/>
                <a:ext cx="3609975" cy="642939"/>
              </a:xfrm>
              <a:prstGeom prst="roundRect">
                <a:avLst/>
              </a:prstGeom>
              <a:blipFill>
                <a:blip r:embed="rId4"/>
                <a:stretch>
                  <a:fillRect l="-505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364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Calculate Fibonacci Number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A3705-522D-3BC5-5029-D78CB5E11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989" y="984249"/>
                <a:ext cx="10971211" cy="480695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600" dirty="0"/>
                  <a:t>-</a:t>
                </a:r>
                <a:r>
                  <a:rPr lang="en-US" altLang="en-US" sz="2600" dirty="0" err="1"/>
                  <a:t>th</a:t>
                </a:r>
                <a:r>
                  <a:rPr lang="en-US" altLang="en-US" sz="2600" dirty="0"/>
                  <a:t> Fibonacci number is defined as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&amp;1,  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2600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Fibonacci sequence: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altLang="en-US" sz="2600" dirty="0"/>
                  <a:t>0, 1, 1, 2, 3, 5, 8, 13, 21, 34, 55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A3705-522D-3BC5-5029-D78CB5E11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989" y="984249"/>
                <a:ext cx="10971211" cy="4806951"/>
              </a:xfrm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54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4338F2-BB12-BC82-789B-0D1FB984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7" y="1026507"/>
            <a:ext cx="8455818" cy="8213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We can compute n-</a:t>
            </a:r>
            <a:r>
              <a:rPr lang="en-US" altLang="en-US" sz="2600" dirty="0" err="1"/>
              <a:t>th</a:t>
            </a:r>
            <a:r>
              <a:rPr lang="en-US" altLang="en-US" sz="2600" dirty="0"/>
              <a:t> Fibonacci number recursively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Calculate Fibonacci Number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EA284B-098E-3634-EEDB-C1F4425D6556}"/>
                  </a:ext>
                </a:extLst>
              </p:cNvPr>
              <p:cNvSpPr txBox="1"/>
              <p:nvPr/>
            </p:nvSpPr>
            <p:spPr>
              <a:xfrm>
                <a:off x="2032396" y="1630365"/>
                <a:ext cx="8127207" cy="21236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nsolas" panose="020B0609020204030204" pitchFamily="49" charset="0"/>
                  </a:rPr>
                  <a:t>	Recursive-Fib</a:t>
                </a:r>
                <a:r>
                  <a:rPr lang="en-US" sz="2200" dirty="0">
                    <a:latin typeface="Consolas" panose="020B0609020204030204" pitchFamily="49" charset="0"/>
                  </a:rPr>
                  <a:t>(n)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1. 	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(n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 0)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   return</a:t>
                </a:r>
                <a:r>
                  <a:rPr lang="en-US" sz="22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b="0" dirty="0">
                  <a:latin typeface="Consolas" panose="020B0609020204030204" pitchFamily="49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if (n = 1) 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dirty="0">
                    <a:latin typeface="Consolas" panose="020B0609020204030204" pitchFamily="49" charset="0"/>
                  </a:rPr>
                  <a:t>      return 1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Recursive-Fib(n-1)+</a:t>
                </a:r>
                <a:r>
                  <a:rPr lang="en-US" sz="2200" b="1" dirty="0">
                    <a:latin typeface="Consolas" panose="020B0609020204030204" pitchFamily="49" charset="0"/>
                  </a:rPr>
                  <a:t> </a:t>
                </a:r>
                <a:r>
                  <a:rPr lang="en-US" sz="2200" dirty="0">
                    <a:latin typeface="Consolas" panose="020B0609020204030204" pitchFamily="49" charset="0"/>
                  </a:rPr>
                  <a:t>Recursive-Fib(n-2)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EA284B-098E-3634-EEDB-C1F4425D6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396" y="1630365"/>
                <a:ext cx="8127207" cy="2123658"/>
              </a:xfrm>
              <a:prstGeom prst="rect">
                <a:avLst/>
              </a:prstGeom>
              <a:blipFill>
                <a:blip r:embed="rId2"/>
                <a:stretch>
                  <a:fillRect l="-898" t="-1425" b="-4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9E5C39-9625-BAB0-C9CE-74AC6184A4CA}"/>
              </a:ext>
            </a:extLst>
          </p:cNvPr>
          <p:cNvSpPr txBox="1">
            <a:spLocks/>
          </p:cNvSpPr>
          <p:nvPr/>
        </p:nvSpPr>
        <p:spPr>
          <a:xfrm>
            <a:off x="6507957" y="2356616"/>
            <a:ext cx="2693193" cy="6451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Running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317261-6A75-B6A1-3C85-20D123F066F2}"/>
                  </a:ext>
                </a:extLst>
              </p:cNvPr>
              <p:cNvSpPr txBox="1"/>
              <p:nvPr/>
            </p:nvSpPr>
            <p:spPr>
              <a:xfrm>
                <a:off x="716757" y="3666405"/>
                <a:ext cx="11039475" cy="1139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Assume that the running time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317261-6A75-B6A1-3C85-20D123F0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57" y="3666405"/>
                <a:ext cx="11039475" cy="1139030"/>
              </a:xfrm>
              <a:prstGeom prst="rect">
                <a:avLst/>
              </a:prstGeom>
              <a:blipFill>
                <a:blip r:embed="rId3"/>
                <a:stretch>
                  <a:fillRect l="-773" b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41912F-33A2-4EDD-0E3D-CFCB04958E1C}"/>
                  </a:ext>
                </a:extLst>
              </p:cNvPr>
              <p:cNvSpPr txBox="1"/>
              <p:nvPr/>
            </p:nvSpPr>
            <p:spPr>
              <a:xfrm>
                <a:off x="838200" y="4693486"/>
                <a:ext cx="11039475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: This is a loose upper bound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In fact,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has a similar recurrence: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is the golden ratio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41912F-33A2-4EDD-0E3D-CFCB04958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93486"/>
                <a:ext cx="11039475" cy="1754326"/>
              </a:xfrm>
              <a:prstGeom prst="rect">
                <a:avLst/>
              </a:prstGeom>
              <a:blipFill>
                <a:blip r:embed="rId6"/>
                <a:stretch>
                  <a:fillRect l="-773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6EA8527-D582-A36E-3E9F-62086DDC9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0864" y="1356702"/>
            <a:ext cx="3314700" cy="948714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1699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Calculate Fibonacci Number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4327CB-369F-7995-DB3F-37C009D12C26}"/>
              </a:ext>
            </a:extLst>
          </p:cNvPr>
          <p:cNvSpPr/>
          <p:nvPr/>
        </p:nvSpPr>
        <p:spPr>
          <a:xfrm>
            <a:off x="6962775" y="1229519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Fib(5)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1E80F3-0432-16E0-DC01-C76906E9821B}"/>
              </a:ext>
            </a:extLst>
          </p:cNvPr>
          <p:cNvSpPr/>
          <p:nvPr/>
        </p:nvSpPr>
        <p:spPr>
          <a:xfrm>
            <a:off x="5438775" y="2039144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Fib(4)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AADD92-BF47-44C4-54A6-AC2F9C59F29B}"/>
              </a:ext>
            </a:extLst>
          </p:cNvPr>
          <p:cNvSpPr/>
          <p:nvPr/>
        </p:nvSpPr>
        <p:spPr>
          <a:xfrm>
            <a:off x="8420100" y="2039144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Fib(3)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ABC06E-CCB0-CAFE-C230-8D76555AB642}"/>
              </a:ext>
            </a:extLst>
          </p:cNvPr>
          <p:cNvSpPr/>
          <p:nvPr/>
        </p:nvSpPr>
        <p:spPr>
          <a:xfrm>
            <a:off x="4036219" y="3011319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Fib(3)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3837CC-8909-559E-463D-5A2A3203E029}"/>
              </a:ext>
            </a:extLst>
          </p:cNvPr>
          <p:cNvSpPr/>
          <p:nvPr/>
        </p:nvSpPr>
        <p:spPr>
          <a:xfrm>
            <a:off x="8160545" y="3002359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Fib(2)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C010CF9-BD75-AD78-FBEF-C3052076763F}"/>
              </a:ext>
            </a:extLst>
          </p:cNvPr>
          <p:cNvSpPr/>
          <p:nvPr/>
        </p:nvSpPr>
        <p:spPr>
          <a:xfrm>
            <a:off x="6255544" y="3011319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Fib(2)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AB54706-4353-40E8-573B-7F1E7FAE54FA}"/>
              </a:ext>
            </a:extLst>
          </p:cNvPr>
          <p:cNvSpPr/>
          <p:nvPr/>
        </p:nvSpPr>
        <p:spPr>
          <a:xfrm>
            <a:off x="9807589" y="3011319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Fib(1)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4D7CE4-744E-F158-8023-EDD13A26E3FB}"/>
              </a:ext>
            </a:extLst>
          </p:cNvPr>
          <p:cNvSpPr/>
          <p:nvPr/>
        </p:nvSpPr>
        <p:spPr>
          <a:xfrm>
            <a:off x="4036219" y="4292598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Fib(1)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FE398DF-5B56-1932-FFAB-771EA10BEB25}"/>
              </a:ext>
            </a:extLst>
          </p:cNvPr>
          <p:cNvSpPr/>
          <p:nvPr/>
        </p:nvSpPr>
        <p:spPr>
          <a:xfrm>
            <a:off x="2328863" y="4288631"/>
            <a:ext cx="914400" cy="504825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Fib(2)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BD919B-36BB-93D1-4FED-2C275E5681A7}"/>
              </a:ext>
            </a:extLst>
          </p:cNvPr>
          <p:cNvSpPr/>
          <p:nvPr/>
        </p:nvSpPr>
        <p:spPr>
          <a:xfrm>
            <a:off x="6819900" y="4281487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Fib(0)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885010-F9ED-6CAF-81B7-0F2E12B92873}"/>
              </a:ext>
            </a:extLst>
          </p:cNvPr>
          <p:cNvSpPr/>
          <p:nvPr/>
        </p:nvSpPr>
        <p:spPr>
          <a:xfrm>
            <a:off x="5638800" y="4288631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Fib(1)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8A9C4F8-0B53-465C-9034-0647FC9B7886}"/>
              </a:ext>
            </a:extLst>
          </p:cNvPr>
          <p:cNvSpPr/>
          <p:nvPr/>
        </p:nvSpPr>
        <p:spPr>
          <a:xfrm>
            <a:off x="9791700" y="4271167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Fib(0)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AC11C79-22E2-1D24-5D68-382345E57A41}"/>
              </a:ext>
            </a:extLst>
          </p:cNvPr>
          <p:cNvSpPr/>
          <p:nvPr/>
        </p:nvSpPr>
        <p:spPr>
          <a:xfrm>
            <a:off x="8305800" y="4288631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Fib(1)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0976C7-46CE-2711-CEA4-C053F31AB1BA}"/>
              </a:ext>
            </a:extLst>
          </p:cNvPr>
          <p:cNvSpPr/>
          <p:nvPr/>
        </p:nvSpPr>
        <p:spPr>
          <a:xfrm>
            <a:off x="3633788" y="5215392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Fib(0)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AF43EE4-B204-C920-124C-9D5D5D85E155}"/>
              </a:ext>
            </a:extLst>
          </p:cNvPr>
          <p:cNvSpPr/>
          <p:nvPr/>
        </p:nvSpPr>
        <p:spPr>
          <a:xfrm>
            <a:off x="2328863" y="5215392"/>
            <a:ext cx="914400" cy="504825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Fib(1)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61933C-4EEE-9B82-47A3-ADAB58F4E8BE}"/>
              </a:ext>
            </a:extLst>
          </p:cNvPr>
          <p:cNvCxnSpPr>
            <a:stCxn id="7" idx="2"/>
            <a:endCxn id="13" idx="0"/>
          </p:cNvCxnSpPr>
          <p:nvPr/>
        </p:nvCxnSpPr>
        <p:spPr>
          <a:xfrm flipH="1">
            <a:off x="5895975" y="1734344"/>
            <a:ext cx="1524000" cy="3048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4BCA45-5A87-7853-FE16-B6353BB7E16F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7419975" y="1734344"/>
            <a:ext cx="1457325" cy="3048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176A5A-E2F6-9F3E-6DB1-30F7C29036E8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H="1" flipV="1">
            <a:off x="8877300" y="2543969"/>
            <a:ext cx="1387489" cy="4673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713764-9276-A5E6-7717-F8121E6CBFE5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8617745" y="2543969"/>
            <a:ext cx="259555" cy="45839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FB90DB-DE23-6E7E-DDAF-937A2BEE2F6F}"/>
              </a:ext>
            </a:extLst>
          </p:cNvPr>
          <p:cNvCxnSpPr>
            <a:cxnSpLocks/>
            <a:stCxn id="20" idx="0"/>
            <a:endCxn id="13" idx="2"/>
          </p:cNvCxnSpPr>
          <p:nvPr/>
        </p:nvCxnSpPr>
        <p:spPr>
          <a:xfrm flipH="1" flipV="1">
            <a:off x="5895975" y="2543969"/>
            <a:ext cx="816769" cy="4673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34A0C0-8C74-7A9F-6ACE-9D46C1523CEE}"/>
              </a:ext>
            </a:extLst>
          </p:cNvPr>
          <p:cNvCxnSpPr>
            <a:cxnSpLocks/>
            <a:stCxn id="18" idx="0"/>
            <a:endCxn id="13" idx="2"/>
          </p:cNvCxnSpPr>
          <p:nvPr/>
        </p:nvCxnSpPr>
        <p:spPr>
          <a:xfrm flipV="1">
            <a:off x="4493419" y="2543969"/>
            <a:ext cx="1402556" cy="4673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FB26F94-7D15-8A37-301E-24BC888A7EB1}"/>
              </a:ext>
            </a:extLst>
          </p:cNvPr>
          <p:cNvCxnSpPr>
            <a:cxnSpLocks/>
            <a:stCxn id="22" idx="0"/>
            <a:endCxn id="18" idx="2"/>
          </p:cNvCxnSpPr>
          <p:nvPr/>
        </p:nvCxnSpPr>
        <p:spPr>
          <a:xfrm flipV="1">
            <a:off x="4493419" y="3516144"/>
            <a:ext cx="0" cy="77645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76FDEE-7B2D-B891-C25E-64FC05E726D5}"/>
              </a:ext>
            </a:extLst>
          </p:cNvPr>
          <p:cNvCxnSpPr>
            <a:cxnSpLocks/>
            <a:stCxn id="23" idx="0"/>
            <a:endCxn id="18" idx="2"/>
          </p:cNvCxnSpPr>
          <p:nvPr/>
        </p:nvCxnSpPr>
        <p:spPr>
          <a:xfrm flipV="1">
            <a:off x="2786063" y="3516144"/>
            <a:ext cx="1707356" cy="7724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5E30E1-F705-F31F-9580-8B1220A68DD3}"/>
              </a:ext>
            </a:extLst>
          </p:cNvPr>
          <p:cNvCxnSpPr>
            <a:cxnSpLocks/>
            <a:stCxn id="24" idx="0"/>
            <a:endCxn id="20" idx="2"/>
          </p:cNvCxnSpPr>
          <p:nvPr/>
        </p:nvCxnSpPr>
        <p:spPr>
          <a:xfrm flipH="1" flipV="1">
            <a:off x="6712744" y="3516144"/>
            <a:ext cx="564356" cy="76534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5BD89A5-9454-6BA7-6F96-4265A005B260}"/>
              </a:ext>
            </a:extLst>
          </p:cNvPr>
          <p:cNvCxnSpPr>
            <a:cxnSpLocks/>
            <a:stCxn id="25" idx="0"/>
            <a:endCxn id="20" idx="2"/>
          </p:cNvCxnSpPr>
          <p:nvPr/>
        </p:nvCxnSpPr>
        <p:spPr>
          <a:xfrm flipV="1">
            <a:off x="6096000" y="3516144"/>
            <a:ext cx="616744" cy="7724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F2067B7-A7A3-D227-B03A-7AACD83BFA15}"/>
              </a:ext>
            </a:extLst>
          </p:cNvPr>
          <p:cNvCxnSpPr>
            <a:cxnSpLocks/>
            <a:stCxn id="26" idx="0"/>
            <a:endCxn id="19" idx="2"/>
          </p:cNvCxnSpPr>
          <p:nvPr/>
        </p:nvCxnSpPr>
        <p:spPr>
          <a:xfrm flipH="1" flipV="1">
            <a:off x="8617745" y="3507184"/>
            <a:ext cx="1631155" cy="76398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94CA6FD-B828-8188-2D01-EF8F70488C24}"/>
              </a:ext>
            </a:extLst>
          </p:cNvPr>
          <p:cNvCxnSpPr>
            <a:cxnSpLocks/>
            <a:stCxn id="27" idx="0"/>
            <a:endCxn id="19" idx="2"/>
          </p:cNvCxnSpPr>
          <p:nvPr/>
        </p:nvCxnSpPr>
        <p:spPr>
          <a:xfrm flipH="1" flipV="1">
            <a:off x="8617745" y="3507184"/>
            <a:ext cx="145255" cy="78144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907976B-BDB4-56B5-D847-D2E3DB0B6731}"/>
              </a:ext>
            </a:extLst>
          </p:cNvPr>
          <p:cNvCxnSpPr>
            <a:cxnSpLocks/>
            <a:stCxn id="28" idx="0"/>
            <a:endCxn id="23" idx="2"/>
          </p:cNvCxnSpPr>
          <p:nvPr/>
        </p:nvCxnSpPr>
        <p:spPr>
          <a:xfrm flipH="1" flipV="1">
            <a:off x="2786063" y="4793456"/>
            <a:ext cx="1304925" cy="42193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F193AF-9693-3974-C242-FD256B528F44}"/>
              </a:ext>
            </a:extLst>
          </p:cNvPr>
          <p:cNvCxnSpPr>
            <a:cxnSpLocks/>
            <a:stCxn id="29" idx="0"/>
            <a:endCxn id="23" idx="2"/>
          </p:cNvCxnSpPr>
          <p:nvPr/>
        </p:nvCxnSpPr>
        <p:spPr>
          <a:xfrm flipV="1">
            <a:off x="2786063" y="4793456"/>
            <a:ext cx="0" cy="42193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C16CD9CA-419D-81F4-74E1-3649398DCEEE}"/>
              </a:ext>
            </a:extLst>
          </p:cNvPr>
          <p:cNvSpPr/>
          <p:nvPr/>
        </p:nvSpPr>
        <p:spPr>
          <a:xfrm rot="1739817">
            <a:off x="2263148" y="2499924"/>
            <a:ext cx="2985851" cy="41950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0293391-C935-8B52-5A2F-A8750B65B5D5}"/>
              </a:ext>
            </a:extLst>
          </p:cNvPr>
          <p:cNvSpPr/>
          <p:nvPr/>
        </p:nvSpPr>
        <p:spPr>
          <a:xfrm rot="21120707">
            <a:off x="7910194" y="1525840"/>
            <a:ext cx="2985851" cy="40533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3EA9E8C-241B-DD94-B9D6-2E029F62F1FF}"/>
              </a:ext>
            </a:extLst>
          </p:cNvPr>
          <p:cNvSpPr txBox="1">
            <a:spLocks/>
          </p:cNvSpPr>
          <p:nvPr/>
        </p:nvSpPr>
        <p:spPr>
          <a:xfrm>
            <a:off x="5389310" y="5661607"/>
            <a:ext cx="3239279" cy="645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Duplicated computation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0E3A5F7-0285-6F26-B1F4-00294C4F94F0}"/>
              </a:ext>
            </a:extLst>
          </p:cNvPr>
          <p:cNvCxnSpPr>
            <a:cxnSpLocks/>
            <a:endCxn id="81" idx="6"/>
          </p:cNvCxnSpPr>
          <p:nvPr/>
        </p:nvCxnSpPr>
        <p:spPr>
          <a:xfrm flipH="1" flipV="1">
            <a:off x="5061854" y="5321172"/>
            <a:ext cx="1498490" cy="2908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94D2421-2F18-423D-E149-B2F2164A4BDC}"/>
              </a:ext>
            </a:extLst>
          </p:cNvPr>
          <p:cNvCxnSpPr>
            <a:cxnSpLocks/>
          </p:cNvCxnSpPr>
          <p:nvPr/>
        </p:nvCxnSpPr>
        <p:spPr>
          <a:xfrm flipV="1">
            <a:off x="7161350" y="4695268"/>
            <a:ext cx="963366" cy="879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9472320-0536-DCDF-99D4-E36C4323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2" y="1007376"/>
            <a:ext cx="5114260" cy="14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9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4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Calculate Fibonacci Number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9BAD7-76ED-70A3-B300-ED5A71C1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7" y="1026507"/>
            <a:ext cx="11122818" cy="35550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Computing Fibonacci number shouldn’t be this inefficient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/>
              <a:t>We need to </a:t>
            </a:r>
            <a:r>
              <a:rPr lang="en-US" altLang="en-US" sz="2200" dirty="0">
                <a:solidFill>
                  <a:srgbClr val="C00000"/>
                </a:solidFill>
              </a:rPr>
              <a:t>avoid duplicated calculations</a:t>
            </a:r>
            <a:r>
              <a:rPr lang="en-US" altLang="en-US" sz="2200" dirty="0"/>
              <a:t>!</a:t>
            </a:r>
          </a:p>
          <a:p>
            <a:pPr>
              <a:lnSpc>
                <a:spcPct val="150000"/>
              </a:lnSpc>
            </a:pPr>
            <a:r>
              <a:rPr lang="en-US" altLang="en-US" sz="2600" u="sng" dirty="0"/>
              <a:t>Idea</a:t>
            </a:r>
            <a:r>
              <a:rPr lang="en-US" altLang="en-US" sz="2600" dirty="0"/>
              <a:t>: store the result of Fib(n) in a table after its computation and look up later if it is again needed</a:t>
            </a:r>
          </a:p>
          <a:p>
            <a:pPr lvl="1">
              <a:lnSpc>
                <a:spcPct val="150000"/>
              </a:lnSpc>
            </a:pPr>
            <a:r>
              <a:rPr lang="en-US" altLang="en-US" sz="2200" dirty="0"/>
              <a:t>Look in the table first to check whether Fib(n) is already calculated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43099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4338F2-BB12-BC82-789B-0D1FB984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7" y="1026507"/>
            <a:ext cx="11256168" cy="8213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We can compute n-</a:t>
            </a:r>
            <a:r>
              <a:rPr lang="en-US" altLang="en-US" sz="2600" dirty="0" err="1"/>
              <a:t>th</a:t>
            </a:r>
            <a:r>
              <a:rPr lang="en-US" altLang="en-US" sz="2600" dirty="0"/>
              <a:t> Fibonacci number recursively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Top-Down Recursion with </a:t>
            </a:r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Memoization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EA284B-098E-3634-EEDB-C1F4425D6556}"/>
                  </a:ext>
                </a:extLst>
              </p:cNvPr>
              <p:cNvSpPr txBox="1"/>
              <p:nvPr/>
            </p:nvSpPr>
            <p:spPr>
              <a:xfrm>
                <a:off x="2654795" y="4210406"/>
                <a:ext cx="8753476" cy="21236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nsolas" panose="020B0609020204030204" pitchFamily="49" charset="0"/>
                  </a:rPr>
                  <a:t>	</a:t>
                </a:r>
                <a:r>
                  <a:rPr lang="en-US" sz="2200" b="1" dirty="0" err="1">
                    <a:latin typeface="Consolas" panose="020B0609020204030204" pitchFamily="49" charset="0"/>
                  </a:rPr>
                  <a:t>Memoized</a:t>
                </a:r>
                <a:r>
                  <a:rPr lang="en-US" sz="2200" b="1" dirty="0">
                    <a:latin typeface="Consolas" panose="020B0609020204030204" pitchFamily="49" charset="0"/>
                  </a:rPr>
                  <a:t>-Recursive-Fib</a:t>
                </a:r>
                <a:r>
                  <a:rPr lang="en-US" sz="2200" dirty="0">
                    <a:latin typeface="Consolas" panose="020B0609020204030204" pitchFamily="49" charset="0"/>
                  </a:rPr>
                  <a:t>(n, Fib)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if</a:t>
                </a:r>
                <a:r>
                  <a:rPr lang="en-US" sz="2200" dirty="0">
                    <a:latin typeface="Consolas" panose="020B0609020204030204" pitchFamily="49" charset="0"/>
                  </a:rPr>
                  <a:t> Fib[n]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2200" dirty="0">
                    <a:latin typeface="Consolas" panose="020B0609020204030204" pitchFamily="49" charset="0"/>
                  </a:rPr>
                  <a:t>NIL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Consolas" panose="020B0609020204030204" pitchFamily="49" charset="0"/>
                  </a:rPr>
                  <a:t>   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</a:t>
                </a:r>
                <a:r>
                  <a:rPr lang="en-US" sz="2200" dirty="0">
                    <a:latin typeface="Consolas" panose="020B0609020204030204" pitchFamily="49" charset="0"/>
                  </a:rPr>
                  <a:t> Fib[n]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200" dirty="0">
                    <a:latin typeface="Consolas" panose="020B0609020204030204" pitchFamily="49" charset="0"/>
                  </a:rPr>
                  <a:t>   Fib[n] =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Memoized</a:t>
                </a:r>
                <a:r>
                  <a:rPr lang="en-US" sz="2200" dirty="0">
                    <a:latin typeface="Consolas" panose="020B0609020204030204" pitchFamily="49" charset="0"/>
                  </a:rPr>
                  <a:t>-Recursive-Fib(n-1, Fib)</a:t>
                </a:r>
              </a:p>
              <a:p>
                <a:r>
                  <a:rPr lang="en-US" sz="2200" dirty="0">
                    <a:latin typeface="Consolas" panose="020B0609020204030204" pitchFamily="49" charset="0"/>
                  </a:rPr>
                  <a:t>                  + </a:t>
                </a:r>
                <a:r>
                  <a:rPr lang="en-US" sz="2200" dirty="0" err="1">
                    <a:latin typeface="Consolas" panose="020B0609020204030204" pitchFamily="49" charset="0"/>
                  </a:rPr>
                  <a:t>Memoized</a:t>
                </a:r>
                <a:r>
                  <a:rPr lang="en-US" sz="2200" dirty="0">
                    <a:latin typeface="Consolas" panose="020B0609020204030204" pitchFamily="49" charset="0"/>
                  </a:rPr>
                  <a:t>-Recursive-Fib(n-2, Fib)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200" dirty="0">
                    <a:latin typeface="Consolas" panose="020B0609020204030204" pitchFamily="49" charset="0"/>
                  </a:rPr>
                  <a:t>   </a:t>
                </a:r>
                <a:r>
                  <a:rPr lang="en-US" sz="2200" b="1" dirty="0">
                    <a:latin typeface="Consolas" panose="020B0609020204030204" pitchFamily="49" charset="0"/>
                  </a:rPr>
                  <a:t>return </a:t>
                </a:r>
                <a:r>
                  <a:rPr lang="en-US" sz="2200" dirty="0">
                    <a:latin typeface="Consolas" panose="020B0609020204030204" pitchFamily="49" charset="0"/>
                  </a:rPr>
                  <a:t>Fib[n]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EA284B-098E-3634-EEDB-C1F4425D6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95" y="4210406"/>
                <a:ext cx="8753476" cy="2123658"/>
              </a:xfrm>
              <a:prstGeom prst="rect">
                <a:avLst/>
              </a:prstGeom>
              <a:blipFill>
                <a:blip r:embed="rId2"/>
                <a:stretch>
                  <a:fillRect l="-765" t="-1714" b="-4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B5E54AF-8211-19E5-3B57-6C0CB158DABA}"/>
              </a:ext>
            </a:extLst>
          </p:cNvPr>
          <p:cNvSpPr txBox="1"/>
          <p:nvPr/>
        </p:nvSpPr>
        <p:spPr>
          <a:xfrm>
            <a:off x="2654795" y="1834821"/>
            <a:ext cx="8753476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nsolas" panose="020B0609020204030204" pitchFamily="49" charset="0"/>
              </a:rPr>
              <a:t>	</a:t>
            </a:r>
            <a:r>
              <a:rPr lang="en-US" sz="2200" b="1" dirty="0" err="1">
                <a:latin typeface="Consolas" panose="020B0609020204030204" pitchFamily="49" charset="0"/>
              </a:rPr>
              <a:t>Memoized</a:t>
            </a:r>
            <a:r>
              <a:rPr lang="en-US" sz="2200" b="1" dirty="0">
                <a:latin typeface="Consolas" panose="020B0609020204030204" pitchFamily="49" charset="0"/>
              </a:rPr>
              <a:t>-Fib</a:t>
            </a:r>
            <a:r>
              <a:rPr lang="en-US" sz="2200" dirty="0">
                <a:latin typeface="Consolas" panose="020B0609020204030204" pitchFamily="49" charset="0"/>
              </a:rPr>
              <a:t>(n)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Consolas" panose="020B0609020204030204" pitchFamily="49" charset="0"/>
              </a:rPr>
              <a:t>   Fib[0:n] = array with elements initialized to NIL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Consolas" panose="020B0609020204030204" pitchFamily="49" charset="0"/>
              </a:rPr>
              <a:t>   Fib[0] = 0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Consolas" panose="020B0609020204030204" pitchFamily="49" charset="0"/>
              </a:rPr>
              <a:t>   Fib[1] = 1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Consolas" panose="020B0609020204030204" pitchFamily="49" charset="0"/>
              </a:rPr>
              <a:t>   </a:t>
            </a:r>
            <a:r>
              <a:rPr lang="en-US" sz="2200" b="1" dirty="0">
                <a:latin typeface="Consolas" panose="020B0609020204030204" pitchFamily="49" charset="0"/>
              </a:rPr>
              <a:t>return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Memoized</a:t>
            </a:r>
            <a:r>
              <a:rPr lang="en-US" sz="2200" dirty="0">
                <a:latin typeface="Consolas" panose="020B0609020204030204" pitchFamily="49" charset="0"/>
              </a:rPr>
              <a:t>-Recursive-Fib(n, Fib)</a:t>
            </a:r>
          </a:p>
        </p:txBody>
      </p:sp>
      <p:sp>
        <p:nvSpPr>
          <p:cNvPr id="6" name="Line Callout 2 8">
            <a:extLst>
              <a:ext uri="{FF2B5EF4-FFF2-40B4-BE49-F238E27FC236}">
                <a16:creationId xmlns:a16="http://schemas.microsoft.com/office/drawing/2014/main" id="{0E40D46F-6FF9-CF5F-72B6-267EF03EF3A5}"/>
              </a:ext>
            </a:extLst>
          </p:cNvPr>
          <p:cNvSpPr/>
          <p:nvPr/>
        </p:nvSpPr>
        <p:spPr>
          <a:xfrm>
            <a:off x="895053" y="2757370"/>
            <a:ext cx="1500670" cy="612648"/>
          </a:xfrm>
          <a:prstGeom prst="borderCallout2">
            <a:avLst>
              <a:gd name="adj1" fmla="val 9398"/>
              <a:gd name="adj2" fmla="val 49853"/>
              <a:gd name="adj3" fmla="val -64927"/>
              <a:gd name="adj4" fmla="val 114237"/>
              <a:gd name="adj5" fmla="val -113289"/>
              <a:gd name="adj6" fmla="val 152397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a typo.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1074A83-D94F-B2A9-C67A-3EFCACB9B586}"/>
              </a:ext>
            </a:extLst>
          </p:cNvPr>
          <p:cNvSpPr/>
          <p:nvPr/>
        </p:nvSpPr>
        <p:spPr>
          <a:xfrm flipH="1">
            <a:off x="3309370" y="4647292"/>
            <a:ext cx="264587" cy="61332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DB43050-9341-20B6-E96F-7C0BEB26A191}"/>
              </a:ext>
            </a:extLst>
          </p:cNvPr>
          <p:cNvSpPr/>
          <p:nvPr/>
        </p:nvSpPr>
        <p:spPr>
          <a:xfrm flipH="1">
            <a:off x="3326308" y="5327051"/>
            <a:ext cx="247649" cy="367339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6B86685-DBA2-1CF1-2304-4923E989464F}"/>
              </a:ext>
            </a:extLst>
          </p:cNvPr>
          <p:cNvSpPr txBox="1">
            <a:spLocks/>
          </p:cNvSpPr>
          <p:nvPr/>
        </p:nvSpPr>
        <p:spPr>
          <a:xfrm>
            <a:off x="371475" y="3696047"/>
            <a:ext cx="2147292" cy="951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Don’t compute if already done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306FFD6-6E51-6A02-B038-F4C90DCAB903}"/>
              </a:ext>
            </a:extLst>
          </p:cNvPr>
          <p:cNvSpPr txBox="1">
            <a:spLocks/>
          </p:cNvSpPr>
          <p:nvPr/>
        </p:nvSpPr>
        <p:spPr>
          <a:xfrm>
            <a:off x="371475" y="5436855"/>
            <a:ext cx="2097881" cy="951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Store after computing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781623-BDB9-1E05-2954-6FE0BF817982}"/>
              </a:ext>
            </a:extLst>
          </p:cNvPr>
          <p:cNvCxnSpPr>
            <a:cxnSpLocks/>
            <a:stCxn id="13" idx="1"/>
            <a:endCxn id="18" idx="3"/>
          </p:cNvCxnSpPr>
          <p:nvPr/>
        </p:nvCxnSpPr>
        <p:spPr>
          <a:xfrm flipH="1">
            <a:off x="2469356" y="5510721"/>
            <a:ext cx="856952" cy="40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A33A3D-EA5A-9C3D-0D16-61A303E62B1B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1445121" y="4647292"/>
            <a:ext cx="1864249" cy="306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53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56825</TotalTime>
  <Words>3628</Words>
  <Application>Microsoft Office PowerPoint</Application>
  <PresentationFormat>Widescreen</PresentationFormat>
  <Paragraphs>873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Meiryo</vt:lpstr>
      <vt:lpstr>Arial</vt:lpstr>
      <vt:lpstr>Calibri</vt:lpstr>
      <vt:lpstr>Cambria</vt:lpstr>
      <vt:lpstr>Cambria Math</vt:lpstr>
      <vt:lpstr>Candara</vt:lpstr>
      <vt:lpstr>Comic Sans MS</vt:lpstr>
      <vt:lpstr>Consolas</vt:lpstr>
      <vt:lpstr>Office Theme</vt:lpstr>
      <vt:lpstr>COMP 550 Algorithm and Analysis  Dynamic Programming   Based on CLRS Sec. 14</vt:lpstr>
      <vt:lpstr>Coin Change</vt:lpstr>
      <vt:lpstr>Coin Change</vt:lpstr>
      <vt:lpstr>PowerPoint Presentation</vt:lpstr>
      <vt:lpstr>Calculate Fibonacci Number</vt:lpstr>
      <vt:lpstr>Calculate Fibonacci Number</vt:lpstr>
      <vt:lpstr>Calculate Fibonacci Number</vt:lpstr>
      <vt:lpstr>Calculate Fibonacci Number</vt:lpstr>
      <vt:lpstr>Top-Down Recursion with Memoization</vt:lpstr>
      <vt:lpstr>Top-Down Recursion with Memoization</vt:lpstr>
      <vt:lpstr>Bottom-Up Dynamic Programming</vt:lpstr>
      <vt:lpstr>Dynamic Programming: How</vt:lpstr>
      <vt:lpstr>Dynamic Programming: How</vt:lpstr>
      <vt:lpstr>Dynamic Programming: When</vt:lpstr>
      <vt:lpstr>Coin Change: Revisited</vt:lpstr>
      <vt:lpstr>Coin Change</vt:lpstr>
      <vt:lpstr>PowerPoint Presentation</vt:lpstr>
      <vt:lpstr>PowerPoint Presentation</vt:lpstr>
      <vt:lpstr>PowerPoint Presentation</vt:lpstr>
      <vt:lpstr>Coin Change</vt:lpstr>
      <vt:lpstr>Coin Change</vt:lpstr>
      <vt:lpstr>Coin Change</vt:lpstr>
      <vt:lpstr>Top-Down DP</vt:lpstr>
      <vt:lpstr>Bottom-Up DP</vt:lpstr>
      <vt:lpstr>Bottom-Up DP</vt:lpstr>
      <vt:lpstr>Bottom-Up DP</vt:lpstr>
      <vt:lpstr>Bottom-Up DP</vt:lpstr>
      <vt:lpstr>Bottom-Up DP</vt:lpstr>
      <vt:lpstr>Bottom-Up DP</vt:lpstr>
      <vt:lpstr>How to Construct Optimal Solution?</vt:lpstr>
      <vt:lpstr>Coin Change: A Different Recurrence</vt:lpstr>
      <vt:lpstr>Coin Change: A Different Recurrence</vt:lpstr>
      <vt:lpstr>Coin Change: A Different Recurrence</vt:lpstr>
      <vt:lpstr>Second Bottom-Up DP</vt:lpstr>
      <vt:lpstr>Second Bottom-Up DP</vt:lpstr>
      <vt:lpstr>Second Bottom-Up DP</vt:lpstr>
      <vt:lpstr>Second Bottom-Up DP</vt:lpstr>
      <vt:lpstr>Second Bottom-Up DP</vt:lpstr>
      <vt:lpstr>Second Bottom-Up DP</vt:lpstr>
      <vt:lpstr>Second Bottom-Up DP</vt:lpstr>
      <vt:lpstr>Second Bottom-Up DP</vt:lpstr>
      <vt:lpstr>Second Bottom-Up DP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08a-dp</dc:title>
  <dc:creator>TAMAL</dc:creator>
  <cp:lastModifiedBy>Shareef Ahmed</cp:lastModifiedBy>
  <cp:revision>259</cp:revision>
  <dcterms:created xsi:type="dcterms:W3CDTF">2017-05-10T10:10:19Z</dcterms:created>
  <dcterms:modified xsi:type="dcterms:W3CDTF">2023-11-01T17:56:23Z</dcterms:modified>
</cp:coreProperties>
</file>