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4" r:id="rId1"/>
  </p:sldMasterIdLst>
  <p:notesMasterIdLst>
    <p:notesMasterId r:id="rId43"/>
  </p:notesMasterIdLst>
  <p:sldIdLst>
    <p:sldId id="256" r:id="rId2"/>
    <p:sldId id="519" r:id="rId3"/>
    <p:sldId id="678" r:id="rId4"/>
    <p:sldId id="677" r:id="rId5"/>
    <p:sldId id="676" r:id="rId6"/>
    <p:sldId id="621" r:id="rId7"/>
    <p:sldId id="620" r:id="rId8"/>
    <p:sldId id="521" r:id="rId9"/>
    <p:sldId id="649" r:id="rId10"/>
    <p:sldId id="579" r:id="rId11"/>
    <p:sldId id="531" r:id="rId12"/>
    <p:sldId id="650" r:id="rId13"/>
    <p:sldId id="679" r:id="rId14"/>
    <p:sldId id="622" r:id="rId15"/>
    <p:sldId id="651" r:id="rId16"/>
    <p:sldId id="652" r:id="rId17"/>
    <p:sldId id="653" r:id="rId18"/>
    <p:sldId id="654" r:id="rId19"/>
    <p:sldId id="655" r:id="rId20"/>
    <p:sldId id="623" r:id="rId21"/>
    <p:sldId id="624" r:id="rId22"/>
    <p:sldId id="532" r:id="rId23"/>
    <p:sldId id="656" r:id="rId24"/>
    <p:sldId id="657" r:id="rId25"/>
    <p:sldId id="663" r:id="rId26"/>
    <p:sldId id="658" r:id="rId27"/>
    <p:sldId id="659" r:id="rId28"/>
    <p:sldId id="664" r:id="rId29"/>
    <p:sldId id="665" r:id="rId30"/>
    <p:sldId id="666" r:id="rId31"/>
    <p:sldId id="667" r:id="rId32"/>
    <p:sldId id="668" r:id="rId33"/>
    <p:sldId id="669" r:id="rId34"/>
    <p:sldId id="670" r:id="rId35"/>
    <p:sldId id="671" r:id="rId36"/>
    <p:sldId id="672" r:id="rId37"/>
    <p:sldId id="673" r:id="rId38"/>
    <p:sldId id="674" r:id="rId39"/>
    <p:sldId id="675" r:id="rId40"/>
    <p:sldId id="680" r:id="rId41"/>
    <p:sldId id="32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E3DED1"/>
    <a:srgbClr val="FFFFE1"/>
    <a:srgbClr val="FFFFFF"/>
    <a:srgbClr val="D8D7BB"/>
    <a:srgbClr val="EAEADA"/>
    <a:srgbClr val="898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F125C6-EDA2-45D5-81F0-0C124B66A11B}" v="4088" dt="2023-11-19T04:39:51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 snapToGrid="0">
      <p:cViewPr varScale="1">
        <p:scale>
          <a:sx n="76" d="100"/>
          <a:sy n="76" d="100"/>
        </p:scale>
        <p:origin x="83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, Shareef" userId="ce7c6025-ca9f-4b65-b3ee-82447e2e582a" providerId="ADAL" clId="{F5D4A7AA-9779-4B71-A871-3C40F91177FE}"/>
    <pc:docChg chg="undo custSel addSld delSld modSld sldOrd">
      <pc:chgData name="Ahmed, Shareef" userId="ce7c6025-ca9f-4b65-b3ee-82447e2e582a" providerId="ADAL" clId="{F5D4A7AA-9779-4B71-A871-3C40F91177FE}" dt="2023-09-21T03:53:26.596" v="7276" actId="1076"/>
      <pc:docMkLst>
        <pc:docMk/>
      </pc:docMkLst>
      <pc:sldChg chg="modSp mod">
        <pc:chgData name="Ahmed, Shareef" userId="ce7c6025-ca9f-4b65-b3ee-82447e2e582a" providerId="ADAL" clId="{F5D4A7AA-9779-4B71-A871-3C40F91177FE}" dt="2023-09-10T06:04:50.206" v="708" actId="20577"/>
        <pc:sldMkLst>
          <pc:docMk/>
          <pc:sldMk cId="979164254" sldId="256"/>
        </pc:sldMkLst>
        <pc:spChg chg="mod">
          <ac:chgData name="Ahmed, Shareef" userId="ce7c6025-ca9f-4b65-b3ee-82447e2e582a" providerId="ADAL" clId="{F5D4A7AA-9779-4B71-A871-3C40F91177FE}" dt="2023-09-10T06:04:50.206" v="708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addSp modSp mod">
        <pc:chgData name="Ahmed, Shareef" userId="ce7c6025-ca9f-4b65-b3ee-82447e2e582a" providerId="ADAL" clId="{F5D4A7AA-9779-4B71-A871-3C40F91177FE}" dt="2023-09-05T21:40:34.603" v="268" actId="113"/>
        <pc:sldMkLst>
          <pc:docMk/>
          <pc:sldMk cId="1561509625" sldId="259"/>
        </pc:sldMkLst>
        <pc:spChg chg="mod">
          <ac:chgData name="Ahmed, Shareef" userId="ce7c6025-ca9f-4b65-b3ee-82447e2e582a" providerId="ADAL" clId="{F5D4A7AA-9779-4B71-A871-3C40F91177FE}" dt="2023-09-05T21:35:58.786" v="41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05T21:40:34.603" v="268" actId="113"/>
          <ac:spMkLst>
            <pc:docMk/>
            <pc:sldMk cId="1561509625" sldId="259"/>
            <ac:spMk id="3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05T21:38:54.325" v="125" actId="1076"/>
          <ac:spMkLst>
            <pc:docMk/>
            <pc:sldMk cId="1561509625" sldId="259"/>
            <ac:spMk id="6" creationId="{C0DD3DCF-46A7-658C-6AF0-403FF0892A70}"/>
          </ac:spMkLst>
        </pc:spChg>
        <pc:spChg chg="add mod">
          <ac:chgData name="Ahmed, Shareef" userId="ce7c6025-ca9f-4b65-b3ee-82447e2e582a" providerId="ADAL" clId="{F5D4A7AA-9779-4B71-A871-3C40F91177FE}" dt="2023-09-05T21:38:54.325" v="125" actId="1076"/>
          <ac:spMkLst>
            <pc:docMk/>
            <pc:sldMk cId="1561509625" sldId="259"/>
            <ac:spMk id="7" creationId="{122702ED-3CE0-354A-A288-8E058F5C44CE}"/>
          </ac:spMkLst>
        </pc:spChg>
      </pc:sldChg>
      <pc:sldChg chg="addSp delSp modSp mod addAnim delAnim modAnim">
        <pc:chgData name="Ahmed, Shareef" userId="ce7c6025-ca9f-4b65-b3ee-82447e2e582a" providerId="ADAL" clId="{F5D4A7AA-9779-4B71-A871-3C40F91177FE}" dt="2023-09-14T18:55:26.851" v="4064" actId="1076"/>
        <pc:sldMkLst>
          <pc:docMk/>
          <pc:sldMk cId="1922313891" sldId="333"/>
        </pc:sldMkLst>
        <pc:spChg chg="mod">
          <ac:chgData name="Ahmed, Shareef" userId="ce7c6025-ca9f-4b65-b3ee-82447e2e582a" providerId="ADAL" clId="{F5D4A7AA-9779-4B71-A871-3C40F91177FE}" dt="2023-09-10T06:59:06.356" v="1216"/>
          <ac:spMkLst>
            <pc:docMk/>
            <pc:sldMk cId="1922313891" sldId="333"/>
            <ac:spMk id="2" creationId="{00000000-0000-0000-0000-000000000000}"/>
          </ac:spMkLst>
        </pc:spChg>
        <pc:spChg chg="del mod">
          <ac:chgData name="Ahmed, Shareef" userId="ce7c6025-ca9f-4b65-b3ee-82447e2e582a" providerId="ADAL" clId="{F5D4A7AA-9779-4B71-A871-3C40F91177FE}" dt="2023-09-10T07:00:08.474" v="1221" actId="478"/>
          <ac:spMkLst>
            <pc:docMk/>
            <pc:sldMk cId="1922313891" sldId="333"/>
            <ac:spMk id="3" creationId="{963C4991-C60F-298B-2453-63FF4076BC67}"/>
          </ac:spMkLst>
        </pc:spChg>
        <pc:spChg chg="add mod">
          <ac:chgData name="Ahmed, Shareef" userId="ce7c6025-ca9f-4b65-b3ee-82447e2e582a" providerId="ADAL" clId="{F5D4A7AA-9779-4B71-A871-3C40F91177FE}" dt="2023-09-12T05:56:29.430" v="1809" actId="1076"/>
          <ac:spMkLst>
            <pc:docMk/>
            <pc:sldMk cId="1922313891" sldId="333"/>
            <ac:spMk id="3" creationId="{F8435988-01C9-43D6-655F-555BFA081529}"/>
          </ac:spMkLst>
        </pc:spChg>
        <pc:spChg chg="add del mod">
          <ac:chgData name="Ahmed, Shareef" userId="ce7c6025-ca9f-4b65-b3ee-82447e2e582a" providerId="ADAL" clId="{F5D4A7AA-9779-4B71-A871-3C40F91177FE}" dt="2023-09-14T18:55:05.631" v="4050" actId="478"/>
          <ac:spMkLst>
            <pc:docMk/>
            <pc:sldMk cId="1922313891" sldId="333"/>
            <ac:spMk id="6" creationId="{D08F6C9E-F3F7-6E23-124C-07F40921F5EC}"/>
          </ac:spMkLst>
        </pc:spChg>
        <pc:spChg chg="add mod">
          <ac:chgData name="Ahmed, Shareef" userId="ce7c6025-ca9f-4b65-b3ee-82447e2e582a" providerId="ADAL" clId="{F5D4A7AA-9779-4B71-A871-3C40F91177FE}" dt="2023-09-14T18:55:26.851" v="4064" actId="1076"/>
          <ac:spMkLst>
            <pc:docMk/>
            <pc:sldMk cId="1922313891" sldId="333"/>
            <ac:spMk id="8" creationId="{01595547-E043-DEEF-EE7E-5D4C0535F9C9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8" creationId="{E4054405-61D4-2FA4-6C9C-90AA4BC0B6DC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9" creationId="{F587FE9A-141B-97DE-28CC-F0D7F33EA7E4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0" creationId="{10A1DDC7-DF41-CAD6-C614-72B3F8579ABD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1" creationId="{E3AF096B-A887-67F3-EA2A-76F40AF55861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2" creationId="{E01F43C3-4E29-B675-9FD7-5D9A50EB697E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3" creationId="{07240C67-AA93-CC8F-97D8-2321314521C9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9" creationId="{0F58A59C-0376-489E-711B-8FE246E2B129}"/>
          </ac:spMkLst>
        </pc:spChg>
        <pc:spChg chg="add mod">
          <ac:chgData name="Ahmed, Shareef" userId="ce7c6025-ca9f-4b65-b3ee-82447e2e582a" providerId="ADAL" clId="{F5D4A7AA-9779-4B71-A871-3C40F91177FE}" dt="2023-09-12T05:56:19.090" v="1805" actId="14100"/>
          <ac:spMkLst>
            <pc:docMk/>
            <pc:sldMk cId="1922313891" sldId="333"/>
            <ac:spMk id="20" creationId="{FC016B65-64FE-DB19-9CF7-637C380D8048}"/>
          </ac:spMkLst>
        </pc:spChg>
        <pc:spChg chg="add mod">
          <ac:chgData name="Ahmed, Shareef" userId="ce7c6025-ca9f-4b65-b3ee-82447e2e582a" providerId="ADAL" clId="{F5D4A7AA-9779-4B71-A871-3C40F91177FE}" dt="2023-09-12T04:53:50.227" v="1598" actId="14100"/>
          <ac:spMkLst>
            <pc:docMk/>
            <pc:sldMk cId="1922313891" sldId="333"/>
            <ac:spMk id="21" creationId="{8A0B21E3-DC1D-BA75-EE88-14EC177D2079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2" creationId="{02DF4B82-3389-2425-4EE4-E96D12806B79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3" creationId="{F842CBFE-E540-D665-EA42-2F387DB60093}"/>
          </ac:spMkLst>
        </pc:spChg>
        <pc:spChg chg="add mod">
          <ac:chgData name="Ahmed, Shareef" userId="ce7c6025-ca9f-4b65-b3ee-82447e2e582a" providerId="ADAL" clId="{F5D4A7AA-9779-4B71-A871-3C40F91177FE}" dt="2023-09-12T05:56:23.359" v="1806" actId="1076"/>
          <ac:spMkLst>
            <pc:docMk/>
            <pc:sldMk cId="1922313891" sldId="333"/>
            <ac:spMk id="24" creationId="{FB984F1F-6B64-2806-45C8-61C48A288B5C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5" creationId="{B4EFC2F4-A6FD-F142-D7A2-C212AA1A2529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6" creationId="{77E4708E-561D-F4C1-BC71-C2544A83FEB8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7" creationId="{3FCC739D-7CC1-382D-2807-21537585557B}"/>
          </ac:spMkLst>
        </pc:spChg>
        <pc:spChg chg="add mod">
          <ac:chgData name="Ahmed, Shareef" userId="ce7c6025-ca9f-4b65-b3ee-82447e2e582a" providerId="ADAL" clId="{F5D4A7AA-9779-4B71-A871-3C40F91177FE}" dt="2023-09-12T04:52:59.207" v="1592" actId="207"/>
          <ac:spMkLst>
            <pc:docMk/>
            <pc:sldMk cId="1922313891" sldId="333"/>
            <ac:spMk id="28" creationId="{AF4F72C9-6B99-3EE2-5DF0-547C0E0C92D5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9" creationId="{AC6B5563-B78D-2590-A3A6-84B5F4FA491E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30" creationId="{7FE8D873-6EC2-49A7-81EE-5806A1365BB8}"/>
          </ac:spMkLst>
        </pc:spChg>
        <pc:picChg chg="del">
          <ac:chgData name="Ahmed, Shareef" userId="ce7c6025-ca9f-4b65-b3ee-82447e2e582a" providerId="ADAL" clId="{F5D4A7AA-9779-4B71-A871-3C40F91177FE}" dt="2023-09-10T06:59:08.997" v="1217" actId="478"/>
          <ac:picMkLst>
            <pc:docMk/>
            <pc:sldMk cId="1922313891" sldId="333"/>
            <ac:picMk id="6" creationId="{F4C90A52-C45C-0918-349C-3C97F2234F53}"/>
          </ac:picMkLst>
        </pc:picChg>
        <pc:picChg chg="add mod">
          <ac:chgData name="Ahmed, Shareef" userId="ce7c6025-ca9f-4b65-b3ee-82447e2e582a" providerId="ADAL" clId="{F5D4A7AA-9779-4B71-A871-3C40F91177FE}" dt="2023-09-12T04:52:35.822" v="1591" actId="1076"/>
          <ac:picMkLst>
            <pc:docMk/>
            <pc:sldMk cId="1922313891" sldId="333"/>
            <ac:picMk id="7" creationId="{ED7A0F20-D6CC-0EB4-785A-5EF9472E325E}"/>
          </ac:picMkLst>
        </pc:pic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4" creationId="{145E672B-10D1-FC63-01D3-F95964BC72B2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5" creationId="{2B9789BC-6F1F-35F8-F694-7DB43740F620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6" creationId="{77F26954-130D-79B5-95B1-1BBCDF8B6120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7" creationId="{EDC6BC55-0B1A-A0D4-DD91-6836CE01E9B0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8" creationId="{DE162B2E-91B2-4146-F1B8-5F2FC079A631}"/>
          </ac:cxnSpMkLst>
        </pc:cxnChg>
      </pc:sldChg>
      <pc:sldChg chg="addSp delSp modSp mod delAnim">
        <pc:chgData name="Ahmed, Shareef" userId="ce7c6025-ca9f-4b65-b3ee-82447e2e582a" providerId="ADAL" clId="{F5D4A7AA-9779-4B71-A871-3C40F91177FE}" dt="2023-09-12T21:58:29.228" v="2978" actId="114"/>
        <pc:sldMkLst>
          <pc:docMk/>
          <pc:sldMk cId="569296776" sldId="334"/>
        </pc:sldMkLst>
        <pc:spChg chg="mod">
          <ac:chgData name="Ahmed, Shareef" userId="ce7c6025-ca9f-4b65-b3ee-82447e2e582a" providerId="ADAL" clId="{F5D4A7AA-9779-4B71-A871-3C40F91177FE}" dt="2023-09-12T21:52:00.937" v="2931" actId="20577"/>
          <ac:spMkLst>
            <pc:docMk/>
            <pc:sldMk cId="569296776" sldId="334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2T21:58:29.228" v="2978" actId="114"/>
          <ac:spMkLst>
            <pc:docMk/>
            <pc:sldMk cId="569296776" sldId="334"/>
            <ac:spMk id="7" creationId="{AF67943B-6B58-4D6C-0F60-3B5371133FE3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27" creationId="{13A47909-6FDA-9F5C-9364-1CABBE12FBDE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28" creationId="{35B52EB0-142A-1E6A-C04D-BB7222920990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29" creationId="{50CCB4AB-F732-2EF8-C007-1355468EB489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0" creationId="{63D95B5B-697C-2871-C7D3-0764EA237C93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1" creationId="{A59D4381-8EEB-0404-2883-56DBDE53E70B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2" creationId="{8FFD9777-CB3C-1651-8FA6-0A3C943C50CC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4" creationId="{075DA26F-6ECE-0564-48CD-21DF92F320AE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5" creationId="{3E738683-21D0-5881-6F81-429D53BB7ABC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6" creationId="{637BB5CB-495E-42CE-D3D9-4CEAA8C86886}"/>
          </ac:spMkLst>
        </pc:spChg>
        <pc:picChg chg="del">
          <ac:chgData name="Ahmed, Shareef" userId="ce7c6025-ca9f-4b65-b3ee-82447e2e582a" providerId="ADAL" clId="{F5D4A7AA-9779-4B71-A871-3C40F91177FE}" dt="2023-09-12T21:52:05.522" v="2932" actId="478"/>
          <ac:picMkLst>
            <pc:docMk/>
            <pc:sldMk cId="569296776" sldId="334"/>
            <ac:picMk id="3" creationId="{26A8C598-06E1-6E8B-3A84-E02148DF0076}"/>
          </ac:picMkLst>
        </pc:picChg>
      </pc:sldChg>
      <pc:sldChg chg="del">
        <pc:chgData name="Ahmed, Shareef" userId="ce7c6025-ca9f-4b65-b3ee-82447e2e582a" providerId="ADAL" clId="{F5D4A7AA-9779-4B71-A871-3C40F91177FE}" dt="2023-09-07T05:55:31.673" v="269" actId="47"/>
        <pc:sldMkLst>
          <pc:docMk/>
          <pc:sldMk cId="955753946" sldId="346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2332479728" sldId="355"/>
        </pc:sldMkLst>
      </pc:sldChg>
      <pc:sldChg chg="addSp delSp modSp mod delAnim">
        <pc:chgData name="Ahmed, Shareef" userId="ce7c6025-ca9f-4b65-b3ee-82447e2e582a" providerId="ADAL" clId="{F5D4A7AA-9779-4B71-A871-3C40F91177FE}" dt="2023-09-14T06:35:55.864" v="3881" actId="20577"/>
        <pc:sldMkLst>
          <pc:docMk/>
          <pc:sldMk cId="3304931580" sldId="393"/>
        </pc:sldMkLst>
        <pc:spChg chg="mod">
          <ac:chgData name="Ahmed, Shareef" userId="ce7c6025-ca9f-4b65-b3ee-82447e2e582a" providerId="ADAL" clId="{F5D4A7AA-9779-4B71-A871-3C40F91177FE}" dt="2023-09-14T06:29:19.506" v="3747" actId="20577"/>
          <ac:spMkLst>
            <pc:docMk/>
            <pc:sldMk cId="3304931580" sldId="393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4T06:29:28.037" v="3749" actId="478"/>
          <ac:spMkLst>
            <pc:docMk/>
            <pc:sldMk cId="3304931580" sldId="393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F5D4A7AA-9779-4B71-A871-3C40F91177FE}" dt="2023-09-14T06:29:33.495" v="3751" actId="478"/>
          <ac:spMkLst>
            <pc:docMk/>
            <pc:sldMk cId="3304931580" sldId="393"/>
            <ac:spMk id="7" creationId="{F355C720-95D4-911E-9CF6-E674654C10B4}"/>
          </ac:spMkLst>
        </pc:spChg>
        <pc:spChg chg="add mod">
          <ac:chgData name="Ahmed, Shareef" userId="ce7c6025-ca9f-4b65-b3ee-82447e2e582a" providerId="ADAL" clId="{F5D4A7AA-9779-4B71-A871-3C40F91177FE}" dt="2023-09-14T06:35:55.864" v="3881" actId="20577"/>
          <ac:spMkLst>
            <pc:docMk/>
            <pc:sldMk cId="3304931580" sldId="393"/>
            <ac:spMk id="8" creationId="{333232CA-71EE-8813-90C5-E229142686A7}"/>
          </ac:spMkLst>
        </pc:spChg>
        <pc:spChg chg="add mod">
          <ac:chgData name="Ahmed, Shareef" userId="ce7c6025-ca9f-4b65-b3ee-82447e2e582a" providerId="ADAL" clId="{F5D4A7AA-9779-4B71-A871-3C40F91177FE}" dt="2023-09-14T06:33:52.509" v="3832" actId="20577"/>
          <ac:spMkLst>
            <pc:docMk/>
            <pc:sldMk cId="3304931580" sldId="393"/>
            <ac:spMk id="11" creationId="{E80472B3-154E-3EA6-2841-6C0A7E388343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2" creationId="{6C56C688-CF79-33D7-E1B0-C7C7CDC063BE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3" creationId="{3762C4D1-BD39-BB03-80EA-ED4726A5F358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4" creationId="{BBB832B8-C5F2-4B60-1CF6-3D8159A7A315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5" creationId="{69648E16-2503-6231-E385-E6B6E46B4D15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8" creationId="{D28900B1-2606-9ADC-CB51-524083447F36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9" creationId="{BEDBC99A-7B06-26CE-0321-7E0B87F2F2B8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0" creationId="{7C78C20B-11F3-A1C6-F561-055ECEE6043E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1" creationId="{96F6FE0C-8B2D-D134-F47A-FC4A8FE5F48A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2" creationId="{5ECB1775-64C0-C587-38DE-965061F14267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3" creationId="{CC8DDC80-EF16-7C44-EF57-51F04BADDAA9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4" creationId="{31CD9692-0708-DFBE-31E7-FD1D3EAACA96}"/>
          </ac:spMkLst>
        </pc:spChg>
        <pc:cxnChg chg="del">
          <ac:chgData name="Ahmed, Shareef" userId="ce7c6025-ca9f-4b65-b3ee-82447e2e582a" providerId="ADAL" clId="{F5D4A7AA-9779-4B71-A871-3C40F91177FE}" dt="2023-09-14T06:29:24.234" v="3748" actId="478"/>
          <ac:cxnSpMkLst>
            <pc:docMk/>
            <pc:sldMk cId="3304931580" sldId="393"/>
            <ac:cxnSpMk id="9" creationId="{5ED69DCD-E1F6-2EEE-DA12-413109322C56}"/>
          </ac:cxnSpMkLst>
        </pc:cxnChg>
        <pc:cxnChg chg="del">
          <ac:chgData name="Ahmed, Shareef" userId="ce7c6025-ca9f-4b65-b3ee-82447e2e582a" providerId="ADAL" clId="{F5D4A7AA-9779-4B71-A871-3C40F91177FE}" dt="2023-09-14T06:29:24.234" v="3748" actId="478"/>
          <ac:cxnSpMkLst>
            <pc:docMk/>
            <pc:sldMk cId="3304931580" sldId="393"/>
            <ac:cxnSpMk id="10" creationId="{898469BA-F339-782A-CC71-5463E0BC9B94}"/>
          </ac:cxnSpMkLst>
        </pc:cxnChg>
      </pc:sldChg>
      <pc:sldChg chg="addSp delSp modSp mod">
        <pc:chgData name="Ahmed, Shareef" userId="ce7c6025-ca9f-4b65-b3ee-82447e2e582a" providerId="ADAL" clId="{F5D4A7AA-9779-4B71-A871-3C40F91177FE}" dt="2023-09-10T06:31:23.943" v="1033" actId="20577"/>
        <pc:sldMkLst>
          <pc:docMk/>
          <pc:sldMk cId="2231167726" sldId="396"/>
        </pc:sldMkLst>
        <pc:spChg chg="add mod">
          <ac:chgData name="Ahmed, Shareef" userId="ce7c6025-ca9f-4b65-b3ee-82447e2e582a" providerId="ADAL" clId="{F5D4A7AA-9779-4B71-A871-3C40F91177FE}" dt="2023-09-10T06:31:23.943" v="1033" actId="20577"/>
          <ac:spMkLst>
            <pc:docMk/>
            <pc:sldMk cId="2231167726" sldId="396"/>
            <ac:spMk id="3" creationId="{87151E1C-9781-A1D4-9F48-CCA72EDC4B22}"/>
          </ac:spMkLst>
        </pc:spChg>
        <pc:spChg chg="mod">
          <ac:chgData name="Ahmed, Shareef" userId="ce7c6025-ca9f-4b65-b3ee-82447e2e582a" providerId="ADAL" clId="{F5D4A7AA-9779-4B71-A871-3C40F91177FE}" dt="2023-09-10T06:17:35.784" v="846" actId="20577"/>
          <ac:spMkLst>
            <pc:docMk/>
            <pc:sldMk cId="2231167726" sldId="396"/>
            <ac:spMk id="9" creationId="{66B771A8-9F27-FB9A-2414-87A99260353B}"/>
          </ac:spMkLst>
        </pc:spChg>
        <pc:picChg chg="del">
          <ac:chgData name="Ahmed, Shareef" userId="ce7c6025-ca9f-4b65-b3ee-82447e2e582a" providerId="ADAL" clId="{F5D4A7AA-9779-4B71-A871-3C40F91177FE}" dt="2023-09-10T06:17:38.225" v="847" actId="478"/>
          <ac:picMkLst>
            <pc:docMk/>
            <pc:sldMk cId="2231167726" sldId="396"/>
            <ac:picMk id="8" creationId="{1B7FC56C-DF99-8F27-CC1C-38953BE72A93}"/>
          </ac:picMkLst>
        </pc:picChg>
      </pc:sldChg>
      <pc:sldChg chg="addSp delSp modSp mod delAnim modAnim">
        <pc:chgData name="Ahmed, Shareef" userId="ce7c6025-ca9f-4b65-b3ee-82447e2e582a" providerId="ADAL" clId="{F5D4A7AA-9779-4B71-A871-3C40F91177FE}" dt="2023-09-16T20:01:04.154" v="7245" actId="2710"/>
        <pc:sldMkLst>
          <pc:docMk/>
          <pc:sldMk cId="4226986151" sldId="397"/>
        </pc:sldMkLst>
        <pc:spChg chg="mod">
          <ac:chgData name="Ahmed, Shareef" userId="ce7c6025-ca9f-4b65-b3ee-82447e2e582a" providerId="ADAL" clId="{F5D4A7AA-9779-4B71-A871-3C40F91177FE}" dt="2023-09-12T22:01:08.974" v="3026" actId="20577"/>
          <ac:spMkLst>
            <pc:docMk/>
            <pc:sldMk cId="4226986151" sldId="397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6T19:59:57.587" v="7237" actId="1076"/>
          <ac:spMkLst>
            <pc:docMk/>
            <pc:sldMk cId="4226986151" sldId="397"/>
            <ac:spMk id="3" creationId="{EF6E7A7B-422D-88FE-9DF4-E8F0ABB856F9}"/>
          </ac:spMkLst>
        </pc:spChg>
        <pc:spChg chg="del">
          <ac:chgData name="Ahmed, Shareef" userId="ce7c6025-ca9f-4b65-b3ee-82447e2e582a" providerId="ADAL" clId="{F5D4A7AA-9779-4B71-A871-3C40F91177FE}" dt="2023-09-12T22:01:14.335" v="3028" actId="478"/>
          <ac:spMkLst>
            <pc:docMk/>
            <pc:sldMk cId="4226986151" sldId="397"/>
            <ac:spMk id="9" creationId="{D99A96B4-326C-2CC5-1DDA-ACC35AED98E3}"/>
          </ac:spMkLst>
        </pc:spChg>
        <pc:spChg chg="del">
          <ac:chgData name="Ahmed, Shareef" userId="ce7c6025-ca9f-4b65-b3ee-82447e2e582a" providerId="ADAL" clId="{F5D4A7AA-9779-4B71-A871-3C40F91177FE}" dt="2023-09-12T22:01:12.102" v="3027" actId="478"/>
          <ac:spMkLst>
            <pc:docMk/>
            <pc:sldMk cId="4226986151" sldId="397"/>
            <ac:spMk id="10" creationId="{890D1D47-E14E-A12F-CE25-475057F62245}"/>
          </ac:spMkLst>
        </pc:spChg>
        <pc:spChg chg="add mod">
          <ac:chgData name="Ahmed, Shareef" userId="ce7c6025-ca9f-4b65-b3ee-82447e2e582a" providerId="ADAL" clId="{F5D4A7AA-9779-4B71-A871-3C40F91177FE}" dt="2023-09-16T20:01:04.154" v="7245" actId="2710"/>
          <ac:spMkLst>
            <pc:docMk/>
            <pc:sldMk cId="4226986151" sldId="397"/>
            <ac:spMk id="11" creationId="{4581DC55-FD05-233F-E694-E1C3DE5AC1B9}"/>
          </ac:spMkLst>
        </pc:spChg>
        <pc:picChg chg="del">
          <ac:chgData name="Ahmed, Shareef" userId="ce7c6025-ca9f-4b65-b3ee-82447e2e582a" providerId="ADAL" clId="{F5D4A7AA-9779-4B71-A871-3C40F91177FE}" dt="2023-09-12T22:01:12.102" v="3027" actId="478"/>
          <ac:picMkLst>
            <pc:docMk/>
            <pc:sldMk cId="4226986151" sldId="397"/>
            <ac:picMk id="6" creationId="{B070684A-77AF-58C4-F9F6-3F5DA396D6EF}"/>
          </ac:picMkLst>
        </pc:picChg>
        <pc:picChg chg="del">
          <ac:chgData name="Ahmed, Shareef" userId="ce7c6025-ca9f-4b65-b3ee-82447e2e582a" providerId="ADAL" clId="{F5D4A7AA-9779-4B71-A871-3C40F91177FE}" dt="2023-09-12T22:01:12.102" v="3027" actId="478"/>
          <ac:picMkLst>
            <pc:docMk/>
            <pc:sldMk cId="4226986151" sldId="397"/>
            <ac:picMk id="7" creationId="{51E64693-AAE2-948C-71DB-51F8CB12FAA5}"/>
          </ac:picMkLst>
        </pc:picChg>
        <pc:cxnChg chg="del">
          <ac:chgData name="Ahmed, Shareef" userId="ce7c6025-ca9f-4b65-b3ee-82447e2e582a" providerId="ADAL" clId="{F5D4A7AA-9779-4B71-A871-3C40F91177FE}" dt="2023-09-12T22:01:12.102" v="3027" actId="478"/>
          <ac:cxnSpMkLst>
            <pc:docMk/>
            <pc:sldMk cId="4226986151" sldId="397"/>
            <ac:cxnSpMk id="8" creationId="{9316AFD9-7D71-9E22-64AA-63C19E598BA6}"/>
          </ac:cxnSpMkLst>
        </pc:cxnChg>
      </pc:sldChg>
      <pc:sldChg chg="addSp delSp modSp mod modAnim">
        <pc:chgData name="Ahmed, Shareef" userId="ce7c6025-ca9f-4b65-b3ee-82447e2e582a" providerId="ADAL" clId="{F5D4A7AA-9779-4B71-A871-3C40F91177FE}" dt="2023-09-16T20:06:53.772" v="7268" actId="2710"/>
        <pc:sldMkLst>
          <pc:docMk/>
          <pc:sldMk cId="941162791" sldId="398"/>
        </pc:sldMkLst>
        <pc:spChg chg="mod">
          <ac:chgData name="Ahmed, Shareef" userId="ce7c6025-ca9f-4b65-b3ee-82447e2e582a" providerId="ADAL" clId="{F5D4A7AA-9779-4B71-A871-3C40F91177FE}" dt="2023-09-12T22:19:11.935" v="3165" actId="20577"/>
          <ac:spMkLst>
            <pc:docMk/>
            <pc:sldMk cId="941162791" sldId="398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6T20:06:53.772" v="7268" actId="2710"/>
          <ac:spMkLst>
            <pc:docMk/>
            <pc:sldMk cId="941162791" sldId="398"/>
            <ac:spMk id="6" creationId="{1ED1A7C7-72F3-40EE-08FC-8EE036328B99}"/>
          </ac:spMkLst>
        </pc:spChg>
        <pc:spChg chg="add mod">
          <ac:chgData name="Ahmed, Shareef" userId="ce7c6025-ca9f-4b65-b3ee-82447e2e582a" providerId="ADAL" clId="{F5D4A7AA-9779-4B71-A871-3C40F91177FE}" dt="2023-09-16T20:06:40.634" v="7266" actId="1076"/>
          <ac:spMkLst>
            <pc:docMk/>
            <pc:sldMk cId="941162791" sldId="398"/>
            <ac:spMk id="9" creationId="{77C380D6-A208-2D99-13CD-9EE1C93DF011}"/>
          </ac:spMkLst>
        </pc:spChg>
        <pc:spChg chg="add mod">
          <ac:chgData name="Ahmed, Shareef" userId="ce7c6025-ca9f-4b65-b3ee-82447e2e582a" providerId="ADAL" clId="{F5D4A7AA-9779-4B71-A871-3C40F91177FE}" dt="2023-09-12T22:42:18.560" v="3279" actId="1076"/>
          <ac:spMkLst>
            <pc:docMk/>
            <pc:sldMk cId="941162791" sldId="398"/>
            <ac:spMk id="10" creationId="{D92A9946-D01E-D908-79DF-8E202250731C}"/>
          </ac:spMkLst>
        </pc:spChg>
        <pc:picChg chg="add mod">
          <ac:chgData name="Ahmed, Shareef" userId="ce7c6025-ca9f-4b65-b3ee-82447e2e582a" providerId="ADAL" clId="{F5D4A7AA-9779-4B71-A871-3C40F91177FE}" dt="2023-09-16T20:03:28.823" v="7250" actId="1076"/>
          <ac:picMkLst>
            <pc:docMk/>
            <pc:sldMk cId="941162791" sldId="398"/>
            <ac:picMk id="8" creationId="{5650B730-67EE-69D4-EA81-56CFCDDBB0A7}"/>
          </ac:picMkLst>
        </pc:picChg>
        <pc:picChg chg="del">
          <ac:chgData name="Ahmed, Shareef" userId="ce7c6025-ca9f-4b65-b3ee-82447e2e582a" providerId="ADAL" clId="{F5D4A7AA-9779-4B71-A871-3C40F91177FE}" dt="2023-09-12T22:19:14.287" v="3166" actId="478"/>
          <ac:picMkLst>
            <pc:docMk/>
            <pc:sldMk cId="941162791" sldId="398"/>
            <ac:picMk id="11" creationId="{ECFA9C89-3E6F-6688-75B5-A0FF3FF40E76}"/>
          </ac:picMkLst>
        </pc:picChg>
      </pc:sldChg>
      <pc:sldChg chg="addSp delSp modSp mod modTransition modAnim">
        <pc:chgData name="Ahmed, Shareef" userId="ce7c6025-ca9f-4b65-b3ee-82447e2e582a" providerId="ADAL" clId="{F5D4A7AA-9779-4B71-A871-3C40F91177FE}" dt="2023-09-16T20:08:50.502" v="7269"/>
        <pc:sldMkLst>
          <pc:docMk/>
          <pc:sldMk cId="1950141823" sldId="399"/>
        </pc:sldMkLst>
        <pc:spChg chg="mod">
          <ac:chgData name="Ahmed, Shareef" userId="ce7c6025-ca9f-4b65-b3ee-82447e2e582a" providerId="ADAL" clId="{F5D4A7AA-9779-4B71-A871-3C40F91177FE}" dt="2023-09-14T15:23:30.271" v="3938" actId="20577"/>
          <ac:spMkLst>
            <pc:docMk/>
            <pc:sldMk cId="1950141823" sldId="399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4T15:23:37.790" v="3940" actId="478"/>
          <ac:spMkLst>
            <pc:docMk/>
            <pc:sldMk cId="1950141823" sldId="399"/>
            <ac:spMk id="3" creationId="{DEF809D8-D53C-D68B-78DF-D0819D50806C}"/>
          </ac:spMkLst>
        </pc:spChg>
        <pc:spChg chg="del">
          <ac:chgData name="Ahmed, Shareef" userId="ce7c6025-ca9f-4b65-b3ee-82447e2e582a" providerId="ADAL" clId="{F5D4A7AA-9779-4B71-A871-3C40F91177FE}" dt="2023-09-14T15:23:33.410" v="3939" actId="478"/>
          <ac:spMkLst>
            <pc:docMk/>
            <pc:sldMk cId="1950141823" sldId="399"/>
            <ac:spMk id="7" creationId="{6435E4E5-65E7-6B3C-B69C-994C837FC729}"/>
          </ac:spMkLst>
        </pc:spChg>
        <pc:spChg chg="add del mod">
          <ac:chgData name="Ahmed, Shareef" userId="ce7c6025-ca9f-4b65-b3ee-82447e2e582a" providerId="ADAL" clId="{F5D4A7AA-9779-4B71-A871-3C40F91177FE}" dt="2023-09-14T15:23:49.555" v="3942" actId="478"/>
          <ac:spMkLst>
            <pc:docMk/>
            <pc:sldMk cId="1950141823" sldId="399"/>
            <ac:spMk id="8" creationId="{B57DECEB-E543-4AB3-D1F9-5BD4CB0F569B}"/>
          </ac:spMkLst>
        </pc:spChg>
        <pc:spChg chg="add mod">
          <ac:chgData name="Ahmed, Shareef" userId="ce7c6025-ca9f-4b65-b3ee-82447e2e582a" providerId="ADAL" clId="{F5D4A7AA-9779-4B71-A871-3C40F91177FE}" dt="2023-09-14T15:24:27.562" v="4010" actId="20577"/>
          <ac:spMkLst>
            <pc:docMk/>
            <pc:sldMk cId="1950141823" sldId="399"/>
            <ac:spMk id="9" creationId="{0D505BFB-D18D-E87F-11F0-6AC2E6272C09}"/>
          </ac:spMkLst>
        </pc:spChg>
        <pc:spChg chg="add mod">
          <ac:chgData name="Ahmed, Shareef" userId="ce7c6025-ca9f-4b65-b3ee-82447e2e582a" providerId="ADAL" clId="{F5D4A7AA-9779-4B71-A871-3C40F91177FE}" dt="2023-09-14T18:52:05.720" v="4021" actId="208"/>
          <ac:spMkLst>
            <pc:docMk/>
            <pc:sldMk cId="1950141823" sldId="399"/>
            <ac:spMk id="12" creationId="{93476E7F-2790-6A0E-E2C4-6E1ECD19F8EA}"/>
          </ac:spMkLst>
        </pc:spChg>
        <pc:spChg chg="add mod">
          <ac:chgData name="Ahmed, Shareef" userId="ce7c6025-ca9f-4b65-b3ee-82447e2e582a" providerId="ADAL" clId="{F5D4A7AA-9779-4B71-A871-3C40F91177FE}" dt="2023-09-14T18:52:26.528" v="4028" actId="14100"/>
          <ac:spMkLst>
            <pc:docMk/>
            <pc:sldMk cId="1950141823" sldId="399"/>
            <ac:spMk id="13" creationId="{ED6D1710-B5CD-25BE-8F90-F564673CCB20}"/>
          </ac:spMkLst>
        </pc:spChg>
        <pc:spChg chg="add mod">
          <ac:chgData name="Ahmed, Shareef" userId="ce7c6025-ca9f-4b65-b3ee-82447e2e582a" providerId="ADAL" clId="{F5D4A7AA-9779-4B71-A871-3C40F91177FE}" dt="2023-09-14T18:52:38.700" v="4032" actId="14100"/>
          <ac:spMkLst>
            <pc:docMk/>
            <pc:sldMk cId="1950141823" sldId="399"/>
            <ac:spMk id="14" creationId="{16472874-AFF4-C6C2-93E5-0419BF2902D5}"/>
          </ac:spMkLst>
        </pc:spChg>
        <pc:spChg chg="add mod">
          <ac:chgData name="Ahmed, Shareef" userId="ce7c6025-ca9f-4b65-b3ee-82447e2e582a" providerId="ADAL" clId="{F5D4A7AA-9779-4B71-A871-3C40F91177FE}" dt="2023-09-14T18:52:49.578" v="4035" actId="14100"/>
          <ac:spMkLst>
            <pc:docMk/>
            <pc:sldMk cId="1950141823" sldId="399"/>
            <ac:spMk id="15" creationId="{571E2820-ADC6-87C5-A079-A1C6EFA34906}"/>
          </ac:spMkLst>
        </pc:spChg>
        <pc:spChg chg="add mod">
          <ac:chgData name="Ahmed, Shareef" userId="ce7c6025-ca9f-4b65-b3ee-82447e2e582a" providerId="ADAL" clId="{F5D4A7AA-9779-4B71-A871-3C40F91177FE}" dt="2023-09-14T18:56:08.515" v="4070" actId="1076"/>
          <ac:spMkLst>
            <pc:docMk/>
            <pc:sldMk cId="1950141823" sldId="399"/>
            <ac:spMk id="16" creationId="{B07267D7-383F-3780-8356-013C109AEA29}"/>
          </ac:spMkLst>
        </pc:spChg>
        <pc:picChg chg="add mod">
          <ac:chgData name="Ahmed, Shareef" userId="ce7c6025-ca9f-4b65-b3ee-82447e2e582a" providerId="ADAL" clId="{F5D4A7AA-9779-4B71-A871-3C40F91177FE}" dt="2023-09-14T23:18:12.590" v="5124" actId="1076"/>
          <ac:picMkLst>
            <pc:docMk/>
            <pc:sldMk cId="1950141823" sldId="399"/>
            <ac:picMk id="11" creationId="{FC356EB9-F5E4-969C-4E01-F74F80956174}"/>
          </ac:picMkLst>
        </pc:picChg>
      </pc:sldChg>
      <pc:sldChg chg="delSp modSp mod">
        <pc:chgData name="Ahmed, Shareef" userId="ce7c6025-ca9f-4b65-b3ee-82447e2e582a" providerId="ADAL" clId="{F5D4A7AA-9779-4B71-A871-3C40F91177FE}" dt="2023-09-14T20:25:19.199" v="4822" actId="207"/>
        <pc:sldMkLst>
          <pc:docMk/>
          <pc:sldMk cId="236741083" sldId="400"/>
        </pc:sldMkLst>
        <pc:spChg chg="mod">
          <ac:chgData name="Ahmed, Shareef" userId="ce7c6025-ca9f-4b65-b3ee-82447e2e582a" providerId="ADAL" clId="{F5D4A7AA-9779-4B71-A871-3C40F91177FE}" dt="2023-09-14T19:46:25.099" v="4509" actId="20577"/>
          <ac:spMkLst>
            <pc:docMk/>
            <pc:sldMk cId="236741083" sldId="400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20:25:19.199" v="4822" actId="207"/>
          <ac:spMkLst>
            <pc:docMk/>
            <pc:sldMk cId="236741083" sldId="400"/>
            <ac:spMk id="3" creationId="{DEF809D8-D53C-D68B-78DF-D0819D50806C}"/>
          </ac:spMkLst>
        </pc:spChg>
        <pc:picChg chg="del">
          <ac:chgData name="Ahmed, Shareef" userId="ce7c6025-ca9f-4b65-b3ee-82447e2e582a" providerId="ADAL" clId="{F5D4A7AA-9779-4B71-A871-3C40F91177FE}" dt="2023-09-14T19:46:27.127" v="4510" actId="478"/>
          <ac:picMkLst>
            <pc:docMk/>
            <pc:sldMk cId="236741083" sldId="400"/>
            <ac:picMk id="9" creationId="{1501C1AD-D061-C442-13BD-DFCB8087886B}"/>
          </ac:picMkLst>
        </pc:picChg>
      </pc:sldChg>
      <pc:sldChg chg="addSp delSp modSp mod">
        <pc:chgData name="Ahmed, Shareef" userId="ce7c6025-ca9f-4b65-b3ee-82447e2e582a" providerId="ADAL" clId="{F5D4A7AA-9779-4B71-A871-3C40F91177FE}" dt="2023-09-16T03:01:35.177" v="6196" actId="1076"/>
        <pc:sldMkLst>
          <pc:docMk/>
          <pc:sldMk cId="2009106356" sldId="401"/>
        </pc:sldMkLst>
        <pc:spChg chg="mod">
          <ac:chgData name="Ahmed, Shareef" userId="ce7c6025-ca9f-4b65-b3ee-82447e2e582a" providerId="ADAL" clId="{F5D4A7AA-9779-4B71-A871-3C40F91177FE}" dt="2023-09-15T05:55:58.205" v="5530" actId="20577"/>
          <ac:spMkLst>
            <pc:docMk/>
            <pc:sldMk cId="2009106356" sldId="401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F5D4A7AA-9779-4B71-A871-3C40F91177FE}" dt="2023-09-15T05:56:15.793" v="5534" actId="478"/>
          <ac:spMkLst>
            <pc:docMk/>
            <pc:sldMk cId="2009106356" sldId="401"/>
            <ac:spMk id="3" creationId="{F17B9A92-9822-CA5C-88D0-A59748E30DDC}"/>
          </ac:spMkLst>
        </pc:spChg>
        <pc:spChg chg="add del mod">
          <ac:chgData name="Ahmed, Shareef" userId="ce7c6025-ca9f-4b65-b3ee-82447e2e582a" providerId="ADAL" clId="{F5D4A7AA-9779-4B71-A871-3C40F91177FE}" dt="2023-09-15T05:56:36.890" v="5540"/>
          <ac:spMkLst>
            <pc:docMk/>
            <pc:sldMk cId="2009106356" sldId="401"/>
            <ac:spMk id="7" creationId="{BE5F908F-E5A2-E6BC-4B1B-B33876574F9F}"/>
          </ac:spMkLst>
        </pc:spChg>
        <pc:spChg chg="add mod">
          <ac:chgData name="Ahmed, Shareef" userId="ce7c6025-ca9f-4b65-b3ee-82447e2e582a" providerId="ADAL" clId="{F5D4A7AA-9779-4B71-A871-3C40F91177FE}" dt="2023-09-15T19:05:32.200" v="5739"/>
          <ac:spMkLst>
            <pc:docMk/>
            <pc:sldMk cId="2009106356" sldId="401"/>
            <ac:spMk id="8" creationId="{67D1D0DE-6C8B-767E-C1A2-7D49392060BA}"/>
          </ac:spMkLst>
        </pc:spChg>
        <pc:spChg chg="add mod">
          <ac:chgData name="Ahmed, Shareef" userId="ce7c6025-ca9f-4b65-b3ee-82447e2e582a" providerId="ADAL" clId="{F5D4A7AA-9779-4B71-A871-3C40F91177FE}" dt="2023-09-15T18:50:44.417" v="5662" actId="207"/>
          <ac:spMkLst>
            <pc:docMk/>
            <pc:sldMk cId="2009106356" sldId="401"/>
            <ac:spMk id="9" creationId="{232D3F5E-5114-B07D-DFE5-AA8509ED8F74}"/>
          </ac:spMkLst>
        </pc:spChg>
        <pc:spChg chg="del">
          <ac:chgData name="Ahmed, Shareef" userId="ce7c6025-ca9f-4b65-b3ee-82447e2e582a" providerId="ADAL" clId="{F5D4A7AA-9779-4B71-A871-3C40F91177FE}" dt="2023-09-15T05:56:17.301" v="5535" actId="478"/>
          <ac:spMkLst>
            <pc:docMk/>
            <pc:sldMk cId="2009106356" sldId="401"/>
            <ac:spMk id="10" creationId="{831B83A2-9F68-50C9-3D4F-07C9EDEADD09}"/>
          </ac:spMkLst>
        </pc:spChg>
        <pc:spChg chg="add mod">
          <ac:chgData name="Ahmed, Shareef" userId="ce7c6025-ca9f-4b65-b3ee-82447e2e582a" providerId="ADAL" clId="{F5D4A7AA-9779-4B71-A871-3C40F91177FE}" dt="2023-09-16T02:59:00.773" v="6157" actId="1582"/>
          <ac:spMkLst>
            <pc:docMk/>
            <pc:sldMk cId="2009106356" sldId="401"/>
            <ac:spMk id="12" creationId="{80D27AFD-0F46-1B58-D90B-4BEEC761A10A}"/>
          </ac:spMkLst>
        </pc:spChg>
        <pc:spChg chg="del">
          <ac:chgData name="Ahmed, Shareef" userId="ce7c6025-ca9f-4b65-b3ee-82447e2e582a" providerId="ADAL" clId="{F5D4A7AA-9779-4B71-A871-3C40F91177FE}" dt="2023-09-15T05:56:04.265" v="5532" actId="478"/>
          <ac:spMkLst>
            <pc:docMk/>
            <pc:sldMk cId="2009106356" sldId="401"/>
            <ac:spMk id="15" creationId="{77328B21-A08B-33C0-5864-74D3E4B6242E}"/>
          </ac:spMkLst>
        </pc:spChg>
        <pc:spChg chg="del">
          <ac:chgData name="Ahmed, Shareef" userId="ce7c6025-ca9f-4b65-b3ee-82447e2e582a" providerId="ADAL" clId="{F5D4A7AA-9779-4B71-A871-3C40F91177FE}" dt="2023-09-15T05:56:04.265" v="5532" actId="478"/>
          <ac:spMkLst>
            <pc:docMk/>
            <pc:sldMk cId="2009106356" sldId="401"/>
            <ac:spMk id="18" creationId="{62087FB9-C118-9498-5E05-C92867E65383}"/>
          </ac:spMkLst>
        </pc:spChg>
        <pc:spChg chg="del">
          <ac:chgData name="Ahmed, Shareef" userId="ce7c6025-ca9f-4b65-b3ee-82447e2e582a" providerId="ADAL" clId="{F5D4A7AA-9779-4B71-A871-3C40F91177FE}" dt="2023-09-15T05:56:04.265" v="5532" actId="478"/>
          <ac:spMkLst>
            <pc:docMk/>
            <pc:sldMk cId="2009106356" sldId="401"/>
            <ac:spMk id="19" creationId="{71547D74-3715-0F6F-0B92-DF7526401947}"/>
          </ac:spMkLst>
        </pc:spChg>
        <pc:picChg chg="add mod">
          <ac:chgData name="Ahmed, Shareef" userId="ce7c6025-ca9f-4b65-b3ee-82447e2e582a" providerId="ADAL" clId="{F5D4A7AA-9779-4B71-A871-3C40F91177FE}" dt="2023-09-15T19:13:04.300" v="5740" actId="1076"/>
          <ac:picMkLst>
            <pc:docMk/>
            <pc:sldMk cId="2009106356" sldId="401"/>
            <ac:picMk id="11" creationId="{A4C474DB-46D9-67C8-F29A-B400147F7CB5}"/>
          </ac:picMkLst>
        </pc:picChg>
        <pc:picChg chg="del">
          <ac:chgData name="Ahmed, Shareef" userId="ce7c6025-ca9f-4b65-b3ee-82447e2e582a" providerId="ADAL" clId="{F5D4A7AA-9779-4B71-A871-3C40F91177FE}" dt="2023-09-15T05:55:59.828" v="5531" actId="478"/>
          <ac:picMkLst>
            <pc:docMk/>
            <pc:sldMk cId="2009106356" sldId="401"/>
            <ac:picMk id="14" creationId="{42E2244D-3672-6AE6-B257-37DD973DB0F7}"/>
          </ac:picMkLst>
        </pc:picChg>
        <pc:cxnChg chg="add mod">
          <ac:chgData name="Ahmed, Shareef" userId="ce7c6025-ca9f-4b65-b3ee-82447e2e582a" providerId="ADAL" clId="{F5D4A7AA-9779-4B71-A871-3C40F91177FE}" dt="2023-09-16T03:01:35.177" v="6196" actId="1076"/>
          <ac:cxnSpMkLst>
            <pc:docMk/>
            <pc:sldMk cId="2009106356" sldId="401"/>
            <ac:cxnSpMk id="16" creationId="{BF2567BE-A03D-0FAB-DA56-ABAA7D219535}"/>
          </ac:cxnSpMkLst>
        </pc:cxnChg>
        <pc:cxnChg chg="del">
          <ac:chgData name="Ahmed, Shareef" userId="ce7c6025-ca9f-4b65-b3ee-82447e2e582a" providerId="ADAL" clId="{F5D4A7AA-9779-4B71-A871-3C40F91177FE}" dt="2023-09-15T05:56:04.265" v="5532" actId="478"/>
          <ac:cxnSpMkLst>
            <pc:docMk/>
            <pc:sldMk cId="2009106356" sldId="401"/>
            <ac:cxnSpMk id="17" creationId="{66E9B5A9-4079-F86D-2F6D-5D055EC179CE}"/>
          </ac:cxnSpMkLst>
        </pc:cxnChg>
      </pc:sldChg>
      <pc:sldChg chg="addSp delSp modSp mod">
        <pc:chgData name="Ahmed, Shareef" userId="ce7c6025-ca9f-4b65-b3ee-82447e2e582a" providerId="ADAL" clId="{F5D4A7AA-9779-4B71-A871-3C40F91177FE}" dt="2023-09-16T03:30:27.773" v="6657" actId="20577"/>
        <pc:sldMkLst>
          <pc:docMk/>
          <pc:sldMk cId="2978487620" sldId="402"/>
        </pc:sldMkLst>
        <pc:spChg chg="mod">
          <ac:chgData name="Ahmed, Shareef" userId="ce7c6025-ca9f-4b65-b3ee-82447e2e582a" providerId="ADAL" clId="{F5D4A7AA-9779-4B71-A871-3C40F91177FE}" dt="2023-09-16T03:05:40.194" v="6229"/>
          <ac:spMkLst>
            <pc:docMk/>
            <pc:sldMk cId="2978487620" sldId="402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6T03:06:02.425" v="6232"/>
          <ac:spMkLst>
            <pc:docMk/>
            <pc:sldMk cId="2978487620" sldId="402"/>
            <ac:spMk id="3" creationId="{AB3366B5-FB74-4404-FB4C-78BC0934C2DB}"/>
          </ac:spMkLst>
        </pc:spChg>
        <pc:spChg chg="add mod">
          <ac:chgData name="Ahmed, Shareef" userId="ce7c6025-ca9f-4b65-b3ee-82447e2e582a" providerId="ADAL" clId="{F5D4A7AA-9779-4B71-A871-3C40F91177FE}" dt="2023-09-16T03:30:27.773" v="6657" actId="20577"/>
          <ac:spMkLst>
            <pc:docMk/>
            <pc:sldMk cId="2978487620" sldId="402"/>
            <ac:spMk id="6" creationId="{0E0527E2-28DA-06C7-E24D-A5FAFEFAF81C}"/>
          </ac:spMkLst>
        </pc:spChg>
        <pc:spChg chg="mod">
          <ac:chgData name="Ahmed, Shareef" userId="ce7c6025-ca9f-4b65-b3ee-82447e2e582a" providerId="ADAL" clId="{F5D4A7AA-9779-4B71-A871-3C40F91177FE}" dt="2023-09-16T03:08:48.674" v="6234" actId="20577"/>
          <ac:spMkLst>
            <pc:docMk/>
            <pc:sldMk cId="2978487620" sldId="402"/>
            <ac:spMk id="10" creationId="{78FD482B-7064-0D73-F3A6-77D7269CB422}"/>
          </ac:spMkLst>
        </pc:spChg>
        <pc:grpChg chg="del">
          <ac:chgData name="Ahmed, Shareef" userId="ce7c6025-ca9f-4b65-b3ee-82447e2e582a" providerId="ADAL" clId="{F5D4A7AA-9779-4B71-A871-3C40F91177FE}" dt="2023-09-16T03:05:41.814" v="6230" actId="478"/>
          <ac:grpSpMkLst>
            <pc:docMk/>
            <pc:sldMk cId="2978487620" sldId="402"/>
            <ac:grpSpMk id="25" creationId="{FE07A907-615A-4CFE-31D9-6880C707C8EC}"/>
          </ac:grpSpMkLst>
        </pc:grpChg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3294863090" sldId="403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3713859495" sldId="404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259952906" sldId="405"/>
        </pc:sldMkLst>
      </pc:sldChg>
      <pc:sldChg chg="addSp delSp modSp mod">
        <pc:chgData name="Ahmed, Shareef" userId="ce7c6025-ca9f-4b65-b3ee-82447e2e582a" providerId="ADAL" clId="{F5D4A7AA-9779-4B71-A871-3C40F91177FE}" dt="2023-09-16T03:11:51.142" v="6252" actId="20577"/>
        <pc:sldMkLst>
          <pc:docMk/>
          <pc:sldMk cId="2090585264" sldId="417"/>
        </pc:sldMkLst>
        <pc:spChg chg="mod">
          <ac:chgData name="Ahmed, Shareef" userId="ce7c6025-ca9f-4b65-b3ee-82447e2e582a" providerId="ADAL" clId="{F5D4A7AA-9779-4B71-A871-3C40F91177FE}" dt="2023-09-15T05:58:37.720" v="5645" actId="20577"/>
          <ac:spMkLst>
            <pc:docMk/>
            <pc:sldMk cId="2090585264" sldId="417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5T19:18:50.239" v="5742"/>
          <ac:spMkLst>
            <pc:docMk/>
            <pc:sldMk cId="2090585264" sldId="417"/>
            <ac:spMk id="3" creationId="{CEA508BA-A16A-6515-9E8E-D3E96EC7A63D}"/>
          </ac:spMkLst>
        </pc:spChg>
        <pc:spChg chg="add mod">
          <ac:chgData name="Ahmed, Shareef" userId="ce7c6025-ca9f-4b65-b3ee-82447e2e582a" providerId="ADAL" clId="{F5D4A7AA-9779-4B71-A871-3C40F91177FE}" dt="2023-09-16T03:11:51.142" v="6252" actId="20577"/>
          <ac:spMkLst>
            <pc:docMk/>
            <pc:sldMk cId="2090585264" sldId="417"/>
            <ac:spMk id="6" creationId="{290E735B-C931-2F7D-F819-0BAFBAA6553F}"/>
          </ac:spMkLst>
        </pc:spChg>
        <pc:spChg chg="mod">
          <ac:chgData name="Ahmed, Shareef" userId="ce7c6025-ca9f-4b65-b3ee-82447e2e582a" providerId="ADAL" clId="{F5D4A7AA-9779-4B71-A871-3C40F91177FE}" dt="2023-09-15T19:18:49.898" v="5741" actId="20577"/>
          <ac:spMkLst>
            <pc:docMk/>
            <pc:sldMk cId="2090585264" sldId="417"/>
            <ac:spMk id="7" creationId="{D0AE1F76-DB5F-5C6C-4BB4-D8A100E3A047}"/>
          </ac:spMkLst>
        </pc:spChg>
        <pc:spChg chg="del">
          <ac:chgData name="Ahmed, Shareef" userId="ce7c6025-ca9f-4b65-b3ee-82447e2e582a" providerId="ADAL" clId="{F5D4A7AA-9779-4B71-A871-3C40F91177FE}" dt="2023-09-15T05:58:47.731" v="5649" actId="478"/>
          <ac:spMkLst>
            <pc:docMk/>
            <pc:sldMk cId="2090585264" sldId="417"/>
            <ac:spMk id="12" creationId="{DF7825D3-0FD7-4D08-2B8F-A8B149E2D296}"/>
          </ac:spMkLst>
        </pc:spChg>
        <pc:spChg chg="del">
          <ac:chgData name="Ahmed, Shareef" userId="ce7c6025-ca9f-4b65-b3ee-82447e2e582a" providerId="ADAL" clId="{F5D4A7AA-9779-4B71-A871-3C40F91177FE}" dt="2023-09-15T05:58:47.731" v="5649" actId="478"/>
          <ac:spMkLst>
            <pc:docMk/>
            <pc:sldMk cId="2090585264" sldId="417"/>
            <ac:spMk id="14" creationId="{79DCF12D-E26D-C226-E731-13FFBC9AA0B4}"/>
          </ac:spMkLst>
        </pc:spChg>
        <pc:spChg chg="del">
          <ac:chgData name="Ahmed, Shareef" userId="ce7c6025-ca9f-4b65-b3ee-82447e2e582a" providerId="ADAL" clId="{F5D4A7AA-9779-4B71-A871-3C40F91177FE}" dt="2023-09-15T05:58:47.731" v="5649" actId="478"/>
          <ac:spMkLst>
            <pc:docMk/>
            <pc:sldMk cId="2090585264" sldId="417"/>
            <ac:spMk id="15" creationId="{4292233B-8384-CC74-8432-971BFDA912BE}"/>
          </ac:spMkLst>
        </pc:spChg>
        <pc:picChg chg="del">
          <ac:chgData name="Ahmed, Shareef" userId="ce7c6025-ca9f-4b65-b3ee-82447e2e582a" providerId="ADAL" clId="{F5D4A7AA-9779-4B71-A871-3C40F91177FE}" dt="2023-09-15T05:58:39.241" v="5646" actId="478"/>
          <ac:picMkLst>
            <pc:docMk/>
            <pc:sldMk cId="2090585264" sldId="417"/>
            <ac:picMk id="11" creationId="{D4082FB6-B008-22CB-E866-D721306596CD}"/>
          </ac:picMkLst>
        </pc:picChg>
        <pc:cxnChg chg="del">
          <ac:chgData name="Ahmed, Shareef" userId="ce7c6025-ca9f-4b65-b3ee-82447e2e582a" providerId="ADAL" clId="{F5D4A7AA-9779-4B71-A871-3C40F91177FE}" dt="2023-09-15T05:58:47.731" v="5649" actId="478"/>
          <ac:cxnSpMkLst>
            <pc:docMk/>
            <pc:sldMk cId="2090585264" sldId="417"/>
            <ac:cxnSpMk id="13" creationId="{18F81B4F-234F-8C12-6B5F-D4B318973F3C}"/>
          </ac:cxnSpMkLst>
        </pc:cxnChg>
      </pc:sldChg>
      <pc:sldChg chg="addSp delSp modSp mod delAnim modAnim">
        <pc:chgData name="Ahmed, Shareef" userId="ce7c6025-ca9f-4b65-b3ee-82447e2e582a" providerId="ADAL" clId="{F5D4A7AA-9779-4B71-A871-3C40F91177FE}" dt="2023-09-12T02:33:51.566" v="1254" actId="12788"/>
        <pc:sldMkLst>
          <pc:docMk/>
          <pc:sldMk cId="3507268662" sldId="426"/>
        </pc:sldMkLst>
        <pc:spChg chg="mod">
          <ac:chgData name="Ahmed, Shareef" userId="ce7c6025-ca9f-4b65-b3ee-82447e2e582a" providerId="ADAL" clId="{F5D4A7AA-9779-4B71-A871-3C40F91177FE}" dt="2023-09-12T02:33:17.288" v="1250" actId="2710"/>
          <ac:spMkLst>
            <pc:docMk/>
            <pc:sldMk cId="3507268662" sldId="426"/>
            <ac:spMk id="6" creationId="{A7FCFFD6-A67D-1D78-FDD0-5F5EF8F585EA}"/>
          </ac:spMkLst>
        </pc:spChg>
        <pc:spChg chg="mod">
          <ac:chgData name="Ahmed, Shareef" userId="ce7c6025-ca9f-4b65-b3ee-82447e2e582a" providerId="ADAL" clId="{F5D4A7AA-9779-4B71-A871-3C40F91177FE}" dt="2023-09-07T05:55:50.964" v="292" actId="20577"/>
          <ac:spMkLst>
            <pc:docMk/>
            <pc:sldMk cId="3507268662" sldId="426"/>
            <ac:spMk id="9" creationId="{66B771A8-9F27-FB9A-2414-87A99260353B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6" creationId="{C5A1DCE6-DDFC-FCD0-2D9D-4A9E0CAFE7AE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7" creationId="{C8348368-C3C6-37F9-F9F4-5B48E9896C6F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8" creationId="{E9E207F2-4696-1B6C-7DA3-43938CEE0FF9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9" creationId="{A379C42F-5EF9-6736-9CC7-47B7657539C2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0" creationId="{9C7917B3-3FE3-7380-4225-C17A15EFAEB3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2" creationId="{98E2B817-AF65-BDC0-453F-A4F67349C400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3" creationId="{3947E066-74D3-D9EE-F22A-EB539B208BCB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4" creationId="{2792F5D8-02AD-D9F9-B939-3E2215189C8E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5" creationId="{57B4841D-4E00-5CA3-37C9-11DE786604A4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6" creationId="{8785658E-89DB-7C15-1B5A-8E7B8116B13C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7" creationId="{59886656-6E66-D6BC-952B-E4003F101270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5" creationId="{2BCA112E-563F-897B-A188-6DCD7B78C927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6" creationId="{95CC91AD-A30A-DF4D-3BF9-DD0A3903637B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7" creationId="{A897822E-BEE6-C059-90DF-067B61226EB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8" creationId="{90F94039-B79C-8EB8-5F3A-AE8318122A4C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9" creationId="{D64CF7D2-EEAF-F133-3301-9A288BF176D2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0" creationId="{40C615D5-AE48-5699-5EC2-3C45E8A2F357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1" creationId="{98E30293-ECC7-9327-629C-151FCE2B8A6A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2" creationId="{227110CF-097A-5462-28E7-A3BFC6F53E9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3" creationId="{97D293A1-D6B6-7D66-E063-2ADF99786992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4" creationId="{F2E6118A-0969-2AA3-DBE0-598AE6EDB52C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5" creationId="{916E9FF1-1DE5-F5C9-3BB1-C8F1F650376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6" creationId="{A9F346B8-B2A3-B8AF-AC83-44FB2643A83D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7" creationId="{767D7CA8-51E8-1F9E-8069-20FE3D06FFD7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8" creationId="{D687DB09-D177-E29D-812B-57C4A445870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9" creationId="{6B2753FB-F1E4-46C2-2753-00E14F9A4FF4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60" creationId="{941B24A1-7799-EFD5-AB80-394A6E92B4E0}"/>
          </ac:spMkLst>
        </pc:spChg>
        <pc:grpChg chg="del">
          <ac:chgData name="Ahmed, Shareef" userId="ce7c6025-ca9f-4b65-b3ee-82447e2e582a" providerId="ADAL" clId="{F5D4A7AA-9779-4B71-A871-3C40F91177FE}" dt="2023-09-10T05:30:52.790" v="293" actId="478"/>
          <ac:grpSpMkLst>
            <pc:docMk/>
            <pc:sldMk cId="3507268662" sldId="426"/>
            <ac:grpSpMk id="28" creationId="{D2EEF966-0790-8385-C7E1-F8045819FD52}"/>
          </ac:grpSpMkLst>
        </pc:grpChg>
        <pc:picChg chg="add mod">
          <ac:chgData name="Ahmed, Shareef" userId="ce7c6025-ca9f-4b65-b3ee-82447e2e582a" providerId="ADAL" clId="{F5D4A7AA-9779-4B71-A871-3C40F91177FE}" dt="2023-09-12T02:33:51.566" v="1254" actId="12788"/>
          <ac:picMkLst>
            <pc:docMk/>
            <pc:sldMk cId="3507268662" sldId="426"/>
            <ac:picMk id="3" creationId="{3EFD7DB5-85EB-83E9-DB91-B26B5328963D}"/>
          </ac:picMkLst>
        </pc:picChg>
      </pc:sldChg>
      <pc:sldChg chg="del">
        <pc:chgData name="Ahmed, Shareef" userId="ce7c6025-ca9f-4b65-b3ee-82447e2e582a" providerId="ADAL" clId="{F5D4A7AA-9779-4B71-A871-3C40F91177FE}" dt="2023-09-10T05:48:32.465" v="706" actId="47"/>
        <pc:sldMkLst>
          <pc:docMk/>
          <pc:sldMk cId="677870708" sldId="427"/>
        </pc:sldMkLst>
      </pc:sldChg>
      <pc:sldChg chg="addSp delSp modSp mod delAnim modAnim">
        <pc:chgData name="Ahmed, Shareef" userId="ce7c6025-ca9f-4b65-b3ee-82447e2e582a" providerId="ADAL" clId="{F5D4A7AA-9779-4B71-A871-3C40F91177FE}" dt="2023-09-12T19:59:17.560" v="2307" actId="20577"/>
        <pc:sldMkLst>
          <pc:docMk/>
          <pc:sldMk cId="573451559" sldId="428"/>
        </pc:sldMkLst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6" creationId="{BDDD8983-57E1-337C-AA04-C5669477895E}"/>
          </ac:spMkLst>
        </pc:spChg>
        <pc:spChg chg="add del mod">
          <ac:chgData name="Ahmed, Shareef" userId="ce7c6025-ca9f-4b65-b3ee-82447e2e582a" providerId="ADAL" clId="{F5D4A7AA-9779-4B71-A871-3C40F91177FE}" dt="2023-09-12T05:07:49.652" v="1603" actId="478"/>
          <ac:spMkLst>
            <pc:docMk/>
            <pc:sldMk cId="573451559" sldId="428"/>
            <ac:spMk id="7" creationId="{5E56A8AF-25CE-EFE9-0284-A547F9D80242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8" creationId="{CBA8BB2D-5C98-8B7E-D169-996F0532C30B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9" creationId="{609E99CC-967A-9C3A-8683-AB7583A706CE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10" creationId="{E2189F8B-A895-E1A0-34F1-55B048D2E2C1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11" creationId="{0F49F651-C95F-F5CA-27EA-D5F297A48B67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2" creationId="{884D5BBA-9F82-1551-B4AF-D41F00BA9A08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4" creationId="{570AF469-6F41-637E-5FB9-8866BB52FD9F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5" creationId="{A1E112A9-D186-DF4E-9808-235C43ADF877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6" creationId="{AD80552B-74FA-A38C-C890-287A3A1E8B54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7" creationId="{BD8C2F19-3E6F-3251-D5C3-6EAE89B5D344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8" creationId="{61C20A35-CBE1-D02B-6DD1-61499CD5A67D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9" creationId="{3B6ED268-AFA3-956D-C892-EED929103E47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0" creationId="{BAB1E009-D5DF-C706-7BF7-5CF0BB215525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1" creationId="{019CC733-40F7-C696-7CF1-B0EC623D91A6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2" creationId="{60DDFD73-0ED8-E5D0-C0DE-7AE332FEA51C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3" creationId="{C8188805-B8E2-5038-1F28-A4BC9721788D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4" creationId="{23F5767D-00CE-1A32-3606-37D7D8C0F699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5" creationId="{5F61412E-6C4C-B38A-631E-0AE78EA362C5}"/>
          </ac:spMkLst>
        </pc:spChg>
        <pc:spChg chg="add mod">
          <ac:chgData name="Ahmed, Shareef" userId="ce7c6025-ca9f-4b65-b3ee-82447e2e582a" providerId="ADAL" clId="{F5D4A7AA-9779-4B71-A871-3C40F91177FE}" dt="2023-09-12T05:07:50.123" v="1604"/>
          <ac:spMkLst>
            <pc:docMk/>
            <pc:sldMk cId="573451559" sldId="428"/>
            <ac:spMk id="26" creationId="{15019854-CA13-1023-679E-018F2FD78266}"/>
          </ac:spMkLst>
        </pc:spChg>
        <pc:spChg chg="add del mod">
          <ac:chgData name="Ahmed, Shareef" userId="ce7c6025-ca9f-4b65-b3ee-82447e2e582a" providerId="ADAL" clId="{F5D4A7AA-9779-4B71-A871-3C40F91177FE}" dt="2023-09-12T05:59:41.029" v="1810" actId="478"/>
          <ac:spMkLst>
            <pc:docMk/>
            <pc:sldMk cId="573451559" sldId="428"/>
            <ac:spMk id="28" creationId="{AFC48484-122E-F03A-F6C7-0331A8C7BDBC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29" creationId="{DFD55545-11F6-52C3-74B9-4C2D3452DD30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0" creationId="{408CE450-5F2A-B86A-AA8E-60B3CF694779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1" creationId="{C76F99B0-97E4-3608-8E52-22910FAC25EC}"/>
          </ac:spMkLst>
        </pc:spChg>
        <pc:spChg chg="add del mod">
          <ac:chgData name="Ahmed, Shareef" userId="ce7c6025-ca9f-4b65-b3ee-82447e2e582a" providerId="ADAL" clId="{F5D4A7AA-9779-4B71-A871-3C40F91177FE}" dt="2023-09-12T05:59:41.029" v="1810" actId="478"/>
          <ac:spMkLst>
            <pc:docMk/>
            <pc:sldMk cId="573451559" sldId="428"/>
            <ac:spMk id="32" creationId="{465C15BE-D36E-AA61-D5D7-7AB62D43D396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3" creationId="{56124866-7F59-9304-3AFF-C2C8EA14E83D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4" creationId="{A72189E8-3AE9-5A66-2043-2D2968A9A0B5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5" creationId="{651B55B2-AEF1-B851-602C-9426BAD91126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6" creationId="{E654A0C1-82A6-14AB-7443-4E680F35214C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7" creationId="{08D298E9-FCE4-C60D-442B-849DF7010E36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8" creationId="{72A074D4-0065-3F58-6476-7EAEFFD4559F}"/>
          </ac:spMkLst>
        </pc:spChg>
        <pc:spChg chg="add del mod">
          <ac:chgData name="Ahmed, Shareef" userId="ce7c6025-ca9f-4b65-b3ee-82447e2e582a" providerId="ADAL" clId="{F5D4A7AA-9779-4B71-A871-3C40F91177FE}" dt="2023-09-12T05:59:41.029" v="1810" actId="478"/>
          <ac:spMkLst>
            <pc:docMk/>
            <pc:sldMk cId="573451559" sldId="428"/>
            <ac:spMk id="39" creationId="{58948DA5-82B9-8036-32B2-A89D6161CA3B}"/>
          </ac:spMkLst>
        </pc:spChg>
        <pc:spChg chg="add mod">
          <ac:chgData name="Ahmed, Shareef" userId="ce7c6025-ca9f-4b65-b3ee-82447e2e582a" providerId="ADAL" clId="{F5D4A7AA-9779-4B71-A871-3C40F91177FE}" dt="2023-09-12T05:59:41.388" v="1811"/>
          <ac:spMkLst>
            <pc:docMk/>
            <pc:sldMk cId="573451559" sldId="428"/>
            <ac:spMk id="40" creationId="{A82155D2-2299-E588-C4AA-57B1B3EB4A24}"/>
          </ac:spMkLst>
        </pc:spChg>
        <pc:spChg chg="add mod">
          <ac:chgData name="Ahmed, Shareef" userId="ce7c6025-ca9f-4b65-b3ee-82447e2e582a" providerId="ADAL" clId="{F5D4A7AA-9779-4B71-A871-3C40F91177FE}" dt="2023-09-12T05:59:41.388" v="1811"/>
          <ac:spMkLst>
            <pc:docMk/>
            <pc:sldMk cId="573451559" sldId="428"/>
            <ac:spMk id="41" creationId="{23091373-D23C-61B1-E2C8-AA1304288B69}"/>
          </ac:spMkLst>
        </pc:spChg>
        <pc:spChg chg="add mod">
          <ac:chgData name="Ahmed, Shareef" userId="ce7c6025-ca9f-4b65-b3ee-82447e2e582a" providerId="ADAL" clId="{F5D4A7AA-9779-4B71-A871-3C40F91177FE}" dt="2023-09-12T19:59:17.560" v="2307" actId="20577"/>
          <ac:spMkLst>
            <pc:docMk/>
            <pc:sldMk cId="573451559" sldId="428"/>
            <ac:spMk id="42" creationId="{D48A3E55-8BA0-E87A-8041-75458170C800}"/>
          </ac:spMkLst>
        </pc:spChg>
        <pc:picChg chg="add del mod">
          <ac:chgData name="Ahmed, Shareef" userId="ce7c6025-ca9f-4b65-b3ee-82447e2e582a" providerId="ADAL" clId="{F5D4A7AA-9779-4B71-A871-3C40F91177FE}" dt="2023-09-12T05:07:47.277" v="1601"/>
          <ac:picMkLst>
            <pc:docMk/>
            <pc:sldMk cId="573451559" sldId="428"/>
            <ac:picMk id="13" creationId="{4262675D-2E1A-82B5-0E38-591338658C32}"/>
          </ac:picMkLst>
        </pc:picChg>
        <pc:picChg chg="add del mod">
          <ac:chgData name="Ahmed, Shareef" userId="ce7c6025-ca9f-4b65-b3ee-82447e2e582a" providerId="ADAL" clId="{F5D4A7AA-9779-4B71-A871-3C40F91177FE}" dt="2023-09-12T06:00:57.448" v="1911" actId="478"/>
          <ac:picMkLst>
            <pc:docMk/>
            <pc:sldMk cId="573451559" sldId="428"/>
            <ac:picMk id="27" creationId="{093B6E48-B5B6-D4B7-621A-C42CB023A1E7}"/>
          </ac:picMkLst>
        </pc:picChg>
      </pc:sldChg>
      <pc:sldChg chg="addSp delSp modSp mod modAnim">
        <pc:chgData name="Ahmed, Shareef" userId="ce7c6025-ca9f-4b65-b3ee-82447e2e582a" providerId="ADAL" clId="{F5D4A7AA-9779-4B71-A871-3C40F91177FE}" dt="2023-09-14T18:55:47.318" v="4066" actId="1076"/>
        <pc:sldMkLst>
          <pc:docMk/>
          <pc:sldMk cId="969164777" sldId="436"/>
        </pc:sldMkLst>
        <pc:spChg chg="mod">
          <ac:chgData name="Ahmed, Shareef" userId="ce7c6025-ca9f-4b65-b3ee-82447e2e582a" providerId="ADAL" clId="{F5D4A7AA-9779-4B71-A871-3C40F91177FE}" dt="2023-09-12T23:44:35.037" v="3461" actId="20577"/>
          <ac:spMkLst>
            <pc:docMk/>
            <pc:sldMk cId="969164777" sldId="436"/>
            <ac:spMk id="2" creationId="{00000000-0000-0000-0000-000000000000}"/>
          </ac:spMkLst>
        </pc:spChg>
        <pc:spChg chg="add mod ord">
          <ac:chgData name="Ahmed, Shareef" userId="ce7c6025-ca9f-4b65-b3ee-82447e2e582a" providerId="ADAL" clId="{F5D4A7AA-9779-4B71-A871-3C40F91177FE}" dt="2023-09-14T04:54:25.574" v="3513" actId="114"/>
          <ac:spMkLst>
            <pc:docMk/>
            <pc:sldMk cId="969164777" sldId="436"/>
            <ac:spMk id="6" creationId="{5EE3B62F-F5FB-D0A9-DF20-5C7610DC306C}"/>
          </ac:spMkLst>
        </pc:spChg>
        <pc:spChg chg="del">
          <ac:chgData name="Ahmed, Shareef" userId="ce7c6025-ca9f-4b65-b3ee-82447e2e582a" providerId="ADAL" clId="{F5D4A7AA-9779-4B71-A871-3C40F91177FE}" dt="2023-09-12T23:45:20.027" v="3468" actId="478"/>
          <ac:spMkLst>
            <pc:docMk/>
            <pc:sldMk cId="969164777" sldId="436"/>
            <ac:spMk id="9" creationId="{7A9E7A04-09D9-F461-DC19-87CCE200A251}"/>
          </ac:spMkLst>
        </pc:spChg>
        <pc:spChg chg="add mod">
          <ac:chgData name="Ahmed, Shareef" userId="ce7c6025-ca9f-4b65-b3ee-82447e2e582a" providerId="ADAL" clId="{F5D4A7AA-9779-4B71-A871-3C40F91177FE}" dt="2023-09-14T05:06:04.042" v="3522" actId="1076"/>
          <ac:spMkLst>
            <pc:docMk/>
            <pc:sldMk cId="969164777" sldId="436"/>
            <ac:spMk id="10" creationId="{5FC41C3E-CEBE-936C-32BB-D44D6A78B73B}"/>
          </ac:spMkLst>
        </pc:spChg>
        <pc:spChg chg="add mod">
          <ac:chgData name="Ahmed, Shareef" userId="ce7c6025-ca9f-4b65-b3ee-82447e2e582a" providerId="ADAL" clId="{F5D4A7AA-9779-4B71-A871-3C40F91177FE}" dt="2023-09-14T05:06:09.096" v="3524" actId="1076"/>
          <ac:spMkLst>
            <pc:docMk/>
            <pc:sldMk cId="969164777" sldId="436"/>
            <ac:spMk id="11" creationId="{CA30C6BD-153E-128F-3FA1-74DF3A38930C}"/>
          </ac:spMkLst>
        </pc:spChg>
        <pc:spChg chg="add mod">
          <ac:chgData name="Ahmed, Shareef" userId="ce7c6025-ca9f-4b65-b3ee-82447e2e582a" providerId="ADAL" clId="{F5D4A7AA-9779-4B71-A871-3C40F91177FE}" dt="2023-09-14T18:55:47.318" v="4066" actId="1076"/>
          <ac:spMkLst>
            <pc:docMk/>
            <pc:sldMk cId="969164777" sldId="436"/>
            <ac:spMk id="12" creationId="{87AACABB-E783-38F4-2DAD-D9443F878544}"/>
          </ac:spMkLst>
        </pc:spChg>
        <pc:picChg chg="add mod">
          <ac:chgData name="Ahmed, Shareef" userId="ce7c6025-ca9f-4b65-b3ee-82447e2e582a" providerId="ADAL" clId="{F5D4A7AA-9779-4B71-A871-3C40F91177FE}" dt="2023-09-14T05:05:28.840" v="3520" actId="1076"/>
          <ac:picMkLst>
            <pc:docMk/>
            <pc:sldMk cId="969164777" sldId="436"/>
            <ac:picMk id="7" creationId="{C926DB21-A20C-02C9-4546-266274E00731}"/>
          </ac:picMkLst>
        </pc:picChg>
        <pc:picChg chg="del mod">
          <ac:chgData name="Ahmed, Shareef" userId="ce7c6025-ca9f-4b65-b3ee-82447e2e582a" providerId="ADAL" clId="{F5D4A7AA-9779-4B71-A871-3C40F91177FE}" dt="2023-09-12T23:44:37.810" v="3463" actId="478"/>
          <ac:picMkLst>
            <pc:docMk/>
            <pc:sldMk cId="969164777" sldId="436"/>
            <ac:picMk id="8" creationId="{D4C0B196-0555-470B-6469-9388C0F2CEE0}"/>
          </ac:picMkLst>
        </pc:picChg>
        <pc:picChg chg="add mod">
          <ac:chgData name="Ahmed, Shareef" userId="ce7c6025-ca9f-4b65-b3ee-82447e2e582a" providerId="ADAL" clId="{F5D4A7AA-9779-4B71-A871-3C40F91177FE}" dt="2023-09-14T05:05:28.840" v="3520" actId="1076"/>
          <ac:picMkLst>
            <pc:docMk/>
            <pc:sldMk cId="969164777" sldId="436"/>
            <ac:picMk id="9" creationId="{2B18D60D-6A9B-5923-BCB3-D9C736FBA981}"/>
          </ac:picMkLst>
        </pc:picChg>
      </pc:sldChg>
      <pc:sldChg chg="addSp delSp modSp mod modAnim">
        <pc:chgData name="Ahmed, Shareef" userId="ce7c6025-ca9f-4b65-b3ee-82447e2e582a" providerId="ADAL" clId="{F5D4A7AA-9779-4B71-A871-3C40F91177FE}" dt="2023-09-14T18:55:54.467" v="4068" actId="1076"/>
        <pc:sldMkLst>
          <pc:docMk/>
          <pc:sldMk cId="1175212756" sldId="437"/>
        </pc:sldMkLst>
        <pc:spChg chg="mod">
          <ac:chgData name="Ahmed, Shareef" userId="ce7c6025-ca9f-4b65-b3ee-82447e2e582a" providerId="ADAL" clId="{F5D4A7AA-9779-4B71-A871-3C40F91177FE}" dt="2023-09-14T05:07:54.863" v="3533" actId="20577"/>
          <ac:spMkLst>
            <pc:docMk/>
            <pc:sldMk cId="1175212756" sldId="437"/>
            <ac:spMk id="2" creationId="{00000000-0000-0000-0000-000000000000}"/>
          </ac:spMkLst>
        </pc:spChg>
        <pc:spChg chg="del mod">
          <ac:chgData name="Ahmed, Shareef" userId="ce7c6025-ca9f-4b65-b3ee-82447e2e582a" providerId="ADAL" clId="{F5D4A7AA-9779-4B71-A871-3C40F91177FE}" dt="2023-09-14T05:07:50.357" v="3530" actId="478"/>
          <ac:spMkLst>
            <pc:docMk/>
            <pc:sldMk cId="1175212756" sldId="437"/>
            <ac:spMk id="8" creationId="{AF495332-70B6-71CF-8D9F-C425AA157FCB}"/>
          </ac:spMkLst>
        </pc:spChg>
        <pc:spChg chg="add del mod">
          <ac:chgData name="Ahmed, Shareef" userId="ce7c6025-ca9f-4b65-b3ee-82447e2e582a" providerId="ADAL" clId="{F5D4A7AA-9779-4B71-A871-3C40F91177FE}" dt="2023-09-14T05:08:38.857" v="3535" actId="931"/>
          <ac:spMkLst>
            <pc:docMk/>
            <pc:sldMk cId="1175212756" sldId="437"/>
            <ac:spMk id="9" creationId="{E577C7BE-3B5C-5DE4-E431-B0AC717F2352}"/>
          </ac:spMkLst>
        </pc:spChg>
        <pc:spChg chg="add del mod">
          <ac:chgData name="Ahmed, Shareef" userId="ce7c6025-ca9f-4b65-b3ee-82447e2e582a" providerId="ADAL" clId="{F5D4A7AA-9779-4B71-A871-3C40F91177FE}" dt="2023-09-14T05:08:51.780" v="3537" actId="931"/>
          <ac:spMkLst>
            <pc:docMk/>
            <pc:sldMk cId="1175212756" sldId="437"/>
            <ac:spMk id="13" creationId="{17B492E9-068D-4755-C4DD-71ED9AD149DF}"/>
          </ac:spMkLst>
        </pc:spChg>
        <pc:spChg chg="add del mod">
          <ac:chgData name="Ahmed, Shareef" userId="ce7c6025-ca9f-4b65-b3ee-82447e2e582a" providerId="ADAL" clId="{F5D4A7AA-9779-4B71-A871-3C40F91177FE}" dt="2023-09-14T05:10:14.700" v="3541" actId="931"/>
          <ac:spMkLst>
            <pc:docMk/>
            <pc:sldMk cId="1175212756" sldId="437"/>
            <ac:spMk id="17" creationId="{F136C09F-8F1E-1664-8BE5-7A94FE977308}"/>
          </ac:spMkLst>
        </pc:spChg>
        <pc:spChg chg="add mod">
          <ac:chgData name="Ahmed, Shareef" userId="ce7c6025-ca9f-4b65-b3ee-82447e2e582a" providerId="ADAL" clId="{F5D4A7AA-9779-4B71-A871-3C40F91177FE}" dt="2023-09-14T05:11:18.193" v="3546" actId="208"/>
          <ac:spMkLst>
            <pc:docMk/>
            <pc:sldMk cId="1175212756" sldId="437"/>
            <ac:spMk id="22" creationId="{52BB79EF-1B1B-EA0E-D3FB-FD820D3E2B87}"/>
          </ac:spMkLst>
        </pc:spChg>
        <pc:spChg chg="add mod">
          <ac:chgData name="Ahmed, Shareef" userId="ce7c6025-ca9f-4b65-b3ee-82447e2e582a" providerId="ADAL" clId="{F5D4A7AA-9779-4B71-A871-3C40F91177FE}" dt="2023-09-14T05:12:22.749" v="3551" actId="1076"/>
          <ac:spMkLst>
            <pc:docMk/>
            <pc:sldMk cId="1175212756" sldId="437"/>
            <ac:spMk id="23" creationId="{7F935729-5350-7A38-829A-8741713CE546}"/>
          </ac:spMkLst>
        </pc:spChg>
        <pc:spChg chg="add mod">
          <ac:chgData name="Ahmed, Shareef" userId="ce7c6025-ca9f-4b65-b3ee-82447e2e582a" providerId="ADAL" clId="{F5D4A7AA-9779-4B71-A871-3C40F91177FE}" dt="2023-09-14T05:12:47.956" v="3557" actId="1076"/>
          <ac:spMkLst>
            <pc:docMk/>
            <pc:sldMk cId="1175212756" sldId="437"/>
            <ac:spMk id="24" creationId="{08D6B7F7-387A-0EE5-35DE-602C88F5488E}"/>
          </ac:spMkLst>
        </pc:spChg>
        <pc:spChg chg="add mod">
          <ac:chgData name="Ahmed, Shareef" userId="ce7c6025-ca9f-4b65-b3ee-82447e2e582a" providerId="ADAL" clId="{F5D4A7AA-9779-4B71-A871-3C40F91177FE}" dt="2023-09-14T18:55:54.467" v="4068" actId="1076"/>
          <ac:spMkLst>
            <pc:docMk/>
            <pc:sldMk cId="1175212756" sldId="437"/>
            <ac:spMk id="25" creationId="{89A0D868-21FF-DBF9-3659-927CAEABC96E}"/>
          </ac:spMkLst>
        </pc:spChg>
        <pc:picChg chg="del mod">
          <ac:chgData name="Ahmed, Shareef" userId="ce7c6025-ca9f-4b65-b3ee-82447e2e582a" providerId="ADAL" clId="{F5D4A7AA-9779-4B71-A871-3C40F91177FE}" dt="2023-09-14T05:07:52.215" v="3532" actId="478"/>
          <ac:picMkLst>
            <pc:docMk/>
            <pc:sldMk cId="1175212756" sldId="437"/>
            <ac:picMk id="6" creationId="{390A51B8-C00A-013B-DDAB-5AD0031E7C27}"/>
          </ac:picMkLst>
        </pc:picChg>
        <pc:picChg chg="add del mod">
          <ac:chgData name="Ahmed, Shareef" userId="ce7c6025-ca9f-4b65-b3ee-82447e2e582a" providerId="ADAL" clId="{F5D4A7AA-9779-4B71-A871-3C40F91177FE}" dt="2023-09-14T05:08:40.901" v="3536" actId="478"/>
          <ac:picMkLst>
            <pc:docMk/>
            <pc:sldMk cId="1175212756" sldId="437"/>
            <ac:picMk id="11" creationId="{D56FA256-CCEE-653F-ED4E-9B1CA192E3D0}"/>
          </ac:picMkLst>
        </pc:picChg>
        <pc:picChg chg="add del mod">
          <ac:chgData name="Ahmed, Shareef" userId="ce7c6025-ca9f-4b65-b3ee-82447e2e582a" providerId="ADAL" clId="{F5D4A7AA-9779-4B71-A871-3C40F91177FE}" dt="2023-09-14T05:08:53.193" v="3538" actId="478"/>
          <ac:picMkLst>
            <pc:docMk/>
            <pc:sldMk cId="1175212756" sldId="437"/>
            <ac:picMk id="15" creationId="{C41C1B8B-4369-3E95-C1ED-62B92E5B115E}"/>
          </ac:picMkLst>
        </pc:picChg>
        <pc:picChg chg="add del mod">
          <ac:chgData name="Ahmed, Shareef" userId="ce7c6025-ca9f-4b65-b3ee-82447e2e582a" providerId="ADAL" clId="{F5D4A7AA-9779-4B71-A871-3C40F91177FE}" dt="2023-09-14T05:09:37.448" v="3540" actId="931"/>
          <ac:picMkLst>
            <pc:docMk/>
            <pc:sldMk cId="1175212756" sldId="437"/>
            <ac:picMk id="19" creationId="{D56D6C2F-8BB0-FF10-2BD4-0994DDFB1C20}"/>
          </ac:picMkLst>
        </pc:picChg>
        <pc:picChg chg="add mod">
          <ac:chgData name="Ahmed, Shareef" userId="ce7c6025-ca9f-4b65-b3ee-82447e2e582a" providerId="ADAL" clId="{F5D4A7AA-9779-4B71-A871-3C40F91177FE}" dt="2023-09-14T05:10:34.598" v="3543" actId="12788"/>
          <ac:picMkLst>
            <pc:docMk/>
            <pc:sldMk cId="1175212756" sldId="437"/>
            <ac:picMk id="21" creationId="{8C290D3B-867F-F135-80CE-125FF8E470B0}"/>
          </ac:picMkLst>
        </pc:picChg>
      </pc:sldChg>
      <pc:sldChg chg="addSp delSp modSp mod modAnim">
        <pc:chgData name="Ahmed, Shareef" userId="ce7c6025-ca9f-4b65-b3ee-82447e2e582a" providerId="ADAL" clId="{F5D4A7AA-9779-4B71-A871-3C40F91177FE}" dt="2023-09-12T04:40:23.029" v="1553" actId="20577"/>
        <pc:sldMkLst>
          <pc:docMk/>
          <pc:sldMk cId="1551683505" sldId="438"/>
        </pc:sldMkLst>
        <pc:spChg chg="add mod">
          <ac:chgData name="Ahmed, Shareef" userId="ce7c6025-ca9f-4b65-b3ee-82447e2e582a" providerId="ADAL" clId="{F5D4A7AA-9779-4B71-A871-3C40F91177FE}" dt="2023-09-12T04:40:23.029" v="1553" actId="20577"/>
          <ac:spMkLst>
            <pc:docMk/>
            <pc:sldMk cId="1551683505" sldId="438"/>
            <ac:spMk id="2" creationId="{3B82C681-E4F0-A0DE-E1BD-435A7BE1293A}"/>
          </ac:spMkLst>
        </pc:spChg>
        <pc:spChg chg="add mod">
          <ac:chgData name="Ahmed, Shareef" userId="ce7c6025-ca9f-4b65-b3ee-82447e2e582a" providerId="ADAL" clId="{F5D4A7AA-9779-4B71-A871-3C40F91177FE}" dt="2023-09-12T04:40:04.065" v="1520" actId="12788"/>
          <ac:spMkLst>
            <pc:docMk/>
            <pc:sldMk cId="1551683505" sldId="438"/>
            <ac:spMk id="3" creationId="{60EFBF69-957E-ED09-8B28-8BBF1BCC02E2}"/>
          </ac:spMkLst>
        </pc:spChg>
        <pc:spChg chg="mod">
          <ac:chgData name="Ahmed, Shareef" userId="ce7c6025-ca9f-4b65-b3ee-82447e2e582a" providerId="ADAL" clId="{F5D4A7AA-9779-4B71-A871-3C40F91177FE}" dt="2023-09-12T04:29:08.254" v="1278" actId="20577"/>
          <ac:spMkLst>
            <pc:docMk/>
            <pc:sldMk cId="1551683505" sldId="438"/>
            <ac:spMk id="9" creationId="{66B771A8-9F27-FB9A-2414-87A99260353B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0" creationId="{A1A05FB9-21D7-4111-27D5-266612FCCBF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1" creationId="{C2240810-6FAC-4D3C-E026-B87FC2130B5B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2" creationId="{97BB56D6-268B-F324-D93C-F840D27936A5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3" creationId="{A7C5485B-B1E8-5B65-8A5B-43BD8D440BA6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4" creationId="{B969BAD1-2130-1192-6C86-94BD6F7B57A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5" creationId="{7FB857D5-85B6-F7FF-58CF-20195B213A10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6" creationId="{6BE6F897-EC39-4EBE-60D7-4AD4EA6B7333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7" creationId="{29720632-21B0-6916-AD4D-98B5AD128130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8" creationId="{B3F2075E-0510-1E5C-C235-B5B0E4A459A0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9" creationId="{4D381B0E-6718-30BB-3418-D431B0BFDB0C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0" creationId="{A1B149AE-BD33-DAC9-1233-33AAC04B04E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1" creationId="{74F73D35-5BA5-C901-B61E-5F7DCCBDACC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2" creationId="{CD9C1D3E-A123-B60C-C500-6E0415512E75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3" creationId="{1C3C2ACF-B3F6-E0DC-5B1C-3698F574C165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4" creationId="{816911D8-0433-B1CE-D87F-32936EE73A7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5" creationId="{E3CF4EA0-8772-ADD0-CAA5-EEFE94AD101F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6" creationId="{ED8F295D-7173-5D52-2DD9-7F1B060ECBF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7" creationId="{EE9365DD-20F1-D29B-6E87-6A00140C3C7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8" creationId="{F5948AD3-19E6-4E75-A23E-C0D756CF8AA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9" creationId="{AF86B685-E848-A812-1CB2-D53D43968018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3" creationId="{9F000199-4425-7880-D768-FC2C397E2C5E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4" creationId="{A7B5498C-EBEF-66EA-5B7F-08BD3393303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5" creationId="{E4A53C19-6F18-B355-55D8-21590A180669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6" creationId="{C7C06427-FB4F-208B-100A-13F0AD54CF1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0" creationId="{82B77348-5FEA-8167-A6A3-546DBC9138F8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1" creationId="{9A46B769-5836-B053-0F6E-3817DB98AABB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2" creationId="{1477C3E2-4CC1-80C0-FC58-B20DEB5189AC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3" creationId="{AA866DF5-1F18-736A-4618-727DDE0D7FF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4" creationId="{EE65B18F-3BFC-FE8D-C18E-C816B4CFA49C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5" creationId="{548FBF2F-5959-B9E7-CFC1-AA8D6BAC9BF6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6" creationId="{2BF9B358-CF25-EE85-0477-1BA3F9C9702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7" creationId="{9A1C2946-52A6-D644-163E-DFEB12466104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233" creationId="{CC2FB331-64DF-2CD6-7831-E8342250BFF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234" creationId="{9C64EE07-8CB3-242E-F7C4-3FBEABDD1545}"/>
          </ac:spMkLst>
        </pc:s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3" creationId="{898ED32B-05E6-C0F6-FEFB-04719DAB806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6" creationId="{3E473AD1-A1F1-3546-6431-E6D2A62082E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22" creationId="{3AEC13CB-6212-DABA-5FA9-3331D2FEC519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29" creationId="{45DE1775-82A6-D262-269A-C315F6E9D00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34" creationId="{BAF9D747-CC04-404B-2DD5-4B45944CDED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38" creationId="{6A20BC3E-08AF-7A2D-F992-7D327B820693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43" creationId="{20570341-8DB9-171B-DB3D-5090FFC1661C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47" creationId="{29AFF6F7-620F-7598-4091-0439854AEA6B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50" creationId="{F28EB615-C52F-9799-1DAB-EB9BB8F2B9EB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54" creationId="{5EAB40DD-0CE7-D37B-3EF6-6BB24EC29B85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57" creationId="{57275420-50F7-B4F5-06C9-1DB3A73CAF93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61" creationId="{467176C4-EDD9-54D7-3C9E-CCE8AF1BCB3C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64" creationId="{FCBB7D93-26B3-01E9-B56E-506F9BDEC74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68" creationId="{0408DFEC-ADC5-0717-60BB-255A78324A97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71" creationId="{2723BCDF-6022-9207-7674-95FB1286449F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76" creationId="{A6BC551D-7C37-3C84-C403-33B7CA45A31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79" creationId="{048E2FB8-97DF-2BF5-A832-30E5883C78E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82" creationId="{CA9A4618-0967-C4C5-48C4-2B62CB22D0AE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85" creationId="{A659401F-7838-5CD0-CFB5-E5441BCB8282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88" creationId="{5B5AC86B-3AEA-9EA7-5145-F08AE1AAC788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91" creationId="{F514E7C4-FF39-F125-0896-9345D6446EA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94" creationId="{D5A17AC0-7811-33DE-51A4-E2C38A81176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97" creationId="{6774BCE7-9EF9-8073-D6FD-303C74EB9AA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20" creationId="{20770500-D882-7910-7E7C-B36D0BF44FFD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27" creationId="{BF27CB1D-9D19-7C04-34FA-582B2B74D75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38" creationId="{1ADBB13D-2317-B304-589D-74C7E34FBCF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41" creationId="{3EF62B33-96BA-22C3-03AD-115756C7C53F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44" creationId="{69A2EFE4-C3BC-DEA3-D96A-2FEB5F6F347D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47" creationId="{A64FD1DA-6A92-E465-BAA2-69079FBAD627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50" creationId="{33546AD9-3E2C-EFCF-88A3-39C50201F713}"/>
          </ac:grpSpMkLst>
        </pc:grpChg>
      </pc:sldChg>
      <pc:sldChg chg="delSp modSp mod">
        <pc:chgData name="Ahmed, Shareef" userId="ce7c6025-ca9f-4b65-b3ee-82447e2e582a" providerId="ADAL" clId="{F5D4A7AA-9779-4B71-A871-3C40F91177FE}" dt="2023-09-12T05:49:14.003" v="1733" actId="20577"/>
        <pc:sldMkLst>
          <pc:docMk/>
          <pc:sldMk cId="3344521910" sldId="439"/>
        </pc:sldMkLst>
        <pc:spChg chg="mod">
          <ac:chgData name="Ahmed, Shareef" userId="ce7c6025-ca9f-4b65-b3ee-82447e2e582a" providerId="ADAL" clId="{F5D4A7AA-9779-4B71-A871-3C40F91177FE}" dt="2023-09-10T06:40:50.349" v="1034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2T05:49:14.003" v="1733" actId="20577"/>
          <ac:spMkLst>
            <pc:docMk/>
            <pc:sldMk cId="3344521910" sldId="439"/>
            <ac:spMk id="3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0T06:40:55.270" v="1035" actId="478"/>
          <ac:spMkLst>
            <pc:docMk/>
            <pc:sldMk cId="3344521910" sldId="439"/>
            <ac:spMk id="6" creationId="{A93D76E9-790E-01EB-B0F5-08EC50B762EC}"/>
          </ac:spMkLst>
        </pc:spChg>
        <pc:spChg chg="del">
          <ac:chgData name="Ahmed, Shareef" userId="ce7c6025-ca9f-4b65-b3ee-82447e2e582a" providerId="ADAL" clId="{F5D4A7AA-9779-4B71-A871-3C40F91177FE}" dt="2023-09-10T06:41:15.553" v="1039" actId="478"/>
          <ac:spMkLst>
            <pc:docMk/>
            <pc:sldMk cId="3344521910" sldId="439"/>
            <ac:spMk id="9" creationId="{1535C5E0-DB95-5399-4999-383D4CABCC8D}"/>
          </ac:spMkLst>
        </pc:spChg>
        <pc:spChg chg="del">
          <ac:chgData name="Ahmed, Shareef" userId="ce7c6025-ca9f-4b65-b3ee-82447e2e582a" providerId="ADAL" clId="{F5D4A7AA-9779-4B71-A871-3C40F91177FE}" dt="2023-09-10T06:40:58.495" v="1036" actId="478"/>
          <ac:spMkLst>
            <pc:docMk/>
            <pc:sldMk cId="3344521910" sldId="439"/>
            <ac:spMk id="10" creationId="{D2061EE4-C4A7-1187-22C0-D3497DC4AC46}"/>
          </ac:spMkLst>
        </pc:spChg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2474001591" sldId="440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4261537256" sldId="441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4087287862" sldId="442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241457420" sldId="443"/>
        </pc:sldMkLst>
      </pc:sldChg>
      <pc:sldChg chg="delSp modSp mod">
        <pc:chgData name="Ahmed, Shareef" userId="ce7c6025-ca9f-4b65-b3ee-82447e2e582a" providerId="ADAL" clId="{F5D4A7AA-9779-4B71-A871-3C40F91177FE}" dt="2023-09-12T20:12:42.916" v="2590" actId="20577"/>
        <pc:sldMkLst>
          <pc:docMk/>
          <pc:sldMk cId="2351899956" sldId="444"/>
        </pc:sldMkLst>
        <pc:spChg chg="mod">
          <ac:chgData name="Ahmed, Shareef" userId="ce7c6025-ca9f-4b65-b3ee-82447e2e582a" providerId="ADAL" clId="{F5D4A7AA-9779-4B71-A871-3C40F91177FE}" dt="2023-09-12T20:09:32.950" v="2326" actId="20577"/>
          <ac:spMkLst>
            <pc:docMk/>
            <pc:sldMk cId="2351899956" sldId="444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3" creationId="{8D4DCC6A-6AE2-21BE-AA50-6B482C7CBD7F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7" creationId="{827E5A60-4F8B-8231-9A8B-48FE22A1850B}"/>
          </ac:spMkLst>
        </pc:spChg>
        <pc:spChg chg="mod">
          <ac:chgData name="Ahmed, Shareef" userId="ce7c6025-ca9f-4b65-b3ee-82447e2e582a" providerId="ADAL" clId="{F5D4A7AA-9779-4B71-A871-3C40F91177FE}" dt="2023-09-12T20:12:42.916" v="2590" actId="20577"/>
          <ac:spMkLst>
            <pc:docMk/>
            <pc:sldMk cId="2351899956" sldId="444"/>
            <ac:spMk id="8" creationId="{CBA8BB2D-5C98-8B7E-D169-996F0532C30B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12" creationId="{5834A2AE-B5C2-04C4-9922-70F16443C3D9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13" creationId="{4749365C-723D-8294-6430-BF86E633B951}"/>
          </ac:spMkLst>
        </pc:spChg>
      </pc:sldChg>
      <pc:sldChg chg="addSp delSp modSp mod">
        <pc:chgData name="Ahmed, Shareef" userId="ce7c6025-ca9f-4b65-b3ee-82447e2e582a" providerId="ADAL" clId="{F5D4A7AA-9779-4B71-A871-3C40F91177FE}" dt="2023-09-12T21:47:28.130" v="2896" actId="20577"/>
        <pc:sldMkLst>
          <pc:docMk/>
          <pc:sldMk cId="2013221156" sldId="445"/>
        </pc:sldMkLst>
        <pc:spChg chg="add mod">
          <ac:chgData name="Ahmed, Shareef" userId="ce7c6025-ca9f-4b65-b3ee-82447e2e582a" providerId="ADAL" clId="{F5D4A7AA-9779-4B71-A871-3C40F91177FE}" dt="2023-09-12T20:25:08.377" v="2592"/>
          <ac:spMkLst>
            <pc:docMk/>
            <pc:sldMk cId="2013221156" sldId="445"/>
            <ac:spMk id="2" creationId="{3D94FB92-09A6-C378-9677-5B695465EE02}"/>
          </ac:spMkLst>
        </pc:spChg>
        <pc:spChg chg="add mod">
          <ac:chgData name="Ahmed, Shareef" userId="ce7c6025-ca9f-4b65-b3ee-82447e2e582a" providerId="ADAL" clId="{F5D4A7AA-9779-4B71-A871-3C40F91177FE}" dt="2023-09-12T21:47:28.130" v="2896" actId="20577"/>
          <ac:spMkLst>
            <pc:docMk/>
            <pc:sldMk cId="2013221156" sldId="445"/>
            <ac:spMk id="3" creationId="{26F95BC2-42DA-09CC-45DF-4236A4E7C326}"/>
          </ac:spMkLst>
        </pc:spChg>
        <pc:spChg chg="del">
          <ac:chgData name="Ahmed, Shareef" userId="ce7c6025-ca9f-4b65-b3ee-82447e2e582a" providerId="ADAL" clId="{F5D4A7AA-9779-4B71-A871-3C40F91177FE}" dt="2023-09-12T20:25:07.930" v="2591" actId="478"/>
          <ac:spMkLst>
            <pc:docMk/>
            <pc:sldMk cId="2013221156" sldId="445"/>
            <ac:spMk id="8" creationId="{CBA8BB2D-5C98-8B7E-D169-996F0532C30B}"/>
          </ac:spMkLst>
        </pc:spChg>
      </pc:sldChg>
      <pc:sldChg chg="addSp delSp modSp mod">
        <pc:chgData name="Ahmed, Shareef" userId="ce7c6025-ca9f-4b65-b3ee-82447e2e582a" providerId="ADAL" clId="{F5D4A7AA-9779-4B71-A871-3C40F91177FE}" dt="2023-09-14T04:41:40.416" v="3512" actId="20577"/>
        <pc:sldMkLst>
          <pc:docMk/>
          <pc:sldMk cId="3619590190" sldId="446"/>
        </pc:sldMkLst>
        <pc:spChg chg="mod">
          <ac:chgData name="Ahmed, Shareef" userId="ce7c6025-ca9f-4b65-b3ee-82447e2e582a" providerId="ADAL" clId="{F5D4A7AA-9779-4B71-A871-3C40F91177FE}" dt="2023-09-12T23:18:26.342" v="3289" actId="20577"/>
          <ac:spMkLst>
            <pc:docMk/>
            <pc:sldMk cId="3619590190" sldId="446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2T23:18:39.634" v="3293" actId="478"/>
          <ac:spMkLst>
            <pc:docMk/>
            <pc:sldMk cId="3619590190" sldId="446"/>
            <ac:spMk id="3" creationId="{22CD3CAB-1A84-161B-C475-B9C7594FC4E7}"/>
          </ac:spMkLst>
        </pc:spChg>
        <pc:spChg chg="add mod">
          <ac:chgData name="Ahmed, Shareef" userId="ce7c6025-ca9f-4b65-b3ee-82447e2e582a" providerId="ADAL" clId="{F5D4A7AA-9779-4B71-A871-3C40F91177FE}" dt="2023-09-14T04:41:40.416" v="3512" actId="20577"/>
          <ac:spMkLst>
            <pc:docMk/>
            <pc:sldMk cId="3619590190" sldId="446"/>
            <ac:spMk id="7" creationId="{6C5B7751-8B97-4254-2680-E597CA4AD890}"/>
          </ac:spMkLst>
        </pc:spChg>
        <pc:picChg chg="del mod">
          <ac:chgData name="Ahmed, Shareef" userId="ce7c6025-ca9f-4b65-b3ee-82447e2e582a" providerId="ADAL" clId="{F5D4A7AA-9779-4B71-A871-3C40F91177FE}" dt="2023-09-12T23:18:29.579" v="3291" actId="478"/>
          <ac:picMkLst>
            <pc:docMk/>
            <pc:sldMk cId="3619590190" sldId="446"/>
            <ac:picMk id="11" creationId="{ECFA9C89-3E6F-6688-75B5-A0FF3FF40E76}"/>
          </ac:picMkLst>
        </pc:picChg>
      </pc:sldChg>
      <pc:sldChg chg="addSp modSp mod">
        <pc:chgData name="Ahmed, Shareef" userId="ce7c6025-ca9f-4b65-b3ee-82447e2e582a" providerId="ADAL" clId="{F5D4A7AA-9779-4B71-A871-3C40F91177FE}" dt="2023-09-14T15:23:42.425" v="3941" actId="1076"/>
        <pc:sldMkLst>
          <pc:docMk/>
          <pc:sldMk cId="682127970" sldId="447"/>
        </pc:sldMkLst>
        <pc:spChg chg="mod">
          <ac:chgData name="Ahmed, Shareef" userId="ce7c6025-ca9f-4b65-b3ee-82447e2e582a" providerId="ADAL" clId="{F5D4A7AA-9779-4B71-A871-3C40F91177FE}" dt="2023-09-14T15:23:42.425" v="3941" actId="1076"/>
          <ac:spMkLst>
            <pc:docMk/>
            <pc:sldMk cId="682127970" sldId="447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06:26:41.471" v="3733" actId="20577"/>
          <ac:spMkLst>
            <pc:docMk/>
            <pc:sldMk cId="682127970" sldId="447"/>
            <ac:spMk id="8" creationId="{AF495332-70B6-71CF-8D9F-C425AA157FCB}"/>
          </ac:spMkLst>
        </pc:spChg>
        <pc:picChg chg="add mod">
          <ac:chgData name="Ahmed, Shareef" userId="ce7c6025-ca9f-4b65-b3ee-82447e2e582a" providerId="ADAL" clId="{F5D4A7AA-9779-4B71-A871-3C40F91177FE}" dt="2023-09-14T06:22:22.230" v="3569" actId="1076"/>
          <ac:picMkLst>
            <pc:docMk/>
            <pc:sldMk cId="682127970" sldId="447"/>
            <ac:picMk id="3" creationId="{86CB5D06-C2D4-FB89-3A3A-0E11991B2CBE}"/>
          </ac:picMkLst>
        </pc:picChg>
      </pc:sldChg>
      <pc:sldChg chg="addSp delSp modSp mod">
        <pc:chgData name="Ahmed, Shareef" userId="ce7c6025-ca9f-4b65-b3ee-82447e2e582a" providerId="ADAL" clId="{F5D4A7AA-9779-4B71-A871-3C40F91177FE}" dt="2023-09-14T19:27:14.441" v="4447" actId="20577"/>
        <pc:sldMkLst>
          <pc:docMk/>
          <pc:sldMk cId="506826358" sldId="448"/>
        </pc:sldMkLst>
        <pc:spChg chg="mod">
          <ac:chgData name="Ahmed, Shareef" userId="ce7c6025-ca9f-4b65-b3ee-82447e2e582a" providerId="ADAL" clId="{F5D4A7AA-9779-4B71-A871-3C40F91177FE}" dt="2023-09-14T19:16:45.605" v="4086" actId="20577"/>
          <ac:spMkLst>
            <pc:docMk/>
            <pc:sldMk cId="506826358" sldId="448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19:27:14.441" v="4447" actId="20577"/>
          <ac:spMkLst>
            <pc:docMk/>
            <pc:sldMk cId="506826358" sldId="448"/>
            <ac:spMk id="3" creationId="{DEF809D8-D53C-D68B-78DF-D0819D50806C}"/>
          </ac:spMkLst>
        </pc:spChg>
        <pc:picChg chg="add mod">
          <ac:chgData name="Ahmed, Shareef" userId="ce7c6025-ca9f-4b65-b3ee-82447e2e582a" providerId="ADAL" clId="{F5D4A7AA-9779-4B71-A871-3C40F91177FE}" dt="2023-09-14T19:22:11.917" v="4198" actId="1076"/>
          <ac:picMkLst>
            <pc:docMk/>
            <pc:sldMk cId="506826358" sldId="448"/>
            <ac:picMk id="6" creationId="{114CE79A-EF07-C80D-CB6B-C4681E4828AB}"/>
          </ac:picMkLst>
        </pc:picChg>
        <pc:picChg chg="del">
          <ac:chgData name="Ahmed, Shareef" userId="ce7c6025-ca9f-4b65-b3ee-82447e2e582a" providerId="ADAL" clId="{F5D4A7AA-9779-4B71-A871-3C40F91177FE}" dt="2023-09-14T19:16:58.334" v="4087" actId="478"/>
          <ac:picMkLst>
            <pc:docMk/>
            <pc:sldMk cId="506826358" sldId="448"/>
            <ac:picMk id="9" creationId="{CA47B288-0002-7A0D-41FC-B8B09FEADEF2}"/>
          </ac:picMkLst>
        </pc:picChg>
      </pc:sldChg>
      <pc:sldChg chg="delSp modSp mod">
        <pc:chgData name="Ahmed, Shareef" userId="ce7c6025-ca9f-4b65-b3ee-82447e2e582a" providerId="ADAL" clId="{F5D4A7AA-9779-4B71-A871-3C40F91177FE}" dt="2023-09-14T20:02:40.053" v="4643"/>
        <pc:sldMkLst>
          <pc:docMk/>
          <pc:sldMk cId="2956498834" sldId="449"/>
        </pc:sldMkLst>
        <pc:spChg chg="mod">
          <ac:chgData name="Ahmed, Shareef" userId="ce7c6025-ca9f-4b65-b3ee-82447e2e582a" providerId="ADAL" clId="{F5D4A7AA-9779-4B71-A871-3C40F91177FE}" dt="2023-09-14T19:28:01.652" v="4460" actId="20577"/>
          <ac:spMkLst>
            <pc:docMk/>
            <pc:sldMk cId="2956498834" sldId="449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20:02:40.053" v="4643"/>
          <ac:spMkLst>
            <pc:docMk/>
            <pc:sldMk cId="2956498834" sldId="449"/>
            <ac:spMk id="3" creationId="{DEF809D8-D53C-D68B-78DF-D0819D50806C}"/>
          </ac:spMkLst>
        </pc:spChg>
        <pc:picChg chg="del">
          <ac:chgData name="Ahmed, Shareef" userId="ce7c6025-ca9f-4b65-b3ee-82447e2e582a" providerId="ADAL" clId="{F5D4A7AA-9779-4B71-A871-3C40F91177FE}" dt="2023-09-14T19:28:03.023" v="4461" actId="478"/>
          <ac:picMkLst>
            <pc:docMk/>
            <pc:sldMk cId="2956498834" sldId="449"/>
            <ac:picMk id="7" creationId="{F0264BAE-8BB6-EEBE-B055-DF6D54404EF9}"/>
          </ac:picMkLst>
        </pc:picChg>
      </pc:sldChg>
      <pc:sldChg chg="addSp delSp modSp mod">
        <pc:chgData name="Ahmed, Shareef" userId="ce7c6025-ca9f-4b65-b3ee-82447e2e582a" providerId="ADAL" clId="{F5D4A7AA-9779-4B71-A871-3C40F91177FE}" dt="2023-09-16T05:28:07.606" v="6958" actId="20577"/>
        <pc:sldMkLst>
          <pc:docMk/>
          <pc:sldMk cId="3182293999" sldId="450"/>
        </pc:sldMkLst>
        <pc:spChg chg="mod">
          <ac:chgData name="Ahmed, Shareef" userId="ce7c6025-ca9f-4b65-b3ee-82447e2e582a" providerId="ADAL" clId="{F5D4A7AA-9779-4B71-A871-3C40F91177FE}" dt="2023-09-14T20:29:10.746" v="4837" actId="20577"/>
          <ac:spMkLst>
            <pc:docMk/>
            <pc:sldMk cId="3182293999" sldId="450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6T05:28:07.606" v="6958" actId="20577"/>
          <ac:spMkLst>
            <pc:docMk/>
            <pc:sldMk cId="3182293999" sldId="450"/>
            <ac:spMk id="3" creationId="{DEF809D8-D53C-D68B-78DF-D0819D50806C}"/>
          </ac:spMkLst>
        </pc:spChg>
        <pc:spChg chg="add mod">
          <ac:chgData name="Ahmed, Shareef" userId="ce7c6025-ca9f-4b65-b3ee-82447e2e582a" providerId="ADAL" clId="{F5D4A7AA-9779-4B71-A871-3C40F91177FE}" dt="2023-09-15T18:50:37.555" v="5661" actId="207"/>
          <ac:spMkLst>
            <pc:docMk/>
            <pc:sldMk cId="3182293999" sldId="450"/>
            <ac:spMk id="6" creationId="{DA59DED4-A4C4-02EE-9B0A-58C04A020A0D}"/>
          </ac:spMkLst>
        </pc:spChg>
        <pc:picChg chg="del">
          <ac:chgData name="Ahmed, Shareef" userId="ce7c6025-ca9f-4b65-b3ee-82447e2e582a" providerId="ADAL" clId="{F5D4A7AA-9779-4B71-A871-3C40F91177FE}" dt="2023-09-14T20:29:19.502" v="4845" actId="478"/>
          <ac:picMkLst>
            <pc:docMk/>
            <pc:sldMk cId="3182293999" sldId="450"/>
            <ac:picMk id="7" creationId="{01F5EF62-8640-7719-6AD3-D507389FF7DE}"/>
          </ac:picMkLst>
        </pc:picChg>
      </pc:sldChg>
      <pc:sldChg chg="addSp delSp modSp mod ord delAnim modAnim">
        <pc:chgData name="Ahmed, Shareef" userId="ce7c6025-ca9f-4b65-b3ee-82447e2e582a" providerId="ADAL" clId="{F5D4A7AA-9779-4B71-A871-3C40F91177FE}" dt="2023-09-15T05:44:07.022" v="5199" actId="1076"/>
        <pc:sldMkLst>
          <pc:docMk/>
          <pc:sldMk cId="2554613980" sldId="451"/>
        </pc:sldMkLst>
        <pc:spChg chg="mod">
          <ac:chgData name="Ahmed, Shareef" userId="ce7c6025-ca9f-4b65-b3ee-82447e2e582a" providerId="ADAL" clId="{F5D4A7AA-9779-4B71-A871-3C40F91177FE}" dt="2023-09-14T23:16:56.922" v="5112" actId="20577"/>
          <ac:spMkLst>
            <pc:docMk/>
            <pc:sldMk cId="2554613980" sldId="451"/>
            <ac:spMk id="2" creationId="{00000000-0000-0000-0000-000000000000}"/>
          </ac:spMkLst>
        </pc:spChg>
        <pc:spChg chg="del mod">
          <ac:chgData name="Ahmed, Shareef" userId="ce7c6025-ca9f-4b65-b3ee-82447e2e582a" providerId="ADAL" clId="{F5D4A7AA-9779-4B71-A871-3C40F91177FE}" dt="2023-09-15T05:43:59.505" v="5198" actId="478"/>
          <ac:spMkLst>
            <pc:docMk/>
            <pc:sldMk cId="2554613980" sldId="451"/>
            <ac:spMk id="3" creationId="{DEF809D8-D53C-D68B-78DF-D0819D50806C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9" creationId="{3F2FEA00-8D4E-28E5-8B16-71D4B2D4E909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0" creationId="{C0DE1BA5-A670-288B-59D5-2F90C5CC0A74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1" creationId="{66102DC4-CF1E-36DC-8D38-19D7432D4B2E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2" creationId="{DDE80B71-CF8E-3C6A-5AE0-B4B0FD848D05}"/>
          </ac:spMkLst>
        </pc:spChg>
        <pc:spChg chg="add del mod">
          <ac:chgData name="Ahmed, Shareef" userId="ce7c6025-ca9f-4b65-b3ee-82447e2e582a" providerId="ADAL" clId="{F5D4A7AA-9779-4B71-A871-3C40F91177FE}" dt="2023-09-14T23:21:08.394" v="5151" actId="478"/>
          <ac:spMkLst>
            <pc:docMk/>
            <pc:sldMk cId="2554613980" sldId="451"/>
            <ac:spMk id="13" creationId="{79AAAB2C-E107-86FA-EE04-45B77E38105D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4" creationId="{23D49368-45BF-D87B-F119-62A5F0299BA8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5" creationId="{1AFA75AC-28BF-D0C3-AEA9-DB2BC46CAD4D}"/>
          </ac:spMkLst>
        </pc:spChg>
        <pc:picChg chg="add mod">
          <ac:chgData name="Ahmed, Shareef" userId="ce7c6025-ca9f-4b65-b3ee-82447e2e582a" providerId="ADAL" clId="{F5D4A7AA-9779-4B71-A871-3C40F91177FE}" dt="2023-09-15T05:44:07.022" v="5199" actId="1076"/>
          <ac:picMkLst>
            <pc:docMk/>
            <pc:sldMk cId="2554613980" sldId="451"/>
            <ac:picMk id="7" creationId="{F5D5B298-F482-E0FA-606B-75F5993FE288}"/>
          </ac:picMkLst>
        </pc:picChg>
        <pc:picChg chg="del">
          <ac:chgData name="Ahmed, Shareef" userId="ce7c6025-ca9f-4b65-b3ee-82447e2e582a" providerId="ADAL" clId="{F5D4A7AA-9779-4B71-A871-3C40F91177FE}" dt="2023-09-14T23:17:14.222" v="5121" actId="478"/>
          <ac:picMkLst>
            <pc:docMk/>
            <pc:sldMk cId="2554613980" sldId="451"/>
            <ac:picMk id="8" creationId="{FA4B6D8C-0A80-ED92-62FB-DCDC7A8F0DAB}"/>
          </ac:picMkLst>
        </pc:picChg>
      </pc:sldChg>
      <pc:sldChg chg="addSp delSp modSp mod ord">
        <pc:chgData name="Ahmed, Shareef" userId="ce7c6025-ca9f-4b65-b3ee-82447e2e582a" providerId="ADAL" clId="{F5D4A7AA-9779-4B71-A871-3C40F91177FE}" dt="2023-09-21T03:53:26.596" v="7276" actId="1076"/>
        <pc:sldMkLst>
          <pc:docMk/>
          <pc:sldMk cId="947238349" sldId="452"/>
        </pc:sldMkLst>
        <pc:spChg chg="mod">
          <ac:chgData name="Ahmed, Shareef" userId="ce7c6025-ca9f-4b65-b3ee-82447e2e582a" providerId="ADAL" clId="{F5D4A7AA-9779-4B71-A871-3C40F91177FE}" dt="2023-09-15T19:47:06.735" v="5919"/>
          <ac:spMkLst>
            <pc:docMk/>
            <pc:sldMk cId="947238349" sldId="452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5T20:01:24.476" v="5952" actId="20577"/>
          <ac:spMkLst>
            <pc:docMk/>
            <pc:sldMk cId="947238349" sldId="452"/>
            <ac:spMk id="3" creationId="{579D0583-CEC7-BB76-2600-67EE9FEC6D50}"/>
          </ac:spMkLst>
        </pc:spChg>
        <pc:spChg chg="mod">
          <ac:chgData name="Ahmed, Shareef" userId="ce7c6025-ca9f-4b65-b3ee-82447e2e582a" providerId="ADAL" clId="{F5D4A7AA-9779-4B71-A871-3C40F91177FE}" dt="2023-09-16T03:28:52.035" v="6587" actId="20577"/>
          <ac:spMkLst>
            <pc:docMk/>
            <pc:sldMk cId="947238349" sldId="452"/>
            <ac:spMk id="7" creationId="{D0AE1F76-DB5F-5C6C-4BB4-D8A100E3A047}"/>
          </ac:spMkLst>
        </pc:spChg>
        <pc:spChg chg="add mod">
          <ac:chgData name="Ahmed, Shareef" userId="ce7c6025-ca9f-4b65-b3ee-82447e2e582a" providerId="ADAL" clId="{F5D4A7AA-9779-4B71-A871-3C40F91177FE}" dt="2023-09-16T02:59:54.151" v="6166"/>
          <ac:spMkLst>
            <pc:docMk/>
            <pc:sldMk cId="947238349" sldId="452"/>
            <ac:spMk id="8" creationId="{CDFE21D2-AAE1-7FEC-8976-37A2B8A474F1}"/>
          </ac:spMkLst>
        </pc:spChg>
        <pc:spChg chg="del">
          <ac:chgData name="Ahmed, Shareef" userId="ce7c6025-ca9f-4b65-b3ee-82447e2e582a" providerId="ADAL" clId="{F5D4A7AA-9779-4B71-A871-3C40F91177FE}" dt="2023-09-15T19:47:15.426" v="5922" actId="478"/>
          <ac:spMkLst>
            <pc:docMk/>
            <pc:sldMk cId="947238349" sldId="452"/>
            <ac:spMk id="12" creationId="{DF7825D3-0FD7-4D08-2B8F-A8B149E2D296}"/>
          </ac:spMkLst>
        </pc:spChg>
        <pc:spChg chg="del">
          <ac:chgData name="Ahmed, Shareef" userId="ce7c6025-ca9f-4b65-b3ee-82447e2e582a" providerId="ADAL" clId="{F5D4A7AA-9779-4B71-A871-3C40F91177FE}" dt="2023-09-15T19:47:15.426" v="5922" actId="478"/>
          <ac:spMkLst>
            <pc:docMk/>
            <pc:sldMk cId="947238349" sldId="452"/>
            <ac:spMk id="14" creationId="{79DCF12D-E26D-C226-E731-13FFBC9AA0B4}"/>
          </ac:spMkLst>
        </pc:spChg>
        <pc:spChg chg="del">
          <ac:chgData name="Ahmed, Shareef" userId="ce7c6025-ca9f-4b65-b3ee-82447e2e582a" providerId="ADAL" clId="{F5D4A7AA-9779-4B71-A871-3C40F91177FE}" dt="2023-09-15T19:47:15.426" v="5922" actId="478"/>
          <ac:spMkLst>
            <pc:docMk/>
            <pc:sldMk cId="947238349" sldId="452"/>
            <ac:spMk id="15" creationId="{4292233B-8384-CC74-8432-971BFDA912BE}"/>
          </ac:spMkLst>
        </pc:spChg>
        <pc:spChg chg="add del mod">
          <ac:chgData name="Ahmed, Shareef" userId="ce7c6025-ca9f-4b65-b3ee-82447e2e582a" providerId="ADAL" clId="{F5D4A7AA-9779-4B71-A871-3C40F91177FE}" dt="2023-09-16T03:04:10.390" v="6215" actId="478"/>
          <ac:spMkLst>
            <pc:docMk/>
            <pc:sldMk cId="947238349" sldId="452"/>
            <ac:spMk id="40" creationId="{9F8489D8-C736-9B6F-BF97-C10A88B8D285}"/>
          </ac:spMkLst>
        </pc:spChg>
        <pc:spChg chg="add del">
          <ac:chgData name="Ahmed, Shareef" userId="ce7c6025-ca9f-4b65-b3ee-82447e2e582a" providerId="ADAL" clId="{F5D4A7AA-9779-4B71-A871-3C40F91177FE}" dt="2023-09-16T03:04:24.799" v="6217" actId="11529"/>
          <ac:spMkLst>
            <pc:docMk/>
            <pc:sldMk cId="947238349" sldId="452"/>
            <ac:spMk id="41" creationId="{BA1EB097-8227-56BA-438D-5A3EB35B9C5A}"/>
          </ac:spMkLst>
        </pc:spChg>
        <pc:picChg chg="add mod">
          <ac:chgData name="Ahmed, Shareef" userId="ce7c6025-ca9f-4b65-b3ee-82447e2e582a" providerId="ADAL" clId="{F5D4A7AA-9779-4B71-A871-3C40F91177FE}" dt="2023-09-16T02:55:56.571" v="6040" actId="1076"/>
          <ac:picMkLst>
            <pc:docMk/>
            <pc:sldMk cId="947238349" sldId="452"/>
            <ac:picMk id="6" creationId="{58622B16-4258-7C3F-A476-D135A5287EB1}"/>
          </ac:picMkLst>
        </pc:picChg>
        <pc:picChg chg="del mod">
          <ac:chgData name="Ahmed, Shareef" userId="ce7c6025-ca9f-4b65-b3ee-82447e2e582a" providerId="ADAL" clId="{F5D4A7AA-9779-4B71-A871-3C40F91177FE}" dt="2023-09-15T19:47:10.461" v="5921" actId="478"/>
          <ac:picMkLst>
            <pc:docMk/>
            <pc:sldMk cId="947238349" sldId="452"/>
            <ac:picMk id="11" creationId="{D4082FB6-B008-22CB-E866-D721306596CD}"/>
          </ac:picMkLst>
        </pc:picChg>
        <pc:cxnChg chg="add del mod">
          <ac:chgData name="Ahmed, Shareef" userId="ce7c6025-ca9f-4b65-b3ee-82447e2e582a" providerId="ADAL" clId="{F5D4A7AA-9779-4B71-A871-3C40F91177FE}" dt="2023-09-16T03:03:30.803" v="6212" actId="478"/>
          <ac:cxnSpMkLst>
            <pc:docMk/>
            <pc:sldMk cId="947238349" sldId="452"/>
            <ac:cxnSpMk id="9" creationId="{20965D3B-2E1A-49A0-82FA-2AD727A0FA71}"/>
          </ac:cxnSpMkLst>
        </pc:cxnChg>
        <pc:cxnChg chg="del">
          <ac:chgData name="Ahmed, Shareef" userId="ce7c6025-ca9f-4b65-b3ee-82447e2e582a" providerId="ADAL" clId="{F5D4A7AA-9779-4B71-A871-3C40F91177FE}" dt="2023-09-15T19:47:15.426" v="5922" actId="478"/>
          <ac:cxnSpMkLst>
            <pc:docMk/>
            <pc:sldMk cId="947238349" sldId="452"/>
            <ac:cxnSpMk id="13" creationId="{18F81B4F-234F-8C12-6B5F-D4B318973F3C}"/>
          </ac:cxnSpMkLst>
        </pc:cxnChg>
        <pc:cxnChg chg="add mod">
          <ac:chgData name="Ahmed, Shareef" userId="ce7c6025-ca9f-4b65-b3ee-82447e2e582a" providerId="ADAL" clId="{F5D4A7AA-9779-4B71-A871-3C40F91177FE}" dt="2023-09-21T03:53:26.596" v="7276" actId="1076"/>
          <ac:cxnSpMkLst>
            <pc:docMk/>
            <pc:sldMk cId="947238349" sldId="452"/>
            <ac:cxnSpMk id="43" creationId="{51166102-FB1F-8CAB-D31C-81230D97541D}"/>
          </ac:cxnSpMkLst>
        </pc:cxnChg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3464110157" sldId="453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787994803" sldId="454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1068476180" sldId="455"/>
        </pc:sldMkLst>
      </pc:sldChg>
      <pc:sldChg chg="modSp add mod">
        <pc:chgData name="Ahmed, Shareef" userId="ce7c6025-ca9f-4b65-b3ee-82447e2e582a" providerId="ADAL" clId="{F5D4A7AA-9779-4B71-A871-3C40F91177FE}" dt="2023-09-16T05:39:10.476" v="7177" actId="14"/>
        <pc:sldMkLst>
          <pc:docMk/>
          <pc:sldMk cId="1904904646" sldId="456"/>
        </pc:sldMkLst>
        <pc:spChg chg="mod">
          <ac:chgData name="Ahmed, Shareef" userId="ce7c6025-ca9f-4b65-b3ee-82447e2e582a" providerId="ADAL" clId="{F5D4A7AA-9779-4B71-A871-3C40F91177FE}" dt="2023-09-16T05:39:10.476" v="7177" actId="14"/>
          <ac:spMkLst>
            <pc:docMk/>
            <pc:sldMk cId="1904904646" sldId="456"/>
            <ac:spMk id="2" creationId="{3B82C681-E4F0-A0DE-E1BD-435A7BE1293A}"/>
          </ac:spMkLst>
        </pc:spChg>
      </pc:sldChg>
      <pc:sldChg chg="modSp add">
        <pc:chgData name="Ahmed, Shareef" userId="ce7c6025-ca9f-4b65-b3ee-82447e2e582a" providerId="ADAL" clId="{F5D4A7AA-9779-4B71-A871-3C40F91177FE}" dt="2023-09-14T06:37:03.819" v="3924" actId="20577"/>
        <pc:sldMkLst>
          <pc:docMk/>
          <pc:sldMk cId="4036804151" sldId="457"/>
        </pc:sldMkLst>
        <pc:spChg chg="mod">
          <ac:chgData name="Ahmed, Shareef" userId="ce7c6025-ca9f-4b65-b3ee-82447e2e582a" providerId="ADAL" clId="{F5D4A7AA-9779-4B71-A871-3C40F91177FE}" dt="2023-09-14T06:37:03.819" v="3924" actId="20577"/>
          <ac:spMkLst>
            <pc:docMk/>
            <pc:sldMk cId="4036804151" sldId="457"/>
            <ac:spMk id="8" creationId="{AF495332-70B6-71CF-8D9F-C425AA157FCB}"/>
          </ac:spMkLst>
        </pc:spChg>
      </pc:sldChg>
      <pc:sldChg chg="delSp modSp add mod">
        <pc:chgData name="Ahmed, Shareef" userId="ce7c6025-ca9f-4b65-b3ee-82447e2e582a" providerId="ADAL" clId="{F5D4A7AA-9779-4B71-A871-3C40F91177FE}" dt="2023-09-16T03:29:57.288" v="6652" actId="20577"/>
        <pc:sldMkLst>
          <pc:docMk/>
          <pc:sldMk cId="1048586637" sldId="458"/>
        </pc:sldMkLst>
        <pc:spChg chg="mod">
          <ac:chgData name="Ahmed, Shareef" userId="ce7c6025-ca9f-4b65-b3ee-82447e2e582a" providerId="ADAL" clId="{F5D4A7AA-9779-4B71-A871-3C40F91177FE}" dt="2023-09-16T03:23:46.759" v="6393" actId="14100"/>
          <ac:spMkLst>
            <pc:docMk/>
            <pc:sldMk cId="1048586637" sldId="458"/>
            <ac:spMk id="3" creationId="{579D0583-CEC7-BB76-2600-67EE9FEC6D50}"/>
          </ac:spMkLst>
        </pc:spChg>
        <pc:spChg chg="mod">
          <ac:chgData name="Ahmed, Shareef" userId="ce7c6025-ca9f-4b65-b3ee-82447e2e582a" providerId="ADAL" clId="{F5D4A7AA-9779-4B71-A871-3C40F91177FE}" dt="2023-09-16T03:29:57.288" v="6652" actId="20577"/>
          <ac:spMkLst>
            <pc:docMk/>
            <pc:sldMk cId="1048586637" sldId="458"/>
            <ac:spMk id="7" creationId="{D0AE1F76-DB5F-5C6C-4BB4-D8A100E3A047}"/>
          </ac:spMkLst>
        </pc:spChg>
        <pc:spChg chg="del mod">
          <ac:chgData name="Ahmed, Shareef" userId="ce7c6025-ca9f-4b65-b3ee-82447e2e582a" providerId="ADAL" clId="{F5D4A7AA-9779-4B71-A871-3C40F91177FE}" dt="2023-09-16T03:27:09.782" v="6467" actId="478"/>
          <ac:spMkLst>
            <pc:docMk/>
            <pc:sldMk cId="1048586637" sldId="458"/>
            <ac:spMk id="8" creationId="{CDFE21D2-AAE1-7FEC-8976-37A2B8A474F1}"/>
          </ac:spMkLst>
        </pc:spChg>
        <pc:picChg chg="mod">
          <ac:chgData name="Ahmed, Shareef" userId="ce7c6025-ca9f-4b65-b3ee-82447e2e582a" providerId="ADAL" clId="{F5D4A7AA-9779-4B71-A871-3C40F91177FE}" dt="2023-09-16T03:24:00.727" v="6394" actId="1076"/>
          <ac:picMkLst>
            <pc:docMk/>
            <pc:sldMk cId="1048586637" sldId="458"/>
            <ac:picMk id="6" creationId="{58622B16-4258-7C3F-A476-D135A5287EB1}"/>
          </ac:picMkLst>
        </pc:picChg>
        <pc:cxnChg chg="del mod">
          <ac:chgData name="Ahmed, Shareef" userId="ce7c6025-ca9f-4b65-b3ee-82447e2e582a" providerId="ADAL" clId="{F5D4A7AA-9779-4B71-A871-3C40F91177FE}" dt="2023-09-16T03:27:09.782" v="6467" actId="478"/>
          <ac:cxnSpMkLst>
            <pc:docMk/>
            <pc:sldMk cId="1048586637" sldId="458"/>
            <ac:cxnSpMk id="43" creationId="{51166102-FB1F-8CAB-D31C-81230D97541D}"/>
          </ac:cxnSpMkLst>
        </pc:cxnChg>
      </pc:sldChg>
      <pc:sldChg chg="addSp delSp modSp add mod">
        <pc:chgData name="Ahmed, Shareef" userId="ce7c6025-ca9f-4b65-b3ee-82447e2e582a" providerId="ADAL" clId="{F5D4A7AA-9779-4B71-A871-3C40F91177FE}" dt="2023-09-16T03:36:22.869" v="6758" actId="20577"/>
        <pc:sldMkLst>
          <pc:docMk/>
          <pc:sldMk cId="1428789416" sldId="459"/>
        </pc:sldMkLst>
        <pc:spChg chg="del">
          <ac:chgData name="Ahmed, Shareef" userId="ce7c6025-ca9f-4b65-b3ee-82447e2e582a" providerId="ADAL" clId="{F5D4A7AA-9779-4B71-A871-3C40F91177FE}" dt="2023-09-16T03:30:16.698" v="6653" actId="478"/>
          <ac:spMkLst>
            <pc:docMk/>
            <pc:sldMk cId="1428789416" sldId="459"/>
            <ac:spMk id="3" creationId="{AB3366B5-FB74-4404-FB4C-78BC0934C2DB}"/>
          </ac:spMkLst>
        </pc:spChg>
        <pc:spChg chg="mod">
          <ac:chgData name="Ahmed, Shareef" userId="ce7c6025-ca9f-4b65-b3ee-82447e2e582a" providerId="ADAL" clId="{F5D4A7AA-9779-4B71-A871-3C40F91177FE}" dt="2023-09-16T03:36:22.869" v="6758" actId="20577"/>
          <ac:spMkLst>
            <pc:docMk/>
            <pc:sldMk cId="1428789416" sldId="459"/>
            <ac:spMk id="6" creationId="{0E0527E2-28DA-06C7-E24D-A5FAFEFAF81C}"/>
          </ac:spMkLst>
        </pc:spChg>
        <pc:spChg chg="add mod">
          <ac:chgData name="Ahmed, Shareef" userId="ce7c6025-ca9f-4b65-b3ee-82447e2e582a" providerId="ADAL" clId="{F5D4A7AA-9779-4B71-A871-3C40F91177FE}" dt="2023-09-16T03:30:17.349" v="6654"/>
          <ac:spMkLst>
            <pc:docMk/>
            <pc:sldMk cId="1428789416" sldId="459"/>
            <ac:spMk id="7" creationId="{BBD66A27-2213-2C4E-E401-96A30D7C2E97}"/>
          </ac:spMkLst>
        </pc:spChg>
      </pc:sldChg>
      <pc:sldChg chg="delSp modSp add mod">
        <pc:chgData name="Ahmed, Shareef" userId="ce7c6025-ca9f-4b65-b3ee-82447e2e582a" providerId="ADAL" clId="{F5D4A7AA-9779-4B71-A871-3C40F91177FE}" dt="2023-09-16T05:32:05.186" v="7174" actId="2710"/>
        <pc:sldMkLst>
          <pc:docMk/>
          <pc:sldMk cId="2103591899" sldId="460"/>
        </pc:sldMkLst>
        <pc:spChg chg="mod">
          <ac:chgData name="Ahmed, Shareef" userId="ce7c6025-ca9f-4b65-b3ee-82447e2e582a" providerId="ADAL" clId="{F5D4A7AA-9779-4B71-A871-3C40F91177FE}" dt="2023-09-16T05:20:14.613" v="6792" actId="14100"/>
          <ac:spMkLst>
            <pc:docMk/>
            <pc:sldMk cId="2103591899" sldId="460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6T05:32:05.186" v="7174" actId="2710"/>
          <ac:spMkLst>
            <pc:docMk/>
            <pc:sldMk cId="2103591899" sldId="460"/>
            <ac:spMk id="6" creationId="{0E0527E2-28DA-06C7-E24D-A5FAFEFAF81C}"/>
          </ac:spMkLst>
        </pc:spChg>
        <pc:spChg chg="del">
          <ac:chgData name="Ahmed, Shareef" userId="ce7c6025-ca9f-4b65-b3ee-82447e2e582a" providerId="ADAL" clId="{F5D4A7AA-9779-4B71-A871-3C40F91177FE}" dt="2023-09-16T05:20:18.543" v="6793" actId="478"/>
          <ac:spMkLst>
            <pc:docMk/>
            <pc:sldMk cId="2103591899" sldId="460"/>
            <ac:spMk id="7" creationId="{BBD66A27-2213-2C4E-E401-96A30D7C2E97}"/>
          </ac:spMkLst>
        </pc:spChg>
      </pc:sldChg>
    </pc:docChg>
  </pc:docChgLst>
  <pc:docChgLst>
    <pc:chgData name="Shareef Ahmed" userId="ce7c6025-ca9f-4b65-b3ee-82447e2e582a" providerId="ADAL" clId="{C5BE93D3-FEF3-4863-B5DD-F506B707A71F}"/>
    <pc:docChg chg="undo redo custSel addSld delSld modSld sldOrd modMainMaster">
      <pc:chgData name="Shareef Ahmed" userId="ce7c6025-ca9f-4b65-b3ee-82447e2e582a" providerId="ADAL" clId="{C5BE93D3-FEF3-4863-B5DD-F506B707A71F}" dt="2023-08-13T06:25:47.750" v="4348" actId="21"/>
      <pc:docMkLst>
        <pc:docMk/>
      </pc:docMkLst>
      <pc:sldChg chg="addSp delSp modSp mod modTransition setBg delDesignElem">
        <pc:chgData name="Shareef Ahmed" userId="ce7c6025-ca9f-4b65-b3ee-82447e2e582a" providerId="ADAL" clId="{C5BE93D3-FEF3-4863-B5DD-F506B707A71F}" dt="2023-08-11T03:04:45.330" v="910"/>
        <pc:sldMkLst>
          <pc:docMk/>
          <pc:sldMk cId="979164254" sldId="256"/>
        </pc:sldMkLst>
        <pc:spChg chg="mod">
          <ac:chgData name="Shareef Ahmed" userId="ce7c6025-ca9f-4b65-b3ee-82447e2e582a" providerId="ADAL" clId="{C5BE93D3-FEF3-4863-B5DD-F506B707A71F}" dt="2023-08-10T18:58:36.097" v="112" actId="1076"/>
          <ac:spMkLst>
            <pc:docMk/>
            <pc:sldMk cId="979164254" sldId="25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8:54:28.283" v="101" actId="26606"/>
          <ac:spMkLst>
            <pc:docMk/>
            <pc:sldMk cId="979164254" sldId="256"/>
            <ac:spMk id="3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9" creationId="{19D32F93-50AC-4C46-A5DB-291C60DDB7BD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11" creationId="{827DC2C4-B485-428A-BF4A-472D2967F47F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13" creationId="{EE04B5EB-F158-4507-90DD-BD23620C7CC9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5" creationId="{19D32F93-50AC-4C46-A5DB-291C60DDB7BD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6" creationId="{827DC2C4-B485-428A-BF4A-472D2967F47F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7" creationId="{EE04B5EB-F158-4507-90DD-BD23620C7CC9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19" creationId="{F4AFDDCA-6ABA-4D23-8A5C-1BF0F4308148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0" creationId="{8555C5B3-193A-4749-9AFD-682E53CDDE8F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1" creationId="{2EAE06A6-F76A-41C9-827A-C561B004485C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2" creationId="{89F9D4E8-0639-444B-949B-9518585061AF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3" creationId="{7E3DA7A2-ED70-4BBA-AB72-00AD461FA405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4" creationId="{FC485432-3647-4218-B5D3-15D3FA222B13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5" creationId="{A232F408-BBCD-48EE-ABF6-95201EF72338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6" creationId="{3A397E3E-B90C-4D82-BAAA-36F7AC6A4565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7" creationId="{302D5D2F-11CF-47F1-B542-8ED3199DC02C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8" creationId="{A19B25F6-D845-46F3-BA69-3D48CEF7EFE5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9" creationId="{79109165-7872-4D8A-A545-F48B3AF1D09E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0" creationId="{5FAC0226-4651-4BF7-AA72-6DB611F80F94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1" creationId="{5438E66D-E34C-48D4-9F9D-021EBD568934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2" creationId="{B8CCAA36-1E98-45B0-AAF9-D8807BA8EF2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9" creationId="{783F456C-8972-439A-90A4-D7C52FA3A03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0" creationId="{FEFCF180-A212-449F-8D07-5EC94B281A2E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1" creationId="{0390AF2C-728C-4687-B7A2-3F9C788EC361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2" creationId="{1400E1BC-11DC-49A0-856F-992F20EB435B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3" creationId="{D1C510C0-DED1-4708-AA14-355E5AFF126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4" creationId="{558C4F41-C97D-4755-8F7C-8C0A8E182FC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6" creationId="{5AE9FC70-8A26-4CF2-8E04-EBDADB8B81C4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7" creationId="{609CB703-C563-4F1F-BF28-83C06E978C4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8" creationId="{C5CB530E-515E-412C-9DF1-5F8FFBD6F383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50" creationId="{712D4376-A578-4FF1-94FC-245E7A6A489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51" creationId="{AEA7509D-F04F-40CB-A0B3-EEF16499CC9F}"/>
          </ac:spMkLst>
        </pc:spChg>
        <pc:spChg chg="add del">
          <ac:chgData name="Shareef Ahmed" userId="ce7c6025-ca9f-4b65-b3ee-82447e2e582a" providerId="ADAL" clId="{C5BE93D3-FEF3-4863-B5DD-F506B707A71F}" dt="2023-08-10T18:54:24.260" v="98" actId="26606"/>
          <ac:spMkLst>
            <pc:docMk/>
            <pc:sldMk cId="979164254" sldId="256"/>
            <ac:spMk id="53" creationId="{9B37791B-B040-4694-BFDC-8DD132D86E8E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0" creationId="{51F77B6A-7F53-4B28-B73D-C8CC899AB221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3" creationId="{F6E412EF-CF39-4C25-85B0-DB30B1B0A8C4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4" creationId="{E8DA6235-17F2-4C9E-88C6-C5D38D8D3C03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5" creationId="{B55DEF71-1741-4489-8E77-46FC5BAA66E2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6" creationId="{82347B6D-A7CC-48EB-861F-917D0D61E3EA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7" creationId="{A7A0A46D-CC9B-4E32-870A-7BC2DF940144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8" creationId="{9178722E-1BD0-427E-BAAE-4F206DAB5818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9" creationId="{A753B935-E3DD-466D-BFAC-68E0BE02D092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70" creationId="{FB034F26-4148-4B59-B493-14D7A9A8BAA9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5" creationId="{0DBF1ABE-8590-450D-BB49-BDDCCF3EEA9E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6" creationId="{E667A721-F18D-4002-9D70-BC20D791C0DC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7" creationId="{866FB43D-65CC-47CA-8035-FF8F6B4D1868}"/>
          </ac:spMkLst>
        </pc:spChg>
        <pc:grpChg chg="add del">
          <ac:chgData name="Shareef Ahmed" userId="ce7c6025-ca9f-4b65-b3ee-82447e2e582a" providerId="ADAL" clId="{C5BE93D3-FEF3-4863-B5DD-F506B707A71F}" dt="2023-08-10T18:53:59.998" v="94" actId="26606"/>
          <ac:grpSpMkLst>
            <pc:docMk/>
            <pc:sldMk cId="979164254" sldId="256"/>
            <ac:grpSpMk id="33" creationId="{1BC9510C-172B-4086-A60F-7AF0FBF22216}"/>
          </ac:grpSpMkLst>
        </pc:grpChg>
        <pc:grpChg chg="add del">
          <ac:chgData name="Shareef Ahmed" userId="ce7c6025-ca9f-4b65-b3ee-82447e2e582a" providerId="ADAL" clId="{C5BE93D3-FEF3-4863-B5DD-F506B707A71F}" dt="2023-08-10T18:54:24.260" v="98" actId="26606"/>
          <ac:grpSpMkLst>
            <pc:docMk/>
            <pc:sldMk cId="979164254" sldId="256"/>
            <ac:grpSpMk id="54" creationId="{4B2AE301-8298-47C2-81FA-781BA50D9933}"/>
          </ac:grpSpMkLst>
        </pc:grpChg>
        <pc:grpChg chg="add del">
          <ac:chgData name="Shareef Ahmed" userId="ce7c6025-ca9f-4b65-b3ee-82447e2e582a" providerId="ADAL" clId="{C5BE93D3-FEF3-4863-B5DD-F506B707A71F}" dt="2023-08-10T18:54:28.283" v="100" actId="26606"/>
          <ac:grpSpMkLst>
            <pc:docMk/>
            <pc:sldMk cId="979164254" sldId="256"/>
            <ac:grpSpMk id="61" creationId="{2515629F-0D83-4A44-A125-CD50FC660AB4}"/>
          </ac:grpSpMkLst>
        </pc:grpChg>
        <pc:grpChg chg="add del">
          <ac:chgData name="Shareef Ahmed" userId="ce7c6025-ca9f-4b65-b3ee-82447e2e582a" providerId="ADAL" clId="{C5BE93D3-FEF3-4863-B5DD-F506B707A71F}" dt="2023-08-10T18:54:28.283" v="100" actId="26606"/>
          <ac:grpSpMkLst>
            <pc:docMk/>
            <pc:sldMk cId="979164254" sldId="256"/>
            <ac:grpSpMk id="71" creationId="{5E6BB5FD-DB7B-4BE3-BA45-1EF042115ED5}"/>
          </ac:grpSpMkLst>
        </pc:grpChg>
        <pc:picChg chg="add mod">
          <ac:chgData name="Shareef Ahmed" userId="ce7c6025-ca9f-4b65-b3ee-82447e2e582a" providerId="ADAL" clId="{C5BE93D3-FEF3-4863-B5DD-F506B707A71F}" dt="2023-08-10T18:54:28.283" v="101" actId="26606"/>
          <ac:picMkLst>
            <pc:docMk/>
            <pc:sldMk cId="979164254" sldId="256"/>
            <ac:picMk id="4" creationId="{52652ACD-EF7E-3D64-EF3B-A7ED329197FE}"/>
          </ac:picMkLst>
        </pc:picChg>
        <pc:cxnChg chg="add del">
          <ac:chgData name="Shareef Ahmed" userId="ce7c6025-ca9f-4b65-b3ee-82447e2e582a" providerId="ADAL" clId="{C5BE93D3-FEF3-4863-B5DD-F506B707A71F}" dt="2023-08-10T18:54:02.479" v="96" actId="26606"/>
          <ac:cxnSpMkLst>
            <pc:docMk/>
            <pc:sldMk cId="979164254" sldId="256"/>
            <ac:cxnSpMk id="49" creationId="{56020367-4FD5-4596-8E10-C5F095CD8DBF}"/>
          </ac:cxnSpMkLst>
        </pc:cxnChg>
      </pc:sldChg>
      <pc:sldChg chg="addSp delSp modSp del mod setBg setClrOvrMap delDesignElem">
        <pc:chgData name="Shareef Ahmed" userId="ce7c6025-ca9f-4b65-b3ee-82447e2e582a" providerId="ADAL" clId="{C5BE93D3-FEF3-4863-B5DD-F506B707A71F}" dt="2023-08-10T20:32:12.383" v="159" actId="2696"/>
        <pc:sldMkLst>
          <pc:docMk/>
          <pc:sldMk cId="3006963868" sldId="257"/>
        </pc:sldMkLst>
        <pc:spChg chg="mod">
          <ac:chgData name="Shareef Ahmed" userId="ce7c6025-ca9f-4b65-b3ee-82447e2e582a" providerId="ADAL" clId="{C5BE93D3-FEF3-4863-B5DD-F506B707A71F}" dt="2023-08-10T19:01:01.061" v="128" actId="1076"/>
          <ac:spMkLst>
            <pc:docMk/>
            <pc:sldMk cId="3006963868" sldId="257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0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9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5" creationId="{A64E8E9F-3C77-4ADC-9A4A-BE1D8762EEEC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7" creationId="{7F26120E-6F22-49C0-98DA-710ABA0EC2F1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9" creationId="{E59169C9-0DBE-4B66-9C16-22A64324AA6C}"/>
          </ac:spMkLst>
        </pc:spChg>
        <pc:spChg chg="add del">
          <ac:chgData name="Shareef Ahmed" userId="ce7c6025-ca9f-4b65-b3ee-82447e2e582a" providerId="ADAL" clId="{C5BE93D3-FEF3-4863-B5DD-F506B707A71F}" dt="2023-08-10T19:00:48.768" v="116" actId="26606"/>
          <ac:spMkLst>
            <pc:docMk/>
            <pc:sldMk cId="3006963868" sldId="257"/>
            <ac:spMk id="31" creationId="{A7AE9375-4664-4DB2-922D-2782A6E439AC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5" creationId="{84325C15-4820-4911-B66E-A5F917CFAE58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6" creationId="{E5F17139-31EE-46AC-B04F-DBBD852DD6CB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7" creationId="{AAD42DD4-86F6-4FD2-869F-32D35E310CF6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8" creationId="{4C36B8C5-0DEB-41B5-911D-572E2E835E3C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9" creationId="{B5DC987A-A8C7-4C23-9BF5-33E9F6F21DCB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40" creationId="{F213F2CF-C6DF-4CE1-A6F0-E3B1BFBB0B23}"/>
          </ac:spMkLst>
        </pc:spChg>
        <pc:spChg chg="add del">
          <ac:chgData name="Shareef Ahmed" userId="ce7c6025-ca9f-4b65-b3ee-82447e2e582a" providerId="ADAL" clId="{C5BE93D3-FEF3-4863-B5DD-F506B707A71F}" dt="2023-08-10T19:00:51.314" v="120" actId="26606"/>
          <ac:spMkLst>
            <pc:docMk/>
            <pc:sldMk cId="3006963868" sldId="257"/>
            <ac:spMk id="42" creationId="{31E04B36-4806-4985-AEC4-D104A1D4175F}"/>
          </ac:spMkLst>
        </pc:spChg>
        <pc:spChg chg="add del">
          <ac:chgData name="Shareef Ahmed" userId="ce7c6025-ca9f-4b65-b3ee-82447e2e582a" providerId="ADAL" clId="{C5BE93D3-FEF3-4863-B5DD-F506B707A71F}" dt="2023-08-10T19:00:51.314" v="120" actId="26606"/>
          <ac:spMkLst>
            <pc:docMk/>
            <pc:sldMk cId="3006963868" sldId="257"/>
            <ac:spMk id="43" creationId="{45EE9A26-BD97-45B4-AEBA-D7E3FA663966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5" creationId="{BACC6370-2D7E-4714-9D71-7542949D7D5D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6" creationId="{B444D337-4D9F-40A8-BA84-C0BFA7A8AD66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7" creationId="{70478D1D-B50E-41C8-8A55-36A53D449402}"/>
          </ac:spMkLst>
        </pc:spChg>
        <pc:spChg chg="add del">
          <ac:chgData name="Shareef Ahmed" userId="ce7c6025-ca9f-4b65-b3ee-82447e2e582a" providerId="ADAL" clId="{C5BE93D3-FEF3-4863-B5DD-F506B707A71F}" dt="2023-08-10T19:00:56.222" v="124" actId="26606"/>
          <ac:spMkLst>
            <pc:docMk/>
            <pc:sldMk cId="3006963868" sldId="257"/>
            <ac:spMk id="49" creationId="{955A2079-FA98-4876-80F0-72364A7D2EA4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1" creationId="{0D7B6173-1D58-48E2-83CF-37350F315F75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2" creationId="{3D4464D8-FD41-4EA2-9094-791BB1112FFA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4" creationId="{21BDEC81-16A7-4451-B893-C15000083B77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5" creationId="{514A1B69-F82D-4322-9669-42AC0CB70B05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006963868" sldId="257"/>
            <ac:spMk id="57" creationId="{35DB3719-6FDC-4E5D-891D-FF40B7300F64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006963868" sldId="257"/>
            <ac:spMk id="58" creationId="{E0CBAC23-2E3F-4A90-BA59-F8299F6A5439}"/>
          </ac:spMkLst>
        </pc:spChg>
        <pc:picChg chg="add del">
          <ac:chgData name="Shareef Ahmed" userId="ce7c6025-ca9f-4b65-b3ee-82447e2e582a" providerId="ADAL" clId="{C5BE93D3-FEF3-4863-B5DD-F506B707A71F}" dt="2023-08-10T19:00:58.424" v="126" actId="26606"/>
          <ac:picMkLst>
            <pc:docMk/>
            <pc:sldMk cId="3006963868" sldId="257"/>
            <ac:picMk id="53" creationId="{B0DAC8FB-A162-44E3-A606-C855A03A5B09}"/>
          </ac:picMkLst>
        </pc:pic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8" creationId="{00000000-0000-0000-0000-000000000000}"/>
          </ac:cxnSpMkLst>
        </pc:cxn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12" creationId="{00000000-0000-0000-0000-000000000000}"/>
          </ac:cxnSpMkLst>
        </pc:cxn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20" creationId="{00000000-0000-0000-0000-000000000000}"/>
          </ac:cxnSpMkLst>
        </pc:cxnChg>
        <pc:cxnChg chg="add del">
          <ac:chgData name="Shareef Ahmed" userId="ce7c6025-ca9f-4b65-b3ee-82447e2e582a" providerId="ADAL" clId="{C5BE93D3-FEF3-4863-B5DD-F506B707A71F}" dt="2023-08-10T19:00:48.768" v="116" actId="26606"/>
          <ac:cxnSpMkLst>
            <pc:docMk/>
            <pc:sldMk cId="3006963868" sldId="257"/>
            <ac:cxnSpMk id="32" creationId="{EE504C98-6397-41C1-A8D8-2D9C4ED307E0}"/>
          </ac:cxnSpMkLst>
        </pc:cxnChg>
        <pc:cxnChg chg="add del">
          <ac:chgData name="Shareef Ahmed" userId="ce7c6025-ca9f-4b65-b3ee-82447e2e582a" providerId="ADAL" clId="{C5BE93D3-FEF3-4863-B5DD-F506B707A71F}" dt="2023-08-10T19:00:48.768" v="116" actId="26606"/>
          <ac:cxnSpMkLst>
            <pc:docMk/>
            <pc:sldMk cId="3006963868" sldId="257"/>
            <ac:cxnSpMk id="33" creationId="{17C2F6CE-0CF2-4DDD-85F5-96799A328F15}"/>
          </ac:cxnSpMkLst>
        </pc:cxnChg>
      </pc:sldChg>
      <pc:sldChg chg="addSp delSp modSp del mod setBg delDesignElem">
        <pc:chgData name="Shareef Ahmed" userId="ce7c6025-ca9f-4b65-b3ee-82447e2e582a" providerId="ADAL" clId="{C5BE93D3-FEF3-4863-B5DD-F506B707A71F}" dt="2023-08-10T20:32:27.698" v="160" actId="2696"/>
        <pc:sldMkLst>
          <pc:docMk/>
          <pc:sldMk cId="3443866760" sldId="258"/>
        </pc:sldMkLst>
        <pc:spChg chg="mod">
          <ac:chgData name="Shareef Ahmed" userId="ce7c6025-ca9f-4b65-b3ee-82447e2e582a" providerId="ADAL" clId="{C5BE93D3-FEF3-4863-B5DD-F506B707A71F}" dt="2023-08-10T19:03:39.179" v="133" actId="26606"/>
          <ac:spMkLst>
            <pc:docMk/>
            <pc:sldMk cId="3443866760" sldId="258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3:39.179" v="133" actId="26606"/>
          <ac:spMkLst>
            <pc:docMk/>
            <pc:sldMk cId="3443866760" sldId="258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5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12" creationId="{6F4C891B-62D0-4250-AEB7-0F42BAD78D7D}"/>
          </ac:spMkLst>
        </pc:spChg>
        <pc:picChg chg="add">
          <ac:chgData name="Shareef Ahmed" userId="ce7c6025-ca9f-4b65-b3ee-82447e2e582a" providerId="ADAL" clId="{C5BE93D3-FEF3-4863-B5DD-F506B707A71F}" dt="2023-08-10T19:03:39.179" v="133" actId="26606"/>
          <ac:picMkLst>
            <pc:docMk/>
            <pc:sldMk cId="3443866760" sldId="258"/>
            <ac:picMk id="9" creationId="{51539D0A-B69C-25B0-AEB8-76170FCACD90}"/>
          </ac:picMkLst>
        </pc:picChg>
      </pc:sldChg>
      <pc:sldChg chg="addSp delSp modSp mod modTransition setBg">
        <pc:chgData name="Shareef Ahmed" userId="ce7c6025-ca9f-4b65-b3ee-82447e2e582a" providerId="ADAL" clId="{C5BE93D3-FEF3-4863-B5DD-F506B707A71F}" dt="2023-08-11T03:04:48.166" v="911"/>
        <pc:sldMkLst>
          <pc:docMk/>
          <pc:sldMk cId="1561509625" sldId="259"/>
        </pc:sldMkLst>
        <pc:spChg chg="mod">
          <ac:chgData name="Shareef Ahmed" userId="ce7c6025-ca9f-4b65-b3ee-82447e2e582a" providerId="ADAL" clId="{C5BE93D3-FEF3-4863-B5DD-F506B707A71F}" dt="2023-08-10T20:37:41.682" v="170" actId="2711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1:02:41.418" v="373" actId="20577"/>
          <ac:spMkLst>
            <pc:docMk/>
            <pc:sldMk cId="1561509625" sldId="259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5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10" creationId="{100EDD19-6802-4EC3-95CE-CFFAB042CFD6}"/>
          </ac:spMkLst>
        </pc:spChg>
        <pc:spChg chg="add del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12" creationId="{DB17E863-922E-4C26-BD64-E8FD41D28661}"/>
          </ac:spMkLst>
        </pc:spChg>
        <pc:picChg chg="add mod">
          <ac:chgData name="Shareef Ahmed" userId="ce7c6025-ca9f-4b65-b3ee-82447e2e582a" providerId="ADAL" clId="{C5BE93D3-FEF3-4863-B5DD-F506B707A71F}" dt="2023-08-10T21:02:49.147" v="374" actId="1076"/>
          <ac:picMkLst>
            <pc:docMk/>
            <pc:sldMk cId="1561509625" sldId="259"/>
            <ac:picMk id="6" creationId="{923D4D8C-8A5F-36E6-C213-248EA9D9B5F8}"/>
          </ac:picMkLst>
        </pc:picChg>
      </pc:sldChg>
      <pc:sldChg chg="modSp del">
        <pc:chgData name="Shareef Ahmed" userId="ce7c6025-ca9f-4b65-b3ee-82447e2e582a" providerId="ADAL" clId="{C5BE93D3-FEF3-4863-B5DD-F506B707A71F}" dt="2023-08-11T02:30:57.973" v="877" actId="2696"/>
        <pc:sldMkLst>
          <pc:docMk/>
          <pc:sldMk cId="1394536393" sldId="26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394536393" sldId="260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394536393" sldId="260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57.973" v="877" actId="2696"/>
        <pc:sldMkLst>
          <pc:docMk/>
          <pc:sldMk cId="191205011" sldId="26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1205011" sldId="261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1205011" sldId="261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837036767" sldId="26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7036767" sldId="262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7036767" sldId="262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563028590" sldId="26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63028590" sldId="263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63028590" sldId="263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83676869" sldId="26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3676869" sldId="264"/>
            <ac:spMk id="7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3676869" sldId="264"/>
            <ac:spMk id="8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544358483" sldId="26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544358483" sldId="265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544358483" sldId="265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374192122" sldId="26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74192122" sldId="266"/>
            <ac:spMk id="1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74192122" sldId="266"/>
            <ac:spMk id="18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77536789" sldId="26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77536789" sldId="267"/>
            <ac:spMk id="18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77536789" sldId="267"/>
            <ac:spMk id="21" creationId="{00000000-0000-0000-0000-000000000000}"/>
          </ac:spMkLst>
        </pc:spChg>
      </pc:sldChg>
      <pc:sldChg chg="modSp del mod">
        <pc:chgData name="Shareef Ahmed" userId="ce7c6025-ca9f-4b65-b3ee-82447e2e582a" providerId="ADAL" clId="{C5BE93D3-FEF3-4863-B5DD-F506B707A71F}" dt="2023-08-11T02:30:46.692" v="876" actId="2696"/>
        <pc:sldMkLst>
          <pc:docMk/>
          <pc:sldMk cId="633572764" sldId="26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341223691" sldId="26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341223691" sldId="269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341223691" sldId="269"/>
            <ac:spMk id="4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889717799" sldId="27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89717799" sldId="270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89717799" sldId="270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4936148" sldId="27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4936148" sldId="271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4936148" sldId="271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590868250" sldId="27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90868250" sldId="272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90868250" sldId="272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976159349" sldId="27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76159349" sldId="273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76159349" sldId="273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957067187" sldId="27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57067187" sldId="274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57067187" sldId="274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519317169" sldId="27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519317169" sldId="275"/>
            <ac:spMk id="1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519317169" sldId="275"/>
            <ac:spMk id="17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123222986" sldId="27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23222986" sldId="276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23222986" sldId="276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999294703" sldId="27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99294703" sldId="277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99294703" sldId="277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660448019" sldId="27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60448019" sldId="278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60448019" sldId="278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486262270" sldId="27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86262270" sldId="279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86262270" sldId="279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470503972" sldId="28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0503972" sldId="280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0503972" sldId="280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014220880" sldId="28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014220880" sldId="281"/>
            <ac:spMk id="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014220880" sldId="281"/>
            <ac:spMk id="7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466596365" sldId="28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6596365" sldId="282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6596365" sldId="282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55241009" sldId="28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5241009" sldId="283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5241009" sldId="283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06120633" sldId="28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06120633" sldId="284"/>
            <ac:spMk id="10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06120633" sldId="284"/>
            <ac:spMk id="11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706358040" sldId="28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06358040" sldId="28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06358040" sldId="28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42025718" sldId="28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42025718" sldId="28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42025718" sldId="28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1829240244" sldId="28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29240244" sldId="28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29240244" sldId="28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79082606" sldId="28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9082606" sldId="28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9082606" sldId="28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4143388846" sldId="28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43388846" sldId="28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43388846" sldId="28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1180768315" sldId="29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0768315" sldId="29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0768315" sldId="29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030120505" sldId="29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30120505" sldId="29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30120505" sldId="29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95805193" sldId="29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95805193" sldId="29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95805193" sldId="29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6506955" sldId="29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506955" sldId="29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506955" sldId="29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750287700" sldId="29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50287700" sldId="29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50287700" sldId="29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272469435" sldId="29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72469435" sldId="29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72469435" sldId="29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881209034" sldId="29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81209034" sldId="29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81209034" sldId="29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722019526" sldId="29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22019526" sldId="29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22019526" sldId="29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604083457" sldId="29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04083457" sldId="29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04083457" sldId="29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875016604" sldId="29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875016604" sldId="29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875016604" sldId="29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17033546" sldId="30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17033546" sldId="30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17033546" sldId="30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749118880" sldId="30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749118880" sldId="30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749118880" sldId="30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102925827" sldId="30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02925827" sldId="30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02925827" sldId="30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53898771" sldId="30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53898771" sldId="30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53898771" sldId="30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66500831" sldId="30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6500831" sldId="30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6500831" sldId="30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016942070" sldId="30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16942070" sldId="30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16942070" sldId="30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661549879" sldId="30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61549879" sldId="30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61549879" sldId="30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427290728" sldId="30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27290728" sldId="30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27290728" sldId="30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23533603" sldId="30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23533603" sldId="30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23533603" sldId="30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601021667" sldId="30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021667" sldId="30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021667" sldId="30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465849530" sldId="31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5849530" sldId="31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5849530" sldId="31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168363655" sldId="31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68363655" sldId="31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68363655" sldId="31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3964340877" sldId="31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64340877" sldId="31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64340877" sldId="31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2760475746" sldId="31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60475746" sldId="31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60475746" sldId="31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2791176146" sldId="31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91176146" sldId="31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91176146" sldId="31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972361348" sldId="31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972361348" sldId="31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972361348" sldId="315"/>
            <ac:spMk id="12" creationId="{00000000-0000-0000-0000-000000000000}"/>
          </ac:spMkLst>
        </pc:spChg>
      </pc:sldChg>
      <pc:sldChg chg="modSp del mod">
        <pc:chgData name="Shareef Ahmed" userId="ce7c6025-ca9f-4b65-b3ee-82447e2e582a" providerId="ADAL" clId="{C5BE93D3-FEF3-4863-B5DD-F506B707A71F}" dt="2023-08-11T02:30:12.543" v="873" actId="2696"/>
        <pc:sldMkLst>
          <pc:docMk/>
          <pc:sldMk cId="836122848" sldId="31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692714551" sldId="31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692714551" sldId="31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692714551" sldId="31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254157519" sldId="31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4157519" sldId="31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4157519" sldId="31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005966518" sldId="31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005966518" sldId="31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005966518" sldId="31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601955240" sldId="32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955240" sldId="32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955240" sldId="32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2418085997" sldId="32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18085997" sldId="32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18085997" sldId="32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755869202" sldId="32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755869202" sldId="32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755869202" sldId="32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050649713" sldId="32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50649713" sldId="32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50649713" sldId="32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103086809" sldId="32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03086809" sldId="32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03086809" sldId="32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064419155" sldId="32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64419155" sldId="32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64419155" sldId="32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223855214" sldId="32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23855214" sldId="32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23855214" sldId="326"/>
            <ac:spMk id="12" creationId="{00000000-0000-0000-0000-000000000000}"/>
          </ac:spMkLst>
        </pc:spChg>
      </pc:sldChg>
      <pc:sldChg chg="modSp mod">
        <pc:chgData name="Shareef Ahmed" userId="ce7c6025-ca9f-4b65-b3ee-82447e2e582a" providerId="ADAL" clId="{C5BE93D3-FEF3-4863-B5DD-F506B707A71F}" dt="2023-08-11T02:31:03.779" v="878" actId="1076"/>
        <pc:sldMkLst>
          <pc:docMk/>
          <pc:sldMk cId="3223196544" sldId="327"/>
        </pc:sldMkLst>
        <pc:spChg chg="mod">
          <ac:chgData name="Shareef Ahmed" userId="ce7c6025-ca9f-4b65-b3ee-82447e2e582a" providerId="ADAL" clId="{C5BE93D3-FEF3-4863-B5DD-F506B707A71F}" dt="2023-08-11T02:31:03.779" v="878" actId="1076"/>
          <ac:spMkLst>
            <pc:docMk/>
            <pc:sldMk cId="3223196544" sldId="327"/>
            <ac:spMk id="2" creationId="{00000000-0000-0000-0000-000000000000}"/>
          </ac:spMkLst>
        </pc:spChg>
      </pc:sldChg>
      <pc:sldChg chg="delSp modSp add mod modTransition">
        <pc:chgData name="Shareef Ahmed" userId="ce7c6025-ca9f-4b65-b3ee-82447e2e582a" providerId="ADAL" clId="{C5BE93D3-FEF3-4863-B5DD-F506B707A71F}" dt="2023-08-11T03:04:50.605" v="912"/>
        <pc:sldMkLst>
          <pc:docMk/>
          <pc:sldMk cId="2071744447" sldId="328"/>
        </pc:sldMkLst>
        <pc:spChg chg="mod">
          <ac:chgData name="Shareef Ahmed" userId="ce7c6025-ca9f-4b65-b3ee-82447e2e582a" providerId="ADAL" clId="{C5BE93D3-FEF3-4863-B5DD-F506B707A71F}" dt="2023-08-10T21:16:05.575" v="502" actId="255"/>
          <ac:spMkLst>
            <pc:docMk/>
            <pc:sldMk cId="2071744447" sldId="328"/>
            <ac:spMk id="3" creationId="{00000000-0000-0000-0000-000000000000}"/>
          </ac:spMkLst>
        </pc:spChg>
        <pc:picChg chg="del mod">
          <ac:chgData name="Shareef Ahmed" userId="ce7c6025-ca9f-4b65-b3ee-82447e2e582a" providerId="ADAL" clId="{C5BE93D3-FEF3-4863-B5DD-F506B707A71F}" dt="2023-08-10T21:14:53.603" v="501" actId="21"/>
          <ac:picMkLst>
            <pc:docMk/>
            <pc:sldMk cId="2071744447" sldId="328"/>
            <ac:picMk id="6" creationId="{923D4D8C-8A5F-36E6-C213-248EA9D9B5F8}"/>
          </ac:picMkLst>
        </pc:picChg>
      </pc:sldChg>
      <pc:sldChg chg="add del">
        <pc:chgData name="Shareef Ahmed" userId="ce7c6025-ca9f-4b65-b3ee-82447e2e582a" providerId="ADAL" clId="{C5BE93D3-FEF3-4863-B5DD-F506B707A71F}" dt="2023-08-10T20:32:12.383" v="159" actId="2696"/>
        <pc:sldMkLst>
          <pc:docMk/>
          <pc:sldMk cId="3074636140" sldId="328"/>
        </pc:sldMkLst>
      </pc:sldChg>
      <pc:sldChg chg="add modTransition">
        <pc:chgData name="Shareef Ahmed" userId="ce7c6025-ca9f-4b65-b3ee-82447e2e582a" providerId="ADAL" clId="{C5BE93D3-FEF3-4863-B5DD-F506B707A71F}" dt="2023-08-11T03:04:52.975" v="913"/>
        <pc:sldMkLst>
          <pc:docMk/>
          <pc:sldMk cId="1895703951" sldId="329"/>
        </pc:sldMkLst>
      </pc:sldChg>
      <pc:sldChg chg="modSp add mod modTransition">
        <pc:chgData name="Shareef Ahmed" userId="ce7c6025-ca9f-4b65-b3ee-82447e2e582a" providerId="ADAL" clId="{C5BE93D3-FEF3-4863-B5DD-F506B707A71F}" dt="2023-08-12T02:46:53.092" v="1178" actId="20577"/>
        <pc:sldMkLst>
          <pc:docMk/>
          <pc:sldMk cId="2551884383" sldId="330"/>
        </pc:sldMkLst>
        <pc:spChg chg="mod">
          <ac:chgData name="Shareef Ahmed" userId="ce7c6025-ca9f-4b65-b3ee-82447e2e582a" providerId="ADAL" clId="{C5BE93D3-FEF3-4863-B5DD-F506B707A71F}" dt="2023-08-12T02:46:53.092" v="1178" actId="20577"/>
          <ac:spMkLst>
            <pc:docMk/>
            <pc:sldMk cId="2551884383" sldId="330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2:29:28.839" v="871" actId="207"/>
          <ac:spMkLst>
            <pc:docMk/>
            <pc:sldMk cId="2551884383" sldId="330"/>
            <ac:spMk id="3" creationId="{00000000-0000-0000-0000-000000000000}"/>
          </ac:spMkLst>
        </pc:spChg>
      </pc:sldChg>
      <pc:sldChg chg="addSp delSp modSp add mod modTransition modAnim">
        <pc:chgData name="Shareef Ahmed" userId="ce7c6025-ca9f-4b65-b3ee-82447e2e582a" providerId="ADAL" clId="{C5BE93D3-FEF3-4863-B5DD-F506B707A71F}" dt="2023-08-12T02:46:44.033" v="1176" actId="20577"/>
        <pc:sldMkLst>
          <pc:docMk/>
          <pc:sldMk cId="590368824" sldId="331"/>
        </pc:sldMkLst>
        <pc:spChg chg="mod">
          <ac:chgData name="Shareef Ahmed" userId="ce7c6025-ca9f-4b65-b3ee-82447e2e582a" providerId="ADAL" clId="{C5BE93D3-FEF3-4863-B5DD-F506B707A71F}" dt="2023-08-12T02:46:44.033" v="1176" actId="20577"/>
          <ac:spMkLst>
            <pc:docMk/>
            <pc:sldMk cId="590368824" sldId="331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6:09:09.816" v="1065" actId="20577"/>
          <ac:spMkLst>
            <pc:docMk/>
            <pc:sldMk cId="590368824" sldId="331"/>
            <ac:spMk id="3" creationId="{00000000-0000-0000-0000-000000000000}"/>
          </ac:spMkLst>
        </pc:spChg>
        <pc:picChg chg="add del">
          <ac:chgData name="Shareef Ahmed" userId="ce7c6025-ca9f-4b65-b3ee-82447e2e582a" providerId="ADAL" clId="{C5BE93D3-FEF3-4863-B5DD-F506B707A71F}" dt="2023-08-11T02:59:20.889" v="898" actId="21"/>
          <ac:picMkLst>
            <pc:docMk/>
            <pc:sldMk cId="590368824" sldId="331"/>
            <ac:picMk id="6" creationId="{3B3FC664-8D40-5C44-B747-68732B1704F8}"/>
          </ac:picMkLst>
        </pc:picChg>
        <pc:picChg chg="add mod">
          <ac:chgData name="Shareef Ahmed" userId="ce7c6025-ca9f-4b65-b3ee-82447e2e582a" providerId="ADAL" clId="{C5BE93D3-FEF3-4863-B5DD-F506B707A71F}" dt="2023-08-11T06:05:00.774" v="927" actId="14100"/>
          <ac:picMkLst>
            <pc:docMk/>
            <pc:sldMk cId="590368824" sldId="331"/>
            <ac:picMk id="7" creationId="{3083C5AD-EB14-712D-9C46-328A6235377B}"/>
          </ac:picMkLst>
        </pc:picChg>
        <pc:picChg chg="add mod">
          <ac:chgData name="Shareef Ahmed" userId="ce7c6025-ca9f-4b65-b3ee-82447e2e582a" providerId="ADAL" clId="{C5BE93D3-FEF3-4863-B5DD-F506B707A71F}" dt="2023-08-11T06:04:41.530" v="923" actId="1076"/>
          <ac:picMkLst>
            <pc:docMk/>
            <pc:sldMk cId="590368824" sldId="331"/>
            <ac:picMk id="8" creationId="{B81E2420-9AFB-9FFA-F96A-BDD625AE9A92}"/>
          </ac:picMkLst>
        </pc:picChg>
      </pc:sldChg>
      <pc:sldChg chg="modSp add mod">
        <pc:chgData name="Shareef Ahmed" userId="ce7c6025-ca9f-4b65-b3ee-82447e2e582a" providerId="ADAL" clId="{C5BE93D3-FEF3-4863-B5DD-F506B707A71F}" dt="2023-08-12T02:46:48.625" v="1177" actId="20577"/>
        <pc:sldMkLst>
          <pc:docMk/>
          <pc:sldMk cId="4188034164" sldId="332"/>
        </pc:sldMkLst>
        <pc:spChg chg="mod">
          <ac:chgData name="Shareef Ahmed" userId="ce7c6025-ca9f-4b65-b3ee-82447e2e582a" providerId="ADAL" clId="{C5BE93D3-FEF3-4863-B5DD-F506B707A71F}" dt="2023-08-12T02:46:48.625" v="1177" actId="20577"/>
          <ac:spMkLst>
            <pc:docMk/>
            <pc:sldMk cId="4188034164" sldId="332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6:11:09.158" v="1145" actId="20577"/>
          <ac:spMkLst>
            <pc:docMk/>
            <pc:sldMk cId="4188034164" sldId="332"/>
            <ac:spMk id="3" creationId="{00000000-0000-0000-0000-000000000000}"/>
          </ac:spMkLst>
        </pc:spChg>
      </pc:sldChg>
      <pc:sldChg chg="modSp add mod">
        <pc:chgData name="Shareef Ahmed" userId="ce7c6025-ca9f-4b65-b3ee-82447e2e582a" providerId="ADAL" clId="{C5BE93D3-FEF3-4863-B5DD-F506B707A71F}" dt="2023-08-12T06:14:13.918" v="1286" actId="20577"/>
        <pc:sldMkLst>
          <pc:docMk/>
          <pc:sldMk cId="1922313891" sldId="333"/>
        </pc:sldMkLst>
        <pc:spChg chg="mod">
          <ac:chgData name="Shareef Ahmed" userId="ce7c6025-ca9f-4b65-b3ee-82447e2e582a" providerId="ADAL" clId="{C5BE93D3-FEF3-4863-B5DD-F506B707A71F}" dt="2023-08-12T06:14:13.918" v="1286" actId="20577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6:13:19.732" v="1279" actId="20577"/>
          <ac:spMkLst>
            <pc:docMk/>
            <pc:sldMk cId="1922313891" sldId="333"/>
            <ac:spMk id="3" creationId="{00000000-0000-0000-0000-000000000000}"/>
          </ac:spMkLst>
        </pc:spChg>
      </pc:sldChg>
      <pc:sldChg chg="addSp delSp modSp add mod modAnim">
        <pc:chgData name="Shareef Ahmed" userId="ce7c6025-ca9f-4b65-b3ee-82447e2e582a" providerId="ADAL" clId="{C5BE93D3-FEF3-4863-B5DD-F506B707A71F}" dt="2023-08-12T07:11:06.390" v="1457" actId="12788"/>
        <pc:sldMkLst>
          <pc:docMk/>
          <pc:sldMk cId="569296776" sldId="334"/>
        </pc:sldMkLst>
        <pc:spChg chg="mod">
          <ac:chgData name="Shareef Ahmed" userId="ce7c6025-ca9f-4b65-b3ee-82447e2e582a" providerId="ADAL" clId="{C5BE93D3-FEF3-4863-B5DD-F506B707A71F}" dt="2023-08-12T06:14:18.738" v="1287"/>
          <ac:spMkLst>
            <pc:docMk/>
            <pc:sldMk cId="569296776" sldId="334"/>
            <ac:spMk id="2" creationId="{00000000-0000-0000-0000-000000000000}"/>
          </ac:spMkLst>
        </pc:spChg>
        <pc:spChg chg="del mod">
          <ac:chgData name="Shareef Ahmed" userId="ce7c6025-ca9f-4b65-b3ee-82447e2e582a" providerId="ADAL" clId="{C5BE93D3-FEF3-4863-B5DD-F506B707A71F}" dt="2023-08-12T06:55:03.841" v="1325"/>
          <ac:spMkLst>
            <pc:docMk/>
            <pc:sldMk cId="569296776" sldId="334"/>
            <ac:spMk id="3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6" creationId="{13675934-158B-9848-DF5C-F1D7F6B149A8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7" creationId="{CF1E5166-EF69-1407-5AE1-687956562C0A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8" creationId="{1A8A2FF1-484F-A09A-4DD7-944137F3DBC0}"/>
          </ac:spMkLst>
        </pc:spChg>
        <pc:spChg chg="add del">
          <ac:chgData name="Shareef Ahmed" userId="ce7c6025-ca9f-4b65-b3ee-82447e2e582a" providerId="ADAL" clId="{C5BE93D3-FEF3-4863-B5DD-F506B707A71F}" dt="2023-08-12T07:00:05.238" v="1343" actId="478"/>
          <ac:spMkLst>
            <pc:docMk/>
            <pc:sldMk cId="569296776" sldId="334"/>
            <ac:spMk id="14" creationId="{E4DF3D8A-60C5-F68A-E951-7D20EBFEF623}"/>
          </ac:spMkLst>
        </pc:spChg>
        <pc:spChg chg="add mod">
          <ac:chgData name="Shareef Ahmed" userId="ce7c6025-ca9f-4b65-b3ee-82447e2e582a" providerId="ADAL" clId="{C5BE93D3-FEF3-4863-B5DD-F506B707A71F}" dt="2023-08-12T07:08:32.734" v="1396" actId="208"/>
          <ac:spMkLst>
            <pc:docMk/>
            <pc:sldMk cId="569296776" sldId="334"/>
            <ac:spMk id="15" creationId="{3B94DEAE-2942-FCDA-974C-E8354E130F61}"/>
          </ac:spMkLst>
        </pc:spChg>
        <pc:spChg chg="add mod">
          <ac:chgData name="Shareef Ahmed" userId="ce7c6025-ca9f-4b65-b3ee-82447e2e582a" providerId="ADAL" clId="{C5BE93D3-FEF3-4863-B5DD-F506B707A71F}" dt="2023-08-12T07:08:37.206" v="1397" actId="208"/>
          <ac:spMkLst>
            <pc:docMk/>
            <pc:sldMk cId="569296776" sldId="334"/>
            <ac:spMk id="16" creationId="{D4696CAE-B89A-123E-ABE5-A854C7829FD1}"/>
          </ac:spMkLst>
        </pc:spChg>
        <pc:spChg chg="add del mod">
          <ac:chgData name="Shareef Ahmed" userId="ce7c6025-ca9f-4b65-b3ee-82447e2e582a" providerId="ADAL" clId="{C5BE93D3-FEF3-4863-B5DD-F506B707A71F}" dt="2023-08-12T07:04:54.323" v="1383" actId="478"/>
          <ac:spMkLst>
            <pc:docMk/>
            <pc:sldMk cId="569296776" sldId="334"/>
            <ac:spMk id="18" creationId="{49D75B3D-B15B-E4B5-C780-C790DF63DC1D}"/>
          </ac:spMkLst>
        </pc:spChg>
        <pc:spChg chg="add mod">
          <ac:chgData name="Shareef Ahmed" userId="ce7c6025-ca9f-4b65-b3ee-82447e2e582a" providerId="ADAL" clId="{C5BE93D3-FEF3-4863-B5DD-F506B707A71F}" dt="2023-08-12T07:11:06.390" v="1457" actId="12788"/>
          <ac:spMkLst>
            <pc:docMk/>
            <pc:sldMk cId="569296776" sldId="334"/>
            <ac:spMk id="19" creationId="{C3120B0E-6E70-DFE1-76A9-0557B427D503}"/>
          </ac:spMkLst>
        </pc:spChg>
        <pc:grpChg chg="add mod">
          <ac:chgData name="Shareef Ahmed" userId="ce7c6025-ca9f-4b65-b3ee-82447e2e582a" providerId="ADAL" clId="{C5BE93D3-FEF3-4863-B5DD-F506B707A71F}" dt="2023-08-12T07:09:00.786" v="1400" actId="12788"/>
          <ac:grpSpMkLst>
            <pc:docMk/>
            <pc:sldMk cId="569296776" sldId="334"/>
            <ac:grpSpMk id="9" creationId="{928BF8B3-B62A-8D43-7109-239189575598}"/>
          </ac:grpSpMkLst>
        </pc:grpChg>
        <pc:picChg chg="add del mod">
          <ac:chgData name="Shareef Ahmed" userId="ce7c6025-ca9f-4b65-b3ee-82447e2e582a" providerId="ADAL" clId="{C5BE93D3-FEF3-4863-B5DD-F506B707A71F}" dt="2023-08-12T07:04:40.238" v="1381" actId="478"/>
          <ac:picMkLst>
            <pc:docMk/>
            <pc:sldMk cId="569296776" sldId="334"/>
            <ac:picMk id="10" creationId="{AB72C2A9-AE14-271A-09E5-231A8092C142}"/>
          </ac:picMkLst>
        </pc:picChg>
        <pc:picChg chg="add del mod">
          <ac:chgData name="Shareef Ahmed" userId="ce7c6025-ca9f-4b65-b3ee-82447e2e582a" providerId="ADAL" clId="{C5BE93D3-FEF3-4863-B5DD-F506B707A71F}" dt="2023-08-12T07:05:03.244" v="1386" actId="478"/>
          <ac:picMkLst>
            <pc:docMk/>
            <pc:sldMk cId="569296776" sldId="334"/>
            <ac:picMk id="11" creationId="{A1D7FEFA-95DD-9796-02ED-069E779A78ED}"/>
          </ac:picMkLst>
        </pc:picChg>
        <pc:picChg chg="add mod">
          <ac:chgData name="Shareef Ahmed" userId="ce7c6025-ca9f-4b65-b3ee-82447e2e582a" providerId="ADAL" clId="{C5BE93D3-FEF3-4863-B5DD-F506B707A71F}" dt="2023-08-12T07:05:16.388" v="1389" actId="1076"/>
          <ac:picMkLst>
            <pc:docMk/>
            <pc:sldMk cId="569296776" sldId="334"/>
            <ac:picMk id="12" creationId="{FCC6FD7E-BBAD-089C-8EAE-CD071415F30B}"/>
          </ac:picMkLst>
        </pc:picChg>
        <pc:picChg chg="add mod">
          <ac:chgData name="Shareef Ahmed" userId="ce7c6025-ca9f-4b65-b3ee-82447e2e582a" providerId="ADAL" clId="{C5BE93D3-FEF3-4863-B5DD-F506B707A71F}" dt="2023-08-12T07:05:16.388" v="1389" actId="1076"/>
          <ac:picMkLst>
            <pc:docMk/>
            <pc:sldMk cId="569296776" sldId="334"/>
            <ac:picMk id="13" creationId="{1D41C14F-A6BB-F8AA-64FA-632E3D224256}"/>
          </ac:picMkLst>
        </pc:picChg>
      </pc:sldChg>
      <pc:sldChg chg="addSp delSp modSp add mod delAnim chgLayout">
        <pc:chgData name="Shareef Ahmed" userId="ce7c6025-ca9f-4b65-b3ee-82447e2e582a" providerId="ADAL" clId="{C5BE93D3-FEF3-4863-B5DD-F506B707A71F}" dt="2023-08-12T07:20:16.948" v="1578" actId="20577"/>
        <pc:sldMkLst>
          <pc:docMk/>
          <pc:sldMk cId="728387570" sldId="335"/>
        </pc:sldMkLst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2" creationId="{00000000-0000-0000-0000-000000000000}"/>
          </ac:spMkLst>
        </pc:spChg>
        <pc:spChg chg="add del 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3" creationId="{04022CB1-22CE-7F27-94DE-C5B44C47E518}"/>
          </ac:spMkLst>
        </pc:spChg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4" creationId="{00000000-0000-0000-0000-000000000000}"/>
          </ac:spMkLst>
        </pc:spChg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5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07:20:16.948" v="1578" actId="20577"/>
          <ac:spMkLst>
            <pc:docMk/>
            <pc:sldMk cId="728387570" sldId="335"/>
            <ac:spMk id="10" creationId="{72F3841F-9F75-06DD-BDFD-ABF9DE20857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5" creationId="{3B94DEAE-2942-FCDA-974C-E8354E130F6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6" creationId="{D4696CAE-B89A-123E-ABE5-A854C7829FD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9" creationId="{C3120B0E-6E70-DFE1-76A9-0557B427D503}"/>
          </ac:spMkLst>
        </pc:spChg>
        <pc:picChg chg="del">
          <ac:chgData name="Shareef Ahmed" userId="ce7c6025-ca9f-4b65-b3ee-82447e2e582a" providerId="ADAL" clId="{C5BE93D3-FEF3-4863-B5DD-F506B707A71F}" dt="2023-08-12T07:16:30.063" v="1459" actId="478"/>
          <ac:picMkLst>
            <pc:docMk/>
            <pc:sldMk cId="728387570" sldId="335"/>
            <ac:picMk id="12" creationId="{FCC6FD7E-BBAD-089C-8EAE-CD071415F30B}"/>
          </ac:picMkLst>
        </pc:picChg>
        <pc:picChg chg="del">
          <ac:chgData name="Shareef Ahmed" userId="ce7c6025-ca9f-4b65-b3ee-82447e2e582a" providerId="ADAL" clId="{C5BE93D3-FEF3-4863-B5DD-F506B707A71F}" dt="2023-08-12T07:16:30.063" v="1459" actId="478"/>
          <ac:picMkLst>
            <pc:docMk/>
            <pc:sldMk cId="728387570" sldId="335"/>
            <ac:picMk id="13" creationId="{1D41C14F-A6BB-F8AA-64FA-632E3D224256}"/>
          </ac:picMkLst>
        </pc:picChg>
      </pc:sldChg>
      <pc:sldChg chg="delSp modSp add mod">
        <pc:chgData name="Shareef Ahmed" userId="ce7c6025-ca9f-4b65-b3ee-82447e2e582a" providerId="ADAL" clId="{C5BE93D3-FEF3-4863-B5DD-F506B707A71F}" dt="2023-08-12T07:28:09.722" v="1731" actId="20577"/>
        <pc:sldMkLst>
          <pc:docMk/>
          <pc:sldMk cId="2552845471" sldId="336"/>
        </pc:sldMkLst>
        <pc:spChg chg="mod">
          <ac:chgData name="Shareef Ahmed" userId="ce7c6025-ca9f-4b65-b3ee-82447e2e582a" providerId="ADAL" clId="{C5BE93D3-FEF3-4863-B5DD-F506B707A71F}" dt="2023-08-12T07:28:09.722" v="1731" actId="20577"/>
          <ac:spMkLst>
            <pc:docMk/>
            <pc:sldMk cId="2552845471" sldId="33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7:27:30.124" v="1706" actId="20577"/>
          <ac:spMkLst>
            <pc:docMk/>
            <pc:sldMk cId="2552845471" sldId="336"/>
            <ac:spMk id="10" creationId="{72F3841F-9F75-06DD-BDFD-ABF9DE208571}"/>
          </ac:spMkLst>
        </pc:spChg>
        <pc:grpChg chg="del">
          <ac:chgData name="Shareef Ahmed" userId="ce7c6025-ca9f-4b65-b3ee-82447e2e582a" providerId="ADAL" clId="{C5BE93D3-FEF3-4863-B5DD-F506B707A71F}" dt="2023-08-12T07:26:59.277" v="1693" actId="478"/>
          <ac:grpSpMkLst>
            <pc:docMk/>
            <pc:sldMk cId="2552845471" sldId="336"/>
            <ac:grpSpMk id="9" creationId="{928BF8B3-B62A-8D43-7109-239189575598}"/>
          </ac:grpSpMkLst>
        </pc:grpChg>
      </pc:sldChg>
      <pc:sldChg chg="delSp modSp add mod">
        <pc:chgData name="Shareef Ahmed" userId="ce7c6025-ca9f-4b65-b3ee-82447e2e582a" providerId="ADAL" clId="{C5BE93D3-FEF3-4863-B5DD-F506B707A71F}" dt="2023-08-12T07:26:10.339" v="1692" actId="27636"/>
        <pc:sldMkLst>
          <pc:docMk/>
          <pc:sldMk cId="3441337082" sldId="337"/>
        </pc:sldMkLst>
        <pc:spChg chg="mod">
          <ac:chgData name="Shareef Ahmed" userId="ce7c6025-ca9f-4b65-b3ee-82447e2e582a" providerId="ADAL" clId="{C5BE93D3-FEF3-4863-B5DD-F506B707A71F}" dt="2023-08-12T07:22:34.678" v="1610" actId="20577"/>
          <ac:spMkLst>
            <pc:docMk/>
            <pc:sldMk cId="3441337082" sldId="337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7:26:10.339" v="1692" actId="27636"/>
          <ac:spMkLst>
            <pc:docMk/>
            <pc:sldMk cId="3441337082" sldId="337"/>
            <ac:spMk id="10" creationId="{72F3841F-9F75-06DD-BDFD-ABF9DE208571}"/>
          </ac:spMkLst>
        </pc:spChg>
        <pc:grpChg chg="del">
          <ac:chgData name="Shareef Ahmed" userId="ce7c6025-ca9f-4b65-b3ee-82447e2e582a" providerId="ADAL" clId="{C5BE93D3-FEF3-4863-B5DD-F506B707A71F}" dt="2023-08-12T07:21:23.005" v="1588" actId="478"/>
          <ac:grpSpMkLst>
            <pc:docMk/>
            <pc:sldMk cId="3441337082" sldId="337"/>
            <ac:grpSpMk id="9" creationId="{928BF8B3-B62A-8D43-7109-239189575598}"/>
          </ac:grpSpMkLst>
        </pc:grpChg>
      </pc:sldChg>
      <pc:sldChg chg="modSp add mod">
        <pc:chgData name="Shareef Ahmed" userId="ce7c6025-ca9f-4b65-b3ee-82447e2e582a" providerId="ADAL" clId="{C5BE93D3-FEF3-4863-B5DD-F506B707A71F}" dt="2023-08-12T20:38:41.931" v="1906" actId="20577"/>
        <pc:sldMkLst>
          <pc:docMk/>
          <pc:sldMk cId="3864015086" sldId="338"/>
        </pc:sldMkLst>
        <pc:spChg chg="mod">
          <ac:chgData name="Shareef Ahmed" userId="ce7c6025-ca9f-4b65-b3ee-82447e2e582a" providerId="ADAL" clId="{C5BE93D3-FEF3-4863-B5DD-F506B707A71F}" dt="2023-08-12T07:29:05.650" v="1750" actId="20577"/>
          <ac:spMkLst>
            <pc:docMk/>
            <pc:sldMk cId="3864015086" sldId="338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0:38:41.931" v="1906" actId="20577"/>
          <ac:spMkLst>
            <pc:docMk/>
            <pc:sldMk cId="3864015086" sldId="338"/>
            <ac:spMk id="10" creationId="{72F3841F-9F75-06DD-BDFD-ABF9DE208571}"/>
          </ac:spMkLst>
        </pc:spChg>
      </pc:sldChg>
      <pc:sldChg chg="addSp modSp add mod ord modAnim">
        <pc:chgData name="Shareef Ahmed" userId="ce7c6025-ca9f-4b65-b3ee-82447e2e582a" providerId="ADAL" clId="{C5BE93D3-FEF3-4863-B5DD-F506B707A71F}" dt="2023-08-12T20:45:03.188" v="1970" actId="1076"/>
        <pc:sldMkLst>
          <pc:docMk/>
          <pc:sldMk cId="2812208717" sldId="339"/>
        </pc:sldMkLst>
        <pc:spChg chg="add mod">
          <ac:chgData name="Shareef Ahmed" userId="ce7c6025-ca9f-4b65-b3ee-82447e2e582a" providerId="ADAL" clId="{C5BE93D3-FEF3-4863-B5DD-F506B707A71F}" dt="2023-08-12T20:45:03.188" v="1970" actId="1076"/>
          <ac:spMkLst>
            <pc:docMk/>
            <pc:sldMk cId="2812208717" sldId="339"/>
            <ac:spMk id="3" creationId="{FC5A9124-AA17-0D86-0C1A-48C779A62E0B}"/>
          </ac:spMkLst>
        </pc:spChg>
        <pc:spChg chg="mod">
          <ac:chgData name="Shareef Ahmed" userId="ce7c6025-ca9f-4b65-b3ee-82447e2e582a" providerId="ADAL" clId="{C5BE93D3-FEF3-4863-B5DD-F506B707A71F}" dt="2023-08-12T20:33:58.310" v="1877" actId="20577"/>
          <ac:spMkLst>
            <pc:docMk/>
            <pc:sldMk cId="2812208717" sldId="339"/>
            <ac:spMk id="10" creationId="{72F3841F-9F75-06DD-BDFD-ABF9DE208571}"/>
          </ac:spMkLst>
        </pc:spChg>
      </pc:sldChg>
      <pc:sldChg chg="addSp delSp modSp add mod">
        <pc:chgData name="Shareef Ahmed" userId="ce7c6025-ca9f-4b65-b3ee-82447e2e582a" providerId="ADAL" clId="{C5BE93D3-FEF3-4863-B5DD-F506B707A71F}" dt="2023-08-12T21:55:34.448" v="2593" actId="20577"/>
        <pc:sldMkLst>
          <pc:docMk/>
          <pc:sldMk cId="2250472354" sldId="340"/>
        </pc:sldMkLst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3" creationId="{219FF9FB-3A22-2214-589B-CCEE6DD60661}"/>
          </ac:spMkLst>
        </pc:spChg>
        <pc:spChg chg="add del mod">
          <ac:chgData name="Shareef Ahmed" userId="ce7c6025-ca9f-4b65-b3ee-82447e2e582a" providerId="ADAL" clId="{C5BE93D3-FEF3-4863-B5DD-F506B707A71F}" dt="2023-08-12T21:00:31.470" v="2152" actId="21"/>
          <ac:spMkLst>
            <pc:docMk/>
            <pc:sldMk cId="2250472354" sldId="340"/>
            <ac:spMk id="6" creationId="{269267CC-08DC-6CD4-0D7F-4D57853BD880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7" creationId="{A38A7FDC-3248-DE5A-B140-D31F572FBE0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8" creationId="{EE95546E-979D-BFFF-9D65-D7E51629F05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9" creationId="{6A5927D2-CCBD-E24C-2F8F-3CB503B9E6CD}"/>
          </ac:spMkLst>
        </pc:spChg>
        <pc:spChg chg="mod">
          <ac:chgData name="Shareef Ahmed" userId="ce7c6025-ca9f-4b65-b3ee-82447e2e582a" providerId="ADAL" clId="{C5BE93D3-FEF3-4863-B5DD-F506B707A71F}" dt="2023-08-12T21:55:34.448" v="2593" actId="20577"/>
          <ac:spMkLst>
            <pc:docMk/>
            <pc:sldMk cId="2250472354" sldId="340"/>
            <ac:spMk id="10" creationId="{72F3841F-9F75-06DD-BDFD-ABF9DE208571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1" creationId="{1E4834D6-3C64-ACCE-B1DD-5F219AFAA023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2" creationId="{C5A91D99-4869-9B2B-E100-BAAB2F4B468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3" creationId="{3E5A3C47-9FF1-88D1-7ECB-D70E52F4EE23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4" creationId="{792889AB-E7F9-4449-A23B-50547B100C5C}"/>
          </ac:spMkLst>
        </pc:spChg>
        <pc:grpChg chg="add mod">
          <ac:chgData name="Shareef Ahmed" userId="ce7c6025-ca9f-4b65-b3ee-82447e2e582a" providerId="ADAL" clId="{C5BE93D3-FEF3-4863-B5DD-F506B707A71F}" dt="2023-08-12T21:06:50.247" v="2247" actId="12788"/>
          <ac:grpSpMkLst>
            <pc:docMk/>
            <pc:sldMk cId="2250472354" sldId="340"/>
            <ac:grpSpMk id="15" creationId="{70E73850-7D9D-AF55-F6F4-814A270539F6}"/>
          </ac:grpSpMkLst>
        </pc:grpChg>
      </pc:sldChg>
      <pc:sldChg chg="addSp delSp modSp add mod modAnim">
        <pc:chgData name="Shareef Ahmed" userId="ce7c6025-ca9f-4b65-b3ee-82447e2e582a" providerId="ADAL" clId="{C5BE93D3-FEF3-4863-B5DD-F506B707A71F}" dt="2023-08-12T21:55:30.179" v="2592" actId="20577"/>
        <pc:sldMkLst>
          <pc:docMk/>
          <pc:sldMk cId="698959893" sldId="341"/>
        </pc:sldMkLst>
        <pc:spChg chg="mod">
          <ac:chgData name="Shareef Ahmed" userId="ce7c6025-ca9f-4b65-b3ee-82447e2e582a" providerId="ADAL" clId="{C5BE93D3-FEF3-4863-B5DD-F506B707A71F}" dt="2023-08-12T21:09:07.670" v="2266" actId="20577"/>
          <ac:spMkLst>
            <pc:docMk/>
            <pc:sldMk cId="698959893" sldId="341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1:55:30.179" v="2592" actId="20577"/>
          <ac:spMkLst>
            <pc:docMk/>
            <pc:sldMk cId="698959893" sldId="341"/>
            <ac:spMk id="10" creationId="{72F3841F-9F75-06DD-BDFD-ABF9DE208571}"/>
          </ac:spMkLst>
        </pc:spChg>
        <pc:spChg chg="add del mod">
          <ac:chgData name="Shareef Ahmed" userId="ce7c6025-ca9f-4b65-b3ee-82447e2e582a" providerId="ADAL" clId="{C5BE93D3-FEF3-4863-B5DD-F506B707A71F}" dt="2023-08-12T21:35:03.464" v="2473" actId="21"/>
          <ac:spMkLst>
            <pc:docMk/>
            <pc:sldMk cId="698959893" sldId="341"/>
            <ac:spMk id="29" creationId="{FB438D65-9E0A-BF35-B191-5968654003FD}"/>
          </ac:spMkLst>
        </pc:spChg>
        <pc:grpChg chg="del">
          <ac:chgData name="Shareef Ahmed" userId="ce7c6025-ca9f-4b65-b3ee-82447e2e582a" providerId="ADAL" clId="{C5BE93D3-FEF3-4863-B5DD-F506B707A71F}" dt="2023-08-12T21:09:13.641" v="2267" actId="21"/>
          <ac:grpSpMkLst>
            <pc:docMk/>
            <pc:sldMk cId="698959893" sldId="341"/>
            <ac:grpSpMk id="15" creationId="{70E73850-7D9D-AF55-F6F4-814A270539F6}"/>
          </ac:grpSpMkLst>
        </pc:grpChg>
        <pc:picChg chg="add mod">
          <ac:chgData name="Shareef Ahmed" userId="ce7c6025-ca9f-4b65-b3ee-82447e2e582a" providerId="ADAL" clId="{C5BE93D3-FEF3-4863-B5DD-F506B707A71F}" dt="2023-08-12T21:26:12.279" v="2401" actId="1076"/>
          <ac:picMkLst>
            <pc:docMk/>
            <pc:sldMk cId="698959893" sldId="341"/>
            <ac:picMk id="16" creationId="{91B96145-215F-35EC-05C0-FF6328EF23F8}"/>
          </ac:picMkLst>
        </pc:picChg>
        <pc:picChg chg="add mod">
          <ac:chgData name="Shareef Ahmed" userId="ce7c6025-ca9f-4b65-b3ee-82447e2e582a" providerId="ADAL" clId="{C5BE93D3-FEF3-4863-B5DD-F506B707A71F}" dt="2023-08-12T21:31:28.054" v="2419" actId="1076"/>
          <ac:picMkLst>
            <pc:docMk/>
            <pc:sldMk cId="698959893" sldId="341"/>
            <ac:picMk id="18" creationId="{046833DC-A13D-CA42-36A9-21B46F0FE8AD}"/>
          </ac:picMkLst>
        </pc:picChg>
        <pc:picChg chg="add mod">
          <ac:chgData name="Shareef Ahmed" userId="ce7c6025-ca9f-4b65-b3ee-82447e2e582a" providerId="ADAL" clId="{C5BE93D3-FEF3-4863-B5DD-F506B707A71F}" dt="2023-08-12T21:31:33.160" v="2422" actId="1076"/>
          <ac:picMkLst>
            <pc:docMk/>
            <pc:sldMk cId="698959893" sldId="341"/>
            <ac:picMk id="20" creationId="{265EF1B7-EB43-C798-8D42-219BA3D2769B}"/>
          </ac:picMkLst>
        </pc:picChg>
        <pc:picChg chg="add mod">
          <ac:chgData name="Shareef Ahmed" userId="ce7c6025-ca9f-4b65-b3ee-82447e2e582a" providerId="ADAL" clId="{C5BE93D3-FEF3-4863-B5DD-F506B707A71F}" dt="2023-08-12T21:31:29.832" v="2420" actId="1076"/>
          <ac:picMkLst>
            <pc:docMk/>
            <pc:sldMk cId="698959893" sldId="341"/>
            <ac:picMk id="22" creationId="{25F1B9ED-C3E9-9AA6-5A6F-CA2359A4582D}"/>
          </ac:picMkLst>
        </pc:picChg>
        <pc:picChg chg="add mod">
          <ac:chgData name="Shareef Ahmed" userId="ce7c6025-ca9f-4b65-b3ee-82447e2e582a" providerId="ADAL" clId="{C5BE93D3-FEF3-4863-B5DD-F506B707A71F}" dt="2023-08-12T21:31:31.624" v="2421" actId="1076"/>
          <ac:picMkLst>
            <pc:docMk/>
            <pc:sldMk cId="698959893" sldId="341"/>
            <ac:picMk id="24" creationId="{D0B59010-B746-EA84-DC17-C6E35556773D}"/>
          </ac:picMkLst>
        </pc:picChg>
        <pc:picChg chg="add mod">
          <ac:chgData name="Shareef Ahmed" userId="ce7c6025-ca9f-4b65-b3ee-82447e2e582a" providerId="ADAL" clId="{C5BE93D3-FEF3-4863-B5DD-F506B707A71F}" dt="2023-08-12T21:31:24.123" v="2417" actId="1076"/>
          <ac:picMkLst>
            <pc:docMk/>
            <pc:sldMk cId="698959893" sldId="341"/>
            <ac:picMk id="26" creationId="{64AE7B54-9872-6983-AC75-5CB4BB0408BC}"/>
          </ac:picMkLst>
        </pc:picChg>
        <pc:picChg chg="add mod">
          <ac:chgData name="Shareef Ahmed" userId="ce7c6025-ca9f-4b65-b3ee-82447e2e582a" providerId="ADAL" clId="{C5BE93D3-FEF3-4863-B5DD-F506B707A71F}" dt="2023-08-12T21:30:29.117" v="2414" actId="1076"/>
          <ac:picMkLst>
            <pc:docMk/>
            <pc:sldMk cId="698959893" sldId="341"/>
            <ac:picMk id="28" creationId="{805BFC4F-9A1D-0B78-05BB-0A4A15E4A208}"/>
          </ac:picMkLst>
        </pc:picChg>
      </pc:sldChg>
      <pc:sldChg chg="addSp delSp modSp add mod delAnim modAnim">
        <pc:chgData name="Shareef Ahmed" userId="ce7c6025-ca9f-4b65-b3ee-82447e2e582a" providerId="ADAL" clId="{C5BE93D3-FEF3-4863-B5DD-F506B707A71F}" dt="2023-08-12T21:55:23.402" v="2591" actId="20577"/>
        <pc:sldMkLst>
          <pc:docMk/>
          <pc:sldMk cId="142311228" sldId="342"/>
        </pc:sldMkLst>
        <pc:spChg chg="add del mod">
          <ac:chgData name="Shareef Ahmed" userId="ce7c6025-ca9f-4b65-b3ee-82447e2e582a" providerId="ADAL" clId="{C5BE93D3-FEF3-4863-B5DD-F506B707A71F}" dt="2023-08-12T21:48:22.249" v="2571" actId="478"/>
          <ac:spMkLst>
            <pc:docMk/>
            <pc:sldMk cId="142311228" sldId="342"/>
            <ac:spMk id="7" creationId="{7086E200-2DD6-879E-1D2F-CD3DB85412A0}"/>
          </ac:spMkLst>
        </pc:spChg>
        <pc:spChg chg="add mod">
          <ac:chgData name="Shareef Ahmed" userId="ce7c6025-ca9f-4b65-b3ee-82447e2e582a" providerId="ADAL" clId="{C5BE93D3-FEF3-4863-B5DD-F506B707A71F}" dt="2023-08-12T21:53:33.510" v="2588" actId="1076"/>
          <ac:spMkLst>
            <pc:docMk/>
            <pc:sldMk cId="142311228" sldId="342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1:55:23.402" v="2591" actId="20577"/>
          <ac:spMkLst>
            <pc:docMk/>
            <pc:sldMk cId="142311228" sldId="342"/>
            <ac:spMk id="10" creationId="{72F3841F-9F75-06DD-BDFD-ABF9DE208571}"/>
          </ac:spMkLst>
        </pc:spChg>
        <pc:picChg chg="add mod">
          <ac:chgData name="Shareef Ahmed" userId="ce7c6025-ca9f-4b65-b3ee-82447e2e582a" providerId="ADAL" clId="{C5BE93D3-FEF3-4863-B5DD-F506B707A71F}" dt="2023-08-12T21:46:37.085" v="2556" actId="1076"/>
          <ac:picMkLst>
            <pc:docMk/>
            <pc:sldMk cId="142311228" sldId="342"/>
            <ac:picMk id="6" creationId="{FFC3D027-DA57-A786-B302-7F38FCEA72E4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16" creationId="{91B96145-215F-35EC-05C0-FF6328EF23F8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18" creationId="{046833DC-A13D-CA42-36A9-21B46F0FE8A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0" creationId="{265EF1B7-EB43-C798-8D42-219BA3D2769B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2" creationId="{25F1B9ED-C3E9-9AA6-5A6F-CA2359A4582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4" creationId="{D0B59010-B746-EA84-DC17-C6E35556773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6" creationId="{64AE7B54-9872-6983-AC75-5CB4BB0408BC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8" creationId="{805BFC4F-9A1D-0B78-05BB-0A4A15E4A208}"/>
          </ac:picMkLst>
        </pc:picChg>
      </pc:sldChg>
      <pc:sldChg chg="addSp delSp modSp add mod modAnim">
        <pc:chgData name="Shareef Ahmed" userId="ce7c6025-ca9f-4b65-b3ee-82447e2e582a" providerId="ADAL" clId="{C5BE93D3-FEF3-4863-B5DD-F506B707A71F}" dt="2023-08-12T22:07:41.582" v="2827" actId="20577"/>
        <pc:sldMkLst>
          <pc:docMk/>
          <pc:sldMk cId="236308024" sldId="343"/>
        </pc:sldMkLst>
        <pc:spChg chg="add mod">
          <ac:chgData name="Shareef Ahmed" userId="ce7c6025-ca9f-4b65-b3ee-82447e2e582a" providerId="ADAL" clId="{C5BE93D3-FEF3-4863-B5DD-F506B707A71F}" dt="2023-08-12T21:59:26.250" v="2761" actId="20577"/>
          <ac:spMkLst>
            <pc:docMk/>
            <pc:sldMk cId="236308024" sldId="343"/>
            <ac:spMk id="3" creationId="{CCE4B85F-CE75-90AA-2A5C-7F4B93E67982}"/>
          </ac:spMkLst>
        </pc:spChg>
        <pc:spChg chg="mod">
          <ac:chgData name="Shareef Ahmed" userId="ce7c6025-ca9f-4b65-b3ee-82447e2e582a" providerId="ADAL" clId="{C5BE93D3-FEF3-4863-B5DD-F506B707A71F}" dt="2023-08-12T22:07:27.931" v="2796" actId="1076"/>
          <ac:spMkLst>
            <pc:docMk/>
            <pc:sldMk cId="236308024" sldId="343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2:07:41.582" v="2827" actId="20577"/>
          <ac:spMkLst>
            <pc:docMk/>
            <pc:sldMk cId="236308024" sldId="343"/>
            <ac:spMk id="10" creationId="{72F3841F-9F75-06DD-BDFD-ABF9DE208571}"/>
          </ac:spMkLst>
        </pc:spChg>
        <pc:picChg chg="del">
          <ac:chgData name="Shareef Ahmed" userId="ce7c6025-ca9f-4b65-b3ee-82447e2e582a" providerId="ADAL" clId="{C5BE93D3-FEF3-4863-B5DD-F506B707A71F}" dt="2023-08-12T21:56:06.251" v="2626" actId="21"/>
          <ac:picMkLst>
            <pc:docMk/>
            <pc:sldMk cId="236308024" sldId="343"/>
            <ac:picMk id="6" creationId="{FFC3D027-DA57-A786-B302-7F38FCEA72E4}"/>
          </ac:picMkLst>
        </pc:picChg>
      </pc:sldChg>
      <pc:sldChg chg="addSp delSp modSp add mod delAnim modAnim">
        <pc:chgData name="Shareef Ahmed" userId="ce7c6025-ca9f-4b65-b3ee-82447e2e582a" providerId="ADAL" clId="{C5BE93D3-FEF3-4863-B5DD-F506B707A71F}" dt="2023-08-12T22:28:51.826" v="3084" actId="20577"/>
        <pc:sldMkLst>
          <pc:docMk/>
          <pc:sldMk cId="962004201" sldId="344"/>
        </pc:sldMkLst>
        <pc:spChg chg="mod">
          <ac:chgData name="Shareef Ahmed" userId="ce7c6025-ca9f-4b65-b3ee-82447e2e582a" providerId="ADAL" clId="{C5BE93D3-FEF3-4863-B5DD-F506B707A71F}" dt="2023-08-12T22:19:03.180" v="2854" actId="20577"/>
          <ac:spMkLst>
            <pc:docMk/>
            <pc:sldMk cId="962004201" sldId="344"/>
            <ac:spMk id="2" creationId="{00000000-0000-0000-0000-000000000000}"/>
          </ac:spMkLst>
        </pc:spChg>
        <pc:spChg chg="del">
          <ac:chgData name="Shareef Ahmed" userId="ce7c6025-ca9f-4b65-b3ee-82447e2e582a" providerId="ADAL" clId="{C5BE93D3-FEF3-4863-B5DD-F506B707A71F}" dt="2023-08-12T22:19:11.719" v="2857" actId="21"/>
          <ac:spMkLst>
            <pc:docMk/>
            <pc:sldMk cId="962004201" sldId="344"/>
            <ac:spMk id="3" creationId="{CCE4B85F-CE75-90AA-2A5C-7F4B93E67982}"/>
          </ac:spMkLst>
        </pc:spChg>
        <pc:spChg chg="add mod">
          <ac:chgData name="Shareef Ahmed" userId="ce7c6025-ca9f-4b65-b3ee-82447e2e582a" providerId="ADAL" clId="{C5BE93D3-FEF3-4863-B5DD-F506B707A71F}" dt="2023-08-12T22:28:05.995" v="3027" actId="12788"/>
          <ac:spMkLst>
            <pc:docMk/>
            <pc:sldMk cId="962004201" sldId="344"/>
            <ac:spMk id="6" creationId="{D5D1E009-D54C-A4AF-4402-136F3960B296}"/>
          </ac:spMkLst>
        </pc:spChg>
        <pc:spChg chg="del">
          <ac:chgData name="Shareef Ahmed" userId="ce7c6025-ca9f-4b65-b3ee-82447e2e582a" providerId="ADAL" clId="{C5BE93D3-FEF3-4863-B5DD-F506B707A71F}" dt="2023-08-12T22:19:11.719" v="2857" actId="21"/>
          <ac:spMkLst>
            <pc:docMk/>
            <pc:sldMk cId="962004201" sldId="344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2:28:51.826" v="3084" actId="20577"/>
          <ac:spMkLst>
            <pc:docMk/>
            <pc:sldMk cId="962004201" sldId="344"/>
            <ac:spMk id="10" creationId="{72F3841F-9F75-06DD-BDFD-ABF9DE208571}"/>
          </ac:spMkLst>
        </pc:spChg>
      </pc:sldChg>
      <pc:sldChg chg="addSp delSp modSp add del mod delAnim">
        <pc:chgData name="Shareef Ahmed" userId="ce7c6025-ca9f-4b65-b3ee-82447e2e582a" providerId="ADAL" clId="{C5BE93D3-FEF3-4863-B5DD-F506B707A71F}" dt="2023-08-12T22:07:23.321" v="2795" actId="2696"/>
        <pc:sldMkLst>
          <pc:docMk/>
          <pc:sldMk cId="1489925961" sldId="344"/>
        </pc:sldMkLst>
        <pc:spChg chg="del">
          <ac:chgData name="Shareef Ahmed" userId="ce7c6025-ca9f-4b65-b3ee-82447e2e582a" providerId="ADAL" clId="{C5BE93D3-FEF3-4863-B5DD-F506B707A71F}" dt="2023-08-12T22:03:11.131" v="2793" actId="21"/>
          <ac:spMkLst>
            <pc:docMk/>
            <pc:sldMk cId="1489925961" sldId="344"/>
            <ac:spMk id="3" creationId="{CCE4B85F-CE75-90AA-2A5C-7F4B93E67982}"/>
          </ac:spMkLst>
        </pc:spChg>
        <pc:spChg chg="add mod">
          <ac:chgData name="Shareef Ahmed" userId="ce7c6025-ca9f-4b65-b3ee-82447e2e582a" providerId="ADAL" clId="{C5BE93D3-FEF3-4863-B5DD-F506B707A71F}" dt="2023-08-12T22:07:18.054" v="2794" actId="478"/>
          <ac:spMkLst>
            <pc:docMk/>
            <pc:sldMk cId="1489925961" sldId="344"/>
            <ac:spMk id="7" creationId="{3C521BF3-340C-D745-869B-D3942EF81B79}"/>
          </ac:spMkLst>
        </pc:spChg>
        <pc:spChg chg="del">
          <ac:chgData name="Shareef Ahmed" userId="ce7c6025-ca9f-4b65-b3ee-82447e2e582a" providerId="ADAL" clId="{C5BE93D3-FEF3-4863-B5DD-F506B707A71F}" dt="2023-08-12T22:03:11.131" v="2793" actId="21"/>
          <ac:spMkLst>
            <pc:docMk/>
            <pc:sldMk cId="1489925961" sldId="344"/>
            <ac:spMk id="8" creationId="{6CC541BD-4711-3201-C9FE-109D4A2E6D10}"/>
          </ac:spMkLst>
        </pc:spChg>
        <pc:spChg chg="del mod">
          <ac:chgData name="Shareef Ahmed" userId="ce7c6025-ca9f-4b65-b3ee-82447e2e582a" providerId="ADAL" clId="{C5BE93D3-FEF3-4863-B5DD-F506B707A71F}" dt="2023-08-12T22:07:18.054" v="2794" actId="478"/>
          <ac:spMkLst>
            <pc:docMk/>
            <pc:sldMk cId="1489925961" sldId="344"/>
            <ac:spMk id="10" creationId="{72F3841F-9F75-06DD-BDFD-ABF9DE208571}"/>
          </ac:spMkLst>
        </pc:spChg>
      </pc:sldChg>
      <pc:sldChg chg="addSp delSp modSp add mod modAnim">
        <pc:chgData name="Shareef Ahmed" userId="ce7c6025-ca9f-4b65-b3ee-82447e2e582a" providerId="ADAL" clId="{C5BE93D3-FEF3-4863-B5DD-F506B707A71F}" dt="2023-08-12T22:53:28.369" v="3249"/>
        <pc:sldMkLst>
          <pc:docMk/>
          <pc:sldMk cId="2387179068" sldId="345"/>
        </pc:sldMkLst>
        <pc:spChg chg="del mod">
          <ac:chgData name="Shareef Ahmed" userId="ce7c6025-ca9f-4b65-b3ee-82447e2e582a" providerId="ADAL" clId="{C5BE93D3-FEF3-4863-B5DD-F506B707A71F}" dt="2023-08-12T22:52:15.285" v="3227" actId="21"/>
          <ac:spMkLst>
            <pc:docMk/>
            <pc:sldMk cId="2387179068" sldId="345"/>
            <ac:spMk id="2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22:46:51.313" v="3162" actId="20577"/>
          <ac:spMkLst>
            <pc:docMk/>
            <pc:sldMk cId="2387179068" sldId="345"/>
            <ac:spMk id="5" creationId="{925B5886-2BF4-65D8-2A0D-A3B767EA1BB1}"/>
          </ac:spMkLst>
        </pc:spChg>
        <pc:spChg chg="add mod">
          <ac:chgData name="Shareef Ahmed" userId="ce7c6025-ca9f-4b65-b3ee-82447e2e582a" providerId="ADAL" clId="{C5BE93D3-FEF3-4863-B5DD-F506B707A71F}" dt="2023-08-12T22:49:24.337" v="3215" actId="1076"/>
          <ac:spMkLst>
            <pc:docMk/>
            <pc:sldMk cId="2387179068" sldId="345"/>
            <ac:spMk id="10" creationId="{B521B697-AFAE-7955-9DF6-B7B2AD692A53}"/>
          </ac:spMkLst>
        </pc:spChg>
        <pc:spChg chg="add mod">
          <ac:chgData name="Shareef Ahmed" userId="ce7c6025-ca9f-4b65-b3ee-82447e2e582a" providerId="ADAL" clId="{C5BE93D3-FEF3-4863-B5DD-F506B707A71F}" dt="2023-08-12T22:49:16.670" v="3213" actId="1076"/>
          <ac:spMkLst>
            <pc:docMk/>
            <pc:sldMk cId="2387179068" sldId="345"/>
            <ac:spMk id="11" creationId="{A002483D-5D06-F682-B357-2134BFCF2365}"/>
          </ac:spMkLst>
        </pc:spChg>
        <pc:spChg chg="add mod">
          <ac:chgData name="Shareef Ahmed" userId="ce7c6025-ca9f-4b65-b3ee-82447e2e582a" providerId="ADAL" clId="{C5BE93D3-FEF3-4863-B5DD-F506B707A71F}" dt="2023-08-12T22:52:41.309" v="3232" actId="1076"/>
          <ac:spMkLst>
            <pc:docMk/>
            <pc:sldMk cId="2387179068" sldId="345"/>
            <ac:spMk id="12" creationId="{DDAA17F2-C45B-C51F-72D7-618E75006BA4}"/>
          </ac:spMkLst>
        </pc:spChg>
        <pc:spChg chg="add mod">
          <ac:chgData name="Shareef Ahmed" userId="ce7c6025-ca9f-4b65-b3ee-82447e2e582a" providerId="ADAL" clId="{C5BE93D3-FEF3-4863-B5DD-F506B707A71F}" dt="2023-08-12T22:53:28.369" v="3249"/>
          <ac:spMkLst>
            <pc:docMk/>
            <pc:sldMk cId="2387179068" sldId="345"/>
            <ac:spMk id="13" creationId="{D0EDD01D-8FA1-9E21-5AF7-98B02EC6D7CF}"/>
          </ac:spMkLst>
        </pc:spChg>
        <pc:picChg chg="del">
          <ac:chgData name="Shareef Ahmed" userId="ce7c6025-ca9f-4b65-b3ee-82447e2e582a" providerId="ADAL" clId="{C5BE93D3-FEF3-4863-B5DD-F506B707A71F}" dt="2023-08-12T22:45:34.972" v="3088" actId="21"/>
          <ac:picMkLst>
            <pc:docMk/>
            <pc:sldMk cId="2387179068" sldId="345"/>
            <ac:picMk id="3" creationId="{00000000-0000-0000-0000-000000000000}"/>
          </ac:picMkLst>
        </pc:picChg>
        <pc:cxnChg chg="add mod">
          <ac:chgData name="Shareef Ahmed" userId="ce7c6025-ca9f-4b65-b3ee-82447e2e582a" providerId="ADAL" clId="{C5BE93D3-FEF3-4863-B5DD-F506B707A71F}" dt="2023-08-12T22:47:45.518" v="3169" actId="208"/>
          <ac:cxnSpMkLst>
            <pc:docMk/>
            <pc:sldMk cId="2387179068" sldId="345"/>
            <ac:cxnSpMk id="7" creationId="{5AC127E9-CFC8-3BFF-F1E8-14998A005BC0}"/>
          </ac:cxnSpMkLst>
        </pc:cxnChg>
        <pc:cxnChg chg="add mod">
          <ac:chgData name="Shareef Ahmed" userId="ce7c6025-ca9f-4b65-b3ee-82447e2e582a" providerId="ADAL" clId="{C5BE93D3-FEF3-4863-B5DD-F506B707A71F}" dt="2023-08-12T22:47:40.060" v="3168" actId="208"/>
          <ac:cxnSpMkLst>
            <pc:docMk/>
            <pc:sldMk cId="2387179068" sldId="345"/>
            <ac:cxnSpMk id="9" creationId="{2B392B80-121C-3233-E2B0-78FFEC62439A}"/>
          </ac:cxnSpMkLst>
        </pc:cxnChg>
      </pc:sldChg>
      <pc:sldChg chg="addSp delSp modSp add mod">
        <pc:chgData name="Shareef Ahmed" userId="ce7c6025-ca9f-4b65-b3ee-82447e2e582a" providerId="ADAL" clId="{C5BE93D3-FEF3-4863-B5DD-F506B707A71F}" dt="2023-08-12T23:21:44.449" v="3256" actId="1076"/>
        <pc:sldMkLst>
          <pc:docMk/>
          <pc:sldMk cId="955753946" sldId="346"/>
        </pc:sldMkLst>
        <pc:spChg chg="del mod">
          <ac:chgData name="Shareef Ahmed" userId="ce7c6025-ca9f-4b65-b3ee-82447e2e582a" providerId="ADAL" clId="{C5BE93D3-FEF3-4863-B5DD-F506B707A71F}" dt="2023-08-12T22:52:30.834" v="3228" actId="21"/>
          <ac:spMkLst>
            <pc:docMk/>
            <pc:sldMk cId="955753946" sldId="34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2:53:17.514" v="3248" actId="2710"/>
          <ac:spMkLst>
            <pc:docMk/>
            <pc:sldMk cId="955753946" sldId="34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C5BE93D3-FEF3-4863-B5DD-F506B707A71F}" dt="2023-08-12T22:52:34.303" v="3229" actId="21"/>
          <ac:spMkLst>
            <pc:docMk/>
            <pc:sldMk cId="955753946" sldId="346"/>
            <ac:spMk id="7" creationId="{C30C6B39-DAAC-E776-0AC0-2D5B32CAAB1F}"/>
          </ac:spMkLst>
        </pc:spChg>
        <pc:spChg chg="add del mod">
          <ac:chgData name="Shareef Ahmed" userId="ce7c6025-ca9f-4b65-b3ee-82447e2e582a" providerId="ADAL" clId="{C5BE93D3-FEF3-4863-B5DD-F506B707A71F}" dt="2023-08-12T22:52:47.447" v="3234" actId="21"/>
          <ac:spMkLst>
            <pc:docMk/>
            <pc:sldMk cId="955753946" sldId="346"/>
            <ac:spMk id="8" creationId="{930F4781-A87D-5A44-EC74-2EE2EE8F3103}"/>
          </ac:spMkLst>
        </pc:spChg>
        <pc:spChg chg="add mod">
          <ac:chgData name="Shareef Ahmed" userId="ce7c6025-ca9f-4b65-b3ee-82447e2e582a" providerId="ADAL" clId="{C5BE93D3-FEF3-4863-B5DD-F506B707A71F}" dt="2023-08-12T22:52:51.879" v="3244" actId="20577"/>
          <ac:spMkLst>
            <pc:docMk/>
            <pc:sldMk cId="955753946" sldId="346"/>
            <ac:spMk id="9" creationId="{66B771A8-9F27-FB9A-2414-87A99260353B}"/>
          </ac:spMkLst>
        </pc:spChg>
        <pc:spChg chg="add mod">
          <ac:chgData name="Shareef Ahmed" userId="ce7c6025-ca9f-4b65-b3ee-82447e2e582a" providerId="ADAL" clId="{C5BE93D3-FEF3-4863-B5DD-F506B707A71F}" dt="2023-08-12T22:53:30.034" v="3250"/>
          <ac:spMkLst>
            <pc:docMk/>
            <pc:sldMk cId="955753946" sldId="346"/>
            <ac:spMk id="10" creationId="{CDDACFA7-B455-9FCA-7133-34946E6DE67F}"/>
          </ac:spMkLst>
        </pc:spChg>
        <pc:picChg chg="del mod">
          <ac:chgData name="Shareef Ahmed" userId="ce7c6025-ca9f-4b65-b3ee-82447e2e582a" providerId="ADAL" clId="{C5BE93D3-FEF3-4863-B5DD-F506B707A71F}" dt="2023-08-12T23:21:04.779" v="3251" actId="21"/>
          <ac:picMkLst>
            <pc:docMk/>
            <pc:sldMk cId="955753946" sldId="346"/>
            <ac:picMk id="6" creationId="{00000000-0000-0000-0000-000000000000}"/>
          </ac:picMkLst>
        </pc:picChg>
        <pc:picChg chg="add mod">
          <ac:chgData name="Shareef Ahmed" userId="ce7c6025-ca9f-4b65-b3ee-82447e2e582a" providerId="ADAL" clId="{C5BE93D3-FEF3-4863-B5DD-F506B707A71F}" dt="2023-08-12T23:21:44.449" v="3256" actId="1076"/>
          <ac:picMkLst>
            <pc:docMk/>
            <pc:sldMk cId="955753946" sldId="346"/>
            <ac:picMk id="12" creationId="{23ABB323-C875-44CD-7066-F8BAAFEC6045}"/>
          </ac:picMkLst>
        </pc:picChg>
      </pc:sldChg>
      <pc:sldChg chg="addSp delSp modSp add mod">
        <pc:chgData name="Shareef Ahmed" userId="ce7c6025-ca9f-4b65-b3ee-82447e2e582a" providerId="ADAL" clId="{C5BE93D3-FEF3-4863-B5DD-F506B707A71F}" dt="2023-08-13T02:56:19.389" v="3367" actId="22"/>
        <pc:sldMkLst>
          <pc:docMk/>
          <pc:sldMk cId="2231536566" sldId="347"/>
        </pc:sldMkLst>
        <pc:spChg chg="add mod">
          <ac:chgData name="Shareef Ahmed" userId="ce7c6025-ca9f-4b65-b3ee-82447e2e582a" providerId="ADAL" clId="{C5BE93D3-FEF3-4863-B5DD-F506B707A71F}" dt="2023-08-13T02:55:25.688" v="3365" actId="14100"/>
          <ac:spMkLst>
            <pc:docMk/>
            <pc:sldMk cId="2231536566" sldId="347"/>
            <ac:spMk id="2" creationId="{F60C8D64-BF74-6D56-5D31-ED6F03810EA3}"/>
          </ac:spMkLst>
        </pc:spChg>
        <pc:spChg chg="mod">
          <ac:chgData name="Shareef Ahmed" userId="ce7c6025-ca9f-4b65-b3ee-82447e2e582a" providerId="ADAL" clId="{C5BE93D3-FEF3-4863-B5DD-F506B707A71F}" dt="2023-08-13T02:13:43.638" v="3353" actId="207"/>
          <ac:spMkLst>
            <pc:docMk/>
            <pc:sldMk cId="2231536566" sldId="347"/>
            <ac:spMk id="3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3T02:56:19.389" v="3367" actId="22"/>
          <ac:spMkLst>
            <pc:docMk/>
            <pc:sldMk cId="2231536566" sldId="347"/>
            <ac:spMk id="6" creationId="{61776E0D-D16A-84D5-8CE7-76AD3836CE0F}"/>
          </ac:spMkLst>
        </pc:spChg>
        <pc:spChg chg="mod">
          <ac:chgData name="Shareef Ahmed" userId="ce7c6025-ca9f-4b65-b3ee-82447e2e582a" providerId="ADAL" clId="{C5BE93D3-FEF3-4863-B5DD-F506B707A71F}" dt="2023-08-13T01:56:30.610" v="3268" actId="20577"/>
          <ac:spMkLst>
            <pc:docMk/>
            <pc:sldMk cId="2231536566" sldId="347"/>
            <ac:spMk id="9" creationId="{66B771A8-9F27-FB9A-2414-87A99260353B}"/>
          </ac:spMkLst>
        </pc:spChg>
        <pc:picChg chg="del">
          <ac:chgData name="Shareef Ahmed" userId="ce7c6025-ca9f-4b65-b3ee-82447e2e582a" providerId="ADAL" clId="{C5BE93D3-FEF3-4863-B5DD-F506B707A71F}" dt="2023-08-13T01:56:34.028" v="3269" actId="21"/>
          <ac:picMkLst>
            <pc:docMk/>
            <pc:sldMk cId="2231536566" sldId="347"/>
            <ac:picMk id="12" creationId="{23ABB323-C875-44CD-7066-F8BAAFEC6045}"/>
          </ac:picMkLst>
        </pc:picChg>
      </pc:sldChg>
      <pc:sldChg chg="delSp modSp add mod">
        <pc:chgData name="Shareef Ahmed" userId="ce7c6025-ca9f-4b65-b3ee-82447e2e582a" providerId="ADAL" clId="{C5BE93D3-FEF3-4863-B5DD-F506B707A71F}" dt="2023-08-13T03:08:57.531" v="3553" actId="5793"/>
        <pc:sldMkLst>
          <pc:docMk/>
          <pc:sldMk cId="480306958" sldId="348"/>
        </pc:sldMkLst>
        <pc:spChg chg="del mod">
          <ac:chgData name="Shareef Ahmed" userId="ce7c6025-ca9f-4b65-b3ee-82447e2e582a" providerId="ADAL" clId="{C5BE93D3-FEF3-4863-B5DD-F506B707A71F}" dt="2023-08-13T02:56:32.807" v="3370" actId="478"/>
          <ac:spMkLst>
            <pc:docMk/>
            <pc:sldMk cId="480306958" sldId="348"/>
            <ac:spMk id="2" creationId="{F60C8D64-BF74-6D56-5D31-ED6F03810EA3}"/>
          </ac:spMkLst>
        </pc:spChg>
        <pc:spChg chg="mod">
          <ac:chgData name="Shareef Ahmed" userId="ce7c6025-ca9f-4b65-b3ee-82447e2e582a" providerId="ADAL" clId="{C5BE93D3-FEF3-4863-B5DD-F506B707A71F}" dt="2023-08-13T03:08:57.531" v="3553" actId="5793"/>
          <ac:spMkLst>
            <pc:docMk/>
            <pc:sldMk cId="480306958" sldId="348"/>
            <ac:spMk id="3" creationId="{00000000-0000-0000-0000-000000000000}"/>
          </ac:spMkLst>
        </pc:spChg>
      </pc:sldChg>
      <pc:sldChg chg="modSp add del mod">
        <pc:chgData name="Shareef Ahmed" userId="ce7c6025-ca9f-4b65-b3ee-82447e2e582a" providerId="ADAL" clId="{C5BE93D3-FEF3-4863-B5DD-F506B707A71F}" dt="2023-08-13T03:12:46.862" v="3559" actId="2696"/>
        <pc:sldMkLst>
          <pc:docMk/>
          <pc:sldMk cId="256261359" sldId="349"/>
        </pc:sldMkLst>
        <pc:spChg chg="mod">
          <ac:chgData name="Shareef Ahmed" userId="ce7c6025-ca9f-4b65-b3ee-82447e2e582a" providerId="ADAL" clId="{C5BE93D3-FEF3-4863-B5DD-F506B707A71F}" dt="2023-08-13T03:12:12.045" v="3555" actId="27636"/>
          <ac:spMkLst>
            <pc:docMk/>
            <pc:sldMk cId="256261359" sldId="349"/>
            <ac:spMk id="8" creationId="{00000000-0000-0000-0000-000000000000}"/>
          </ac:spMkLst>
        </pc:spChg>
      </pc:sldChg>
      <pc:sldChg chg="modSp add mod">
        <pc:chgData name="Shareef Ahmed" userId="ce7c6025-ca9f-4b65-b3ee-82447e2e582a" providerId="ADAL" clId="{C5BE93D3-FEF3-4863-B5DD-F506B707A71F}" dt="2023-08-13T05:06:53.213" v="3637" actId="20577"/>
        <pc:sldMkLst>
          <pc:docMk/>
          <pc:sldMk cId="141854464" sldId="350"/>
        </pc:sldMkLst>
        <pc:spChg chg="mod">
          <ac:chgData name="Shareef Ahmed" userId="ce7c6025-ca9f-4b65-b3ee-82447e2e582a" providerId="ADAL" clId="{C5BE93D3-FEF3-4863-B5DD-F506B707A71F}" dt="2023-08-13T05:06:53.213" v="3637" actId="20577"/>
          <ac:spMkLst>
            <pc:docMk/>
            <pc:sldMk cId="141854464" sldId="350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3T03:12:30.473" v="3557"/>
          <ac:spMkLst>
            <pc:docMk/>
            <pc:sldMk cId="141854464" sldId="350"/>
            <ac:spMk id="9" creationId="{66B771A8-9F27-FB9A-2414-87A99260353B}"/>
          </ac:spMkLst>
        </pc:spChg>
      </pc:sldChg>
      <pc:sldChg chg="addSp modSp add mod">
        <pc:chgData name="Shareef Ahmed" userId="ce7c6025-ca9f-4b65-b3ee-82447e2e582a" providerId="ADAL" clId="{C5BE93D3-FEF3-4863-B5DD-F506B707A71F}" dt="2023-08-13T05:37:42.883" v="4205" actId="207"/>
        <pc:sldMkLst>
          <pc:docMk/>
          <pc:sldMk cId="4127407191" sldId="351"/>
        </pc:sldMkLst>
        <pc:spChg chg="mod">
          <ac:chgData name="Shareef Ahmed" userId="ce7c6025-ca9f-4b65-b3ee-82447e2e582a" providerId="ADAL" clId="{C5BE93D3-FEF3-4863-B5DD-F506B707A71F}" dt="2023-08-13T05:37:42.883" v="4205" actId="207"/>
          <ac:spMkLst>
            <pc:docMk/>
            <pc:sldMk cId="4127407191" sldId="351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3T05:36:24.774" v="4148" actId="20577"/>
          <ac:spMkLst>
            <pc:docMk/>
            <pc:sldMk cId="4127407191" sldId="351"/>
            <ac:spMk id="9" creationId="{66B771A8-9F27-FB9A-2414-87A99260353B}"/>
          </ac:spMkLst>
        </pc:spChg>
        <pc:graphicFrameChg chg="add mod modGraphic">
          <ac:chgData name="Shareef Ahmed" userId="ce7c6025-ca9f-4b65-b3ee-82447e2e582a" providerId="ADAL" clId="{C5BE93D3-FEF3-4863-B5DD-F506B707A71F}" dt="2023-08-13T05:36:47.519" v="4153" actId="1076"/>
          <ac:graphicFrameMkLst>
            <pc:docMk/>
            <pc:sldMk cId="4127407191" sldId="351"/>
            <ac:graphicFrameMk id="2" creationId="{AB0B480C-8DD1-E128-B521-5C8B4DC82CBB}"/>
          </ac:graphicFrameMkLst>
        </pc:graphicFrameChg>
      </pc:sldChg>
      <pc:sldChg chg="addSp modSp add mod">
        <pc:chgData name="Shareef Ahmed" userId="ce7c6025-ca9f-4b65-b3ee-82447e2e582a" providerId="ADAL" clId="{C5BE93D3-FEF3-4863-B5DD-F506B707A71F}" dt="2023-08-13T05:44:18.716" v="4343" actId="1076"/>
        <pc:sldMkLst>
          <pc:docMk/>
          <pc:sldMk cId="434822996" sldId="352"/>
        </pc:sldMkLst>
        <pc:spChg chg="mod">
          <ac:chgData name="Shareef Ahmed" userId="ce7c6025-ca9f-4b65-b3ee-82447e2e582a" providerId="ADAL" clId="{C5BE93D3-FEF3-4863-B5DD-F506B707A71F}" dt="2023-08-13T05:39:08.894" v="4208" actId="27636"/>
          <ac:spMkLst>
            <pc:docMk/>
            <pc:sldMk cId="434822996" sldId="352"/>
            <ac:spMk id="3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3T05:43:11.716" v="4328" actId="20577"/>
          <ac:spMkLst>
            <pc:docMk/>
            <pc:sldMk cId="434822996" sldId="352"/>
            <ac:spMk id="5" creationId="{765A4031-57E1-EED8-620C-88FBB7283332}"/>
          </ac:spMkLst>
        </pc:spChg>
        <pc:spChg chg="add mod">
          <ac:chgData name="Shareef Ahmed" userId="ce7c6025-ca9f-4b65-b3ee-82447e2e582a" providerId="ADAL" clId="{C5BE93D3-FEF3-4863-B5DD-F506B707A71F}" dt="2023-08-13T05:44:01.704" v="4337" actId="1076"/>
          <ac:spMkLst>
            <pc:docMk/>
            <pc:sldMk cId="434822996" sldId="352"/>
            <ac:spMk id="6" creationId="{41D3F38C-93B9-8A3A-B453-20A1CA5349AC}"/>
          </ac:spMkLst>
        </pc:spChg>
        <pc:spChg chg="add mod">
          <ac:chgData name="Shareef Ahmed" userId="ce7c6025-ca9f-4b65-b3ee-82447e2e582a" providerId="ADAL" clId="{C5BE93D3-FEF3-4863-B5DD-F506B707A71F}" dt="2023-08-13T05:44:18.716" v="4343" actId="1076"/>
          <ac:spMkLst>
            <pc:docMk/>
            <pc:sldMk cId="434822996" sldId="352"/>
            <ac:spMk id="7" creationId="{DF282AF1-661D-CBEF-6BE3-D5BB092C463B}"/>
          </ac:spMkLst>
        </pc:spChg>
        <pc:graphicFrameChg chg="mod modGraphic">
          <ac:chgData name="Shareef Ahmed" userId="ce7c6025-ca9f-4b65-b3ee-82447e2e582a" providerId="ADAL" clId="{C5BE93D3-FEF3-4863-B5DD-F506B707A71F}" dt="2023-08-13T05:43:05.053" v="4326" actId="1076"/>
          <ac:graphicFrameMkLst>
            <pc:docMk/>
            <pc:sldMk cId="434822996" sldId="352"/>
            <ac:graphicFrameMk id="2" creationId="{AB0B480C-8DD1-E128-B521-5C8B4DC82CBB}"/>
          </ac:graphicFrameMkLst>
        </pc:graphicFrameChg>
      </pc:sldChg>
      <pc:sldChg chg="add">
        <pc:chgData name="Shareef Ahmed" userId="ce7c6025-ca9f-4b65-b3ee-82447e2e582a" providerId="ADAL" clId="{C5BE93D3-FEF3-4863-B5DD-F506B707A71F}" dt="2023-08-13T05:44:22.662" v="4344"/>
        <pc:sldMkLst>
          <pc:docMk/>
          <pc:sldMk cId="920381557" sldId="353"/>
        </pc:sldMkLst>
      </pc:sldChg>
      <pc:sldChg chg="delSp modSp add mod">
        <pc:chgData name="Shareef Ahmed" userId="ce7c6025-ca9f-4b65-b3ee-82447e2e582a" providerId="ADAL" clId="{C5BE93D3-FEF3-4863-B5DD-F506B707A71F}" dt="2023-08-13T06:25:47.750" v="4348" actId="21"/>
        <pc:sldMkLst>
          <pc:docMk/>
          <pc:sldMk cId="600258929" sldId="354"/>
        </pc:sldMkLst>
        <pc:spChg chg="mod">
          <ac:chgData name="Shareef Ahmed" userId="ce7c6025-ca9f-4b65-b3ee-82447e2e582a" providerId="ADAL" clId="{C5BE93D3-FEF3-4863-B5DD-F506B707A71F}" dt="2023-08-13T06:25:30.363" v="4347" actId="1076"/>
          <ac:spMkLst>
            <pc:docMk/>
            <pc:sldMk cId="600258929" sldId="354"/>
            <ac:spMk id="3" creationId="{00000000-0000-0000-0000-000000000000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5" creationId="{765A4031-57E1-EED8-620C-88FBB7283332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6" creationId="{41D3F38C-93B9-8A3A-B453-20A1CA5349AC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7" creationId="{DF282AF1-661D-CBEF-6BE3-D5BB092C463B}"/>
          </ac:spMkLst>
        </pc:spChg>
        <pc:graphicFrameChg chg="del">
          <ac:chgData name="Shareef Ahmed" userId="ce7c6025-ca9f-4b65-b3ee-82447e2e582a" providerId="ADAL" clId="{C5BE93D3-FEF3-4863-B5DD-F506B707A71F}" dt="2023-08-13T06:25:47.750" v="4348" actId="21"/>
          <ac:graphicFrameMkLst>
            <pc:docMk/>
            <pc:sldMk cId="600258929" sldId="354"/>
            <ac:graphicFrameMk id="2" creationId="{AB0B480C-8DD1-E128-B521-5C8B4DC82CBB}"/>
          </ac:graphicFrameMkLst>
        </pc:graphicFrameChg>
      </pc:sldChg>
      <pc:sldMasterChg chg="setBg">
        <pc:chgData name="Shareef Ahmed" userId="ce7c6025-ca9f-4b65-b3ee-82447e2e582a" providerId="ADAL" clId="{C5BE93D3-FEF3-4863-B5DD-F506B707A71F}" dt="2023-08-10T19:41:27.263" v="134"/>
        <pc:sldMasterMkLst>
          <pc:docMk/>
          <pc:sldMasterMk cId="2663847668" sldId="2147483844"/>
        </pc:sldMasterMkLst>
      </pc:sldMasterChg>
    </pc:docChg>
  </pc:docChgLst>
  <pc:docChgLst>
    <pc:chgData name="Shareef Ahmed" userId="ce7c6025-ca9f-4b65-b3ee-82447e2e582a" providerId="ADAL" clId="{9EB7D0A6-F6F2-491E-B628-E7DFC3EAFE4B}"/>
    <pc:docChg chg="undo custSel addSld delSld modSld sldOrd">
      <pc:chgData name="Shareef Ahmed" userId="ce7c6025-ca9f-4b65-b3ee-82447e2e582a" providerId="ADAL" clId="{9EB7D0A6-F6F2-491E-B628-E7DFC3EAFE4B}" dt="2023-08-17T21:06:24.646" v="10510" actId="20577"/>
      <pc:docMkLst>
        <pc:docMk/>
      </pc:docMkLst>
      <pc:sldChg chg="addSp delSp modSp mod">
        <pc:chgData name="Shareef Ahmed" userId="ce7c6025-ca9f-4b65-b3ee-82447e2e582a" providerId="ADAL" clId="{9EB7D0A6-F6F2-491E-B628-E7DFC3EAFE4B}" dt="2023-08-16T22:02:50.703" v="8801" actId="21"/>
        <pc:sldMkLst>
          <pc:docMk/>
          <pc:sldMk cId="979164254" sldId="256"/>
        </pc:sldMkLst>
        <pc:spChg chg="del">
          <ac:chgData name="Shareef Ahmed" userId="ce7c6025-ca9f-4b65-b3ee-82447e2e582a" providerId="ADAL" clId="{9EB7D0A6-F6F2-491E-B628-E7DFC3EAFE4B}" dt="2023-08-16T22:02:45.628" v="8800" actId="21"/>
          <ac:spMkLst>
            <pc:docMk/>
            <pc:sldMk cId="979164254" sldId="25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6T22:02:50.703" v="8801" actId="21"/>
          <ac:spMkLst>
            <pc:docMk/>
            <pc:sldMk cId="979164254" sldId="256"/>
            <ac:spMk id="6" creationId="{404CB94E-A8C5-B943-85C6-054C1FD9F747}"/>
          </ac:spMkLst>
        </pc:spChg>
      </pc:sldChg>
      <pc:sldChg chg="addSp delSp modSp mod">
        <pc:chgData name="Shareef Ahmed" userId="ce7c6025-ca9f-4b65-b3ee-82447e2e582a" providerId="ADAL" clId="{9EB7D0A6-F6F2-491E-B628-E7DFC3EAFE4B}" dt="2023-08-13T20:55:31.869" v="38" actId="20577"/>
        <pc:sldMkLst>
          <pc:docMk/>
          <pc:sldMk cId="1561509625" sldId="259"/>
        </pc:sldMkLst>
        <pc:spChg chg="mod">
          <ac:chgData name="Shareef Ahmed" userId="ce7c6025-ca9f-4b65-b3ee-82447e2e582a" providerId="ADAL" clId="{9EB7D0A6-F6F2-491E-B628-E7DFC3EAFE4B}" dt="2023-08-13T20:55:31.869" v="38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0:48.277" v="12" actId="2710"/>
          <ac:spMkLst>
            <pc:docMk/>
            <pc:sldMk cId="1561509625" sldId="259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8" creationId="{3677E1BA-B362-2790-5248-57E253DF77E1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9" creationId="{68B074D8-537D-33B3-350E-DE83F6D276E0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10" creationId="{02E0C85F-4C30-0EA6-AF8C-273852E8F45C}"/>
          </ac:spMkLst>
        </pc:spChg>
        <pc:grpChg chg="add mod">
          <ac:chgData name="Shareef Ahmed" userId="ce7c6025-ca9f-4b65-b3ee-82447e2e582a" providerId="ADAL" clId="{9EB7D0A6-F6F2-491E-B628-E7DFC3EAFE4B}" dt="2023-08-13T20:51:17.765" v="15" actId="12788"/>
          <ac:grpSpMkLst>
            <pc:docMk/>
            <pc:sldMk cId="1561509625" sldId="259"/>
            <ac:grpSpMk id="7" creationId="{7D8EF67F-643D-EE68-39F4-955B423C690D}"/>
          </ac:grpSpMkLst>
        </pc:grpChg>
        <pc:picChg chg="del">
          <ac:chgData name="Shareef Ahmed" userId="ce7c6025-ca9f-4b65-b3ee-82447e2e582a" providerId="ADAL" clId="{9EB7D0A6-F6F2-491E-B628-E7DFC3EAFE4B}" dt="2023-08-13T20:49:52.736" v="8" actId="21"/>
          <ac:picMkLst>
            <pc:docMk/>
            <pc:sldMk cId="1561509625" sldId="259"/>
            <ac:picMk id="6" creationId="{923D4D8C-8A5F-36E6-C213-248EA9D9B5F8}"/>
          </ac:picMkLst>
        </pc:picChg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2071744447" sldId="328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1895703951" sldId="329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2551884383" sldId="330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590368824" sldId="331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4188034164" sldId="332"/>
        </pc:sldMkLst>
      </pc:sldChg>
      <pc:sldChg chg="addSp delSp modSp mod setBg">
        <pc:chgData name="Shareef Ahmed" userId="ce7c6025-ca9f-4b65-b3ee-82447e2e582a" providerId="ADAL" clId="{9EB7D0A6-F6F2-491E-B628-E7DFC3EAFE4B}" dt="2023-08-16T22:39:53.233" v="8949" actId="171"/>
        <pc:sldMkLst>
          <pc:docMk/>
          <pc:sldMk cId="1922313891" sldId="333"/>
        </pc:sldMkLst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4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5" creationId="{00000000-0000-0000-0000-000000000000}"/>
          </ac:spMkLst>
        </pc:spChg>
        <pc:spChg chg="add del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11" creationId="{3C54F4CE-85F0-46ED-80DA-9518C9251AD1}"/>
          </ac:spMkLst>
        </pc:spChg>
        <pc:spChg chg="add del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13" creationId="{DADD1FCA-8ACB-4958-81DD-4CDD6D3E1921}"/>
          </ac:spMkLst>
        </pc:spChg>
        <pc:picChg chg="add del mod ord">
          <ac:chgData name="Shareef Ahmed" userId="ce7c6025-ca9f-4b65-b3ee-82447e2e582a" providerId="ADAL" clId="{9EB7D0A6-F6F2-491E-B628-E7DFC3EAFE4B}" dt="2023-08-15T02:05:34.241" v="4032" actId="21"/>
          <ac:picMkLst>
            <pc:docMk/>
            <pc:sldMk cId="1922313891" sldId="333"/>
            <ac:picMk id="6" creationId="{E480779A-7015-2FBC-A0FE-8F147A194B1A}"/>
          </ac:picMkLst>
        </pc:picChg>
        <pc:picChg chg="add del mod">
          <ac:chgData name="Shareef Ahmed" userId="ce7c6025-ca9f-4b65-b3ee-82447e2e582a" providerId="ADAL" clId="{9EB7D0A6-F6F2-491E-B628-E7DFC3EAFE4B}" dt="2023-08-15T02:04:23.470" v="4027" actId="21"/>
          <ac:picMkLst>
            <pc:docMk/>
            <pc:sldMk cId="1922313891" sldId="333"/>
            <ac:picMk id="8" creationId="{41DFA5F8-8C83-D554-05D6-087790933046}"/>
          </ac:picMkLst>
        </pc:picChg>
        <pc:picChg chg="add mod">
          <ac:chgData name="Shareef Ahmed" userId="ce7c6025-ca9f-4b65-b3ee-82447e2e582a" providerId="ADAL" clId="{9EB7D0A6-F6F2-491E-B628-E7DFC3EAFE4B}" dt="2023-08-13T21:43:22.321" v="136" actId="207"/>
          <ac:picMkLst>
            <pc:docMk/>
            <pc:sldMk cId="1922313891" sldId="333"/>
            <ac:picMk id="10" creationId="{FDAEB759-D73F-9ED3-9CB4-CDB5DF419C17}"/>
          </ac:picMkLst>
        </pc:picChg>
        <pc:picChg chg="add mod">
          <ac:chgData name="Shareef Ahmed" userId="ce7c6025-ca9f-4b65-b3ee-82447e2e582a" providerId="ADAL" clId="{9EB7D0A6-F6F2-491E-B628-E7DFC3EAFE4B}" dt="2023-08-13T21:44:15.356" v="141" actId="208"/>
          <ac:picMkLst>
            <pc:docMk/>
            <pc:sldMk cId="1922313891" sldId="333"/>
            <ac:picMk id="14" creationId="{4C37385A-9C8A-FF00-8AA8-9723C86C9883}"/>
          </ac:picMkLst>
        </pc:picChg>
        <pc:picChg chg="add mod ord">
          <ac:chgData name="Shareef Ahmed" userId="ce7c6025-ca9f-4b65-b3ee-82447e2e582a" providerId="ADAL" clId="{9EB7D0A6-F6F2-491E-B628-E7DFC3EAFE4B}" dt="2023-08-15T02:06:03.612" v="4039" actId="1076"/>
          <ac:picMkLst>
            <pc:docMk/>
            <pc:sldMk cId="1922313891" sldId="333"/>
            <ac:picMk id="16" creationId="{846B616D-ABCC-A5BD-CC59-33824E17B14A}"/>
          </ac:picMkLst>
        </pc:picChg>
        <pc:picChg chg="add del mod ord">
          <ac:chgData name="Shareef Ahmed" userId="ce7c6025-ca9f-4b65-b3ee-82447e2e582a" providerId="ADAL" clId="{9EB7D0A6-F6F2-491E-B628-E7DFC3EAFE4B}" dt="2023-08-16T22:39:32.178" v="8943" actId="478"/>
          <ac:picMkLst>
            <pc:docMk/>
            <pc:sldMk cId="1922313891" sldId="333"/>
            <ac:picMk id="18" creationId="{4C43687E-6D9C-2D87-8A89-696A46054F30}"/>
          </ac:picMkLst>
        </pc:picChg>
        <pc:picChg chg="add mod ord">
          <ac:chgData name="Shareef Ahmed" userId="ce7c6025-ca9f-4b65-b3ee-82447e2e582a" providerId="ADAL" clId="{9EB7D0A6-F6F2-491E-B628-E7DFC3EAFE4B}" dt="2023-08-16T22:39:53.233" v="8949" actId="171"/>
          <ac:picMkLst>
            <pc:docMk/>
            <pc:sldMk cId="1922313891" sldId="333"/>
            <ac:picMk id="19" creationId="{45C8AB63-4BB7-4CE1-5785-F6823E3D3CC0}"/>
          </ac:picMkLst>
        </pc:picChg>
      </pc:sldChg>
      <pc:sldChg chg="addSp delSp modSp mod delAnim">
        <pc:chgData name="Shareef Ahmed" userId="ce7c6025-ca9f-4b65-b3ee-82447e2e582a" providerId="ADAL" clId="{9EB7D0A6-F6F2-491E-B628-E7DFC3EAFE4B}" dt="2023-08-13T22:23:35.242" v="524" actId="20577"/>
        <pc:sldMkLst>
          <pc:docMk/>
          <pc:sldMk cId="569296776" sldId="334"/>
        </pc:sldMkLst>
        <pc:spChg chg="mod">
          <ac:chgData name="Shareef Ahmed" userId="ce7c6025-ca9f-4b65-b3ee-82447e2e582a" providerId="ADAL" clId="{9EB7D0A6-F6F2-491E-B628-E7DFC3EAFE4B}" dt="2023-08-13T22:15:47.296" v="241" actId="20577"/>
          <ac:spMkLst>
            <pc:docMk/>
            <pc:sldMk cId="569296776" sldId="334"/>
            <ac:spMk id="2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3T22:23:35.242" v="524" actId="20577"/>
          <ac:spMkLst>
            <pc:docMk/>
            <pc:sldMk cId="569296776" sldId="334"/>
            <ac:spMk id="3" creationId="{DEF809D8-D53C-D68B-78DF-D0819D50806C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5" creationId="{3B94DEAE-2942-FCDA-974C-E8354E130F61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6" creationId="{D4696CAE-B89A-123E-ABE5-A854C7829FD1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9" creationId="{C3120B0E-6E70-DFE1-76A9-0557B427D503}"/>
          </ac:spMkLst>
        </pc:spChg>
        <pc:grpChg chg="del">
          <ac:chgData name="Shareef Ahmed" userId="ce7c6025-ca9f-4b65-b3ee-82447e2e582a" providerId="ADAL" clId="{9EB7D0A6-F6F2-491E-B628-E7DFC3EAFE4B}" dt="2023-08-13T22:16:04.792" v="243" actId="21"/>
          <ac:grpSpMkLst>
            <pc:docMk/>
            <pc:sldMk cId="569296776" sldId="334"/>
            <ac:grpSpMk id="9" creationId="{928BF8B3-B62A-8D43-7109-239189575598}"/>
          </ac:grpSpMkLst>
        </pc:grpChg>
        <pc:picChg chg="del">
          <ac:chgData name="Shareef Ahmed" userId="ce7c6025-ca9f-4b65-b3ee-82447e2e582a" providerId="ADAL" clId="{9EB7D0A6-F6F2-491E-B628-E7DFC3EAFE4B}" dt="2023-08-13T22:16:04.792" v="243" actId="21"/>
          <ac:picMkLst>
            <pc:docMk/>
            <pc:sldMk cId="569296776" sldId="334"/>
            <ac:picMk id="12" creationId="{FCC6FD7E-BBAD-089C-8EAE-CD071415F30B}"/>
          </ac:picMkLst>
        </pc:picChg>
        <pc:picChg chg="del mod">
          <ac:chgData name="Shareef Ahmed" userId="ce7c6025-ca9f-4b65-b3ee-82447e2e582a" providerId="ADAL" clId="{9EB7D0A6-F6F2-491E-B628-E7DFC3EAFE4B}" dt="2023-08-13T22:16:04.792" v="243" actId="21"/>
          <ac:picMkLst>
            <pc:docMk/>
            <pc:sldMk cId="569296776" sldId="334"/>
            <ac:picMk id="13" creationId="{1D41C14F-A6BB-F8AA-64FA-632E3D224256}"/>
          </ac:picMkLst>
        </pc:picChg>
      </pc:sldChg>
      <pc:sldChg chg="delSp modSp mod">
        <pc:chgData name="Shareef Ahmed" userId="ce7c6025-ca9f-4b65-b3ee-82447e2e582a" providerId="ADAL" clId="{9EB7D0A6-F6F2-491E-B628-E7DFC3EAFE4B}" dt="2023-08-14T01:18:21.659" v="2100" actId="20577"/>
        <pc:sldMkLst>
          <pc:docMk/>
          <pc:sldMk cId="728387570" sldId="335"/>
        </pc:sldMkLst>
        <pc:spChg chg="mod">
          <ac:chgData name="Shareef Ahmed" userId="ce7c6025-ca9f-4b65-b3ee-82447e2e582a" providerId="ADAL" clId="{9EB7D0A6-F6F2-491E-B628-E7DFC3EAFE4B}" dt="2023-08-14T01:18:21.659" v="2100" actId="20577"/>
          <ac:spMkLst>
            <pc:docMk/>
            <pc:sldMk cId="728387570" sldId="335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52:27.964" v="1274" actId="20577"/>
          <ac:spMkLst>
            <pc:docMk/>
            <pc:sldMk cId="728387570" sldId="335"/>
            <ac:spMk id="10" creationId="{72F3841F-9F75-06DD-BDFD-ABF9DE208571}"/>
          </ac:spMkLst>
        </pc:spChg>
        <pc:grpChg chg="del">
          <ac:chgData name="Shareef Ahmed" userId="ce7c6025-ca9f-4b65-b3ee-82447e2e582a" providerId="ADAL" clId="{9EB7D0A6-F6F2-491E-B628-E7DFC3EAFE4B}" dt="2023-08-13T22:48:50.752" v="1108" actId="21"/>
          <ac:grpSpMkLst>
            <pc:docMk/>
            <pc:sldMk cId="728387570" sldId="335"/>
            <ac:grpSpMk id="9" creationId="{928BF8B3-B62A-8D43-7109-239189575598}"/>
          </ac:grpSpMkLst>
        </pc:grpChg>
      </pc:sldChg>
      <pc:sldChg chg="modSp mod">
        <pc:chgData name="Shareef Ahmed" userId="ce7c6025-ca9f-4b65-b3ee-82447e2e582a" providerId="ADAL" clId="{9EB7D0A6-F6F2-491E-B628-E7DFC3EAFE4B}" dt="2023-08-14T17:37:58.377" v="2840" actId="27636"/>
        <pc:sldMkLst>
          <pc:docMk/>
          <pc:sldMk cId="2552845471" sldId="336"/>
        </pc:sldMkLst>
        <pc:spChg chg="mod">
          <ac:chgData name="Shareef Ahmed" userId="ce7c6025-ca9f-4b65-b3ee-82447e2e582a" providerId="ADAL" clId="{9EB7D0A6-F6F2-491E-B628-E7DFC3EAFE4B}" dt="2023-08-14T06:58:22.908" v="2614" actId="20577"/>
          <ac:spMkLst>
            <pc:docMk/>
            <pc:sldMk cId="2552845471" sldId="336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17:37:58.377" v="2840" actId="27636"/>
          <ac:spMkLst>
            <pc:docMk/>
            <pc:sldMk cId="2552845471" sldId="336"/>
            <ac:spMk id="10" creationId="{72F3841F-9F75-06DD-BDFD-ABF9DE208571}"/>
          </ac:spMkLst>
        </pc:spChg>
      </pc:sldChg>
      <pc:sldChg chg="modSp mod">
        <pc:chgData name="Shareef Ahmed" userId="ce7c6025-ca9f-4b65-b3ee-82447e2e582a" providerId="ADAL" clId="{9EB7D0A6-F6F2-491E-B628-E7DFC3EAFE4B}" dt="2023-08-14T06:58:14.632" v="2605" actId="20577"/>
        <pc:sldMkLst>
          <pc:docMk/>
          <pc:sldMk cId="3441337082" sldId="337"/>
        </pc:sldMkLst>
        <pc:spChg chg="mod">
          <ac:chgData name="Shareef Ahmed" userId="ce7c6025-ca9f-4b65-b3ee-82447e2e582a" providerId="ADAL" clId="{9EB7D0A6-F6F2-491E-B628-E7DFC3EAFE4B}" dt="2023-08-14T06:47:21.980" v="2316" actId="20577"/>
          <ac:spMkLst>
            <pc:docMk/>
            <pc:sldMk cId="3441337082" sldId="337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06:58:14.632" v="2605" actId="20577"/>
          <ac:spMkLst>
            <pc:docMk/>
            <pc:sldMk cId="3441337082" sldId="337"/>
            <ac:spMk id="10" creationId="{72F3841F-9F75-06DD-BDFD-ABF9DE208571}"/>
          </ac:spMkLst>
        </pc:spChg>
      </pc:sldChg>
      <pc:sldChg chg="modSp mod">
        <pc:chgData name="Shareef Ahmed" userId="ce7c6025-ca9f-4b65-b3ee-82447e2e582a" providerId="ADAL" clId="{9EB7D0A6-F6F2-491E-B628-E7DFC3EAFE4B}" dt="2023-08-15T01:40:40.174" v="3762" actId="255"/>
        <pc:sldMkLst>
          <pc:docMk/>
          <pc:sldMk cId="3864015086" sldId="338"/>
        </pc:sldMkLst>
        <pc:spChg chg="mod">
          <ac:chgData name="Shareef Ahmed" userId="ce7c6025-ca9f-4b65-b3ee-82447e2e582a" providerId="ADAL" clId="{9EB7D0A6-F6F2-491E-B628-E7DFC3EAFE4B}" dt="2023-08-14T21:56:18.078" v="3029" actId="20577"/>
          <ac:spMkLst>
            <pc:docMk/>
            <pc:sldMk cId="3864015086" sldId="338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1:40:40.174" v="3762" actId="255"/>
          <ac:spMkLst>
            <pc:docMk/>
            <pc:sldMk cId="3864015086" sldId="338"/>
            <ac:spMk id="10" creationId="{72F3841F-9F75-06DD-BDFD-ABF9DE208571}"/>
          </ac:spMkLst>
        </pc:spChg>
      </pc:sldChg>
      <pc:sldChg chg="modSp mod ord">
        <pc:chgData name="Shareef Ahmed" userId="ce7c6025-ca9f-4b65-b3ee-82447e2e582a" providerId="ADAL" clId="{9EB7D0A6-F6F2-491E-B628-E7DFC3EAFE4B}" dt="2023-08-13T20:56:34.924" v="53" actId="20577"/>
        <pc:sldMkLst>
          <pc:docMk/>
          <pc:sldMk cId="2812208717" sldId="339"/>
        </pc:sldMkLst>
        <pc:spChg chg="mod">
          <ac:chgData name="Shareef Ahmed" userId="ce7c6025-ca9f-4b65-b3ee-82447e2e582a" providerId="ADAL" clId="{9EB7D0A6-F6F2-491E-B628-E7DFC3EAFE4B}" dt="2023-08-13T20:56:13.144" v="48" actId="20577"/>
          <ac:spMkLst>
            <pc:docMk/>
            <pc:sldMk cId="2812208717" sldId="33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6:34.924" v="53" actId="20577"/>
          <ac:spMkLst>
            <pc:docMk/>
            <pc:sldMk cId="2812208717" sldId="339"/>
            <ac:spMk id="10" creationId="{72F3841F-9F75-06DD-BDFD-ABF9DE208571}"/>
          </ac:spMkLst>
        </pc:spChg>
      </pc:sldChg>
      <pc:sldChg chg="delSp modSp mod">
        <pc:chgData name="Shareef Ahmed" userId="ce7c6025-ca9f-4b65-b3ee-82447e2e582a" providerId="ADAL" clId="{9EB7D0A6-F6F2-491E-B628-E7DFC3EAFE4B}" dt="2023-08-15T01:40:11.960" v="3759" actId="255"/>
        <pc:sldMkLst>
          <pc:docMk/>
          <pc:sldMk cId="2250472354" sldId="340"/>
        </pc:sldMkLst>
        <pc:spChg chg="mod">
          <ac:chgData name="Shareef Ahmed" userId="ce7c6025-ca9f-4b65-b3ee-82447e2e582a" providerId="ADAL" clId="{9EB7D0A6-F6F2-491E-B628-E7DFC3EAFE4B}" dt="2023-08-14T22:09:17.699" v="3317" actId="20577"/>
          <ac:spMkLst>
            <pc:docMk/>
            <pc:sldMk cId="2250472354" sldId="340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1:40:11.960" v="3759" actId="255"/>
          <ac:spMkLst>
            <pc:docMk/>
            <pc:sldMk cId="2250472354" sldId="340"/>
            <ac:spMk id="10" creationId="{72F3841F-9F75-06DD-BDFD-ABF9DE208571}"/>
          </ac:spMkLst>
        </pc:spChg>
        <pc:grpChg chg="del">
          <ac:chgData name="Shareef Ahmed" userId="ce7c6025-ca9f-4b65-b3ee-82447e2e582a" providerId="ADAL" clId="{9EB7D0A6-F6F2-491E-B628-E7DFC3EAFE4B}" dt="2023-08-14T22:09:24.143" v="3318" actId="21"/>
          <ac:grpSpMkLst>
            <pc:docMk/>
            <pc:sldMk cId="2250472354" sldId="340"/>
            <ac:grpSpMk id="15" creationId="{70E73850-7D9D-AF55-F6F4-814A270539F6}"/>
          </ac:grpSpMkLst>
        </pc:grpChg>
      </pc:sldChg>
      <pc:sldChg chg="addSp delSp modSp mod delAnim modAnim">
        <pc:chgData name="Shareef Ahmed" userId="ce7c6025-ca9f-4b65-b3ee-82447e2e582a" providerId="ADAL" clId="{9EB7D0A6-F6F2-491E-B628-E7DFC3EAFE4B}" dt="2023-08-15T04:34:43.804" v="4485" actId="20577"/>
        <pc:sldMkLst>
          <pc:docMk/>
          <pc:sldMk cId="698959893" sldId="341"/>
        </pc:sldMkLst>
        <pc:spChg chg="mod">
          <ac:chgData name="Shareef Ahmed" userId="ce7c6025-ca9f-4b65-b3ee-82447e2e582a" providerId="ADAL" clId="{9EB7D0A6-F6F2-491E-B628-E7DFC3EAFE4B}" dt="2023-08-15T04:34:43.804" v="4485" actId="20577"/>
          <ac:spMkLst>
            <pc:docMk/>
            <pc:sldMk cId="698959893" sldId="341"/>
            <ac:spMk id="2" creationId="{00000000-0000-0000-0000-000000000000}"/>
          </ac:spMkLst>
        </pc:spChg>
        <pc:spChg chg="del mod">
          <ac:chgData name="Shareef Ahmed" userId="ce7c6025-ca9f-4b65-b3ee-82447e2e582a" providerId="ADAL" clId="{9EB7D0A6-F6F2-491E-B628-E7DFC3EAFE4B}" dt="2023-08-15T01:53:30.825" v="3798" actId="3680"/>
          <ac:spMkLst>
            <pc:docMk/>
            <pc:sldMk cId="698959893" sldId="341"/>
            <ac:spMk id="10" creationId="{72F3841F-9F75-06DD-BDFD-ABF9DE208571}"/>
          </ac:spMkLst>
        </pc:spChg>
        <pc:graphicFrameChg chg="add mod ord modGraphic">
          <ac:chgData name="Shareef Ahmed" userId="ce7c6025-ca9f-4b65-b3ee-82447e2e582a" providerId="ADAL" clId="{9EB7D0A6-F6F2-491E-B628-E7DFC3EAFE4B}" dt="2023-08-15T02:51:25.538" v="4276" actId="21"/>
          <ac:graphicFrameMkLst>
            <pc:docMk/>
            <pc:sldMk cId="698959893" sldId="341"/>
            <ac:graphicFrameMk id="3" creationId="{C5BF7EF1-8A79-A4FF-5C6E-73E7C03C0185}"/>
          </ac:graphicFrameMkLst>
        </pc:graphicFrameChg>
        <pc:graphicFrameChg chg="add del mod">
          <ac:chgData name="Shareef Ahmed" userId="ce7c6025-ca9f-4b65-b3ee-82447e2e582a" providerId="ADAL" clId="{9EB7D0A6-F6F2-491E-B628-E7DFC3EAFE4B}" dt="2023-08-15T02:43:34.459" v="4260"/>
          <ac:graphicFrameMkLst>
            <pc:docMk/>
            <pc:sldMk cId="698959893" sldId="341"/>
            <ac:graphicFrameMk id="7" creationId="{C5AE1984-B7AD-4C76-CFEA-5673882FC0F3}"/>
          </ac:graphicFrameMkLst>
        </pc:graphicFrameChg>
        <pc:picChg chg="add del mod">
          <ac:chgData name="Shareef Ahmed" userId="ce7c6025-ca9f-4b65-b3ee-82447e2e582a" providerId="ADAL" clId="{9EB7D0A6-F6F2-491E-B628-E7DFC3EAFE4B}" dt="2023-08-15T02:15:00.523" v="4120" actId="21"/>
          <ac:picMkLst>
            <pc:docMk/>
            <pc:sldMk cId="698959893" sldId="341"/>
            <ac:picMk id="6" creationId="{C17F6DCB-F7CF-D29A-64DD-080774BFC126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16" creationId="{91B96145-215F-35EC-05C0-FF6328EF23F8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18" creationId="{046833DC-A13D-CA42-36A9-21B46F0FE8A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0" creationId="{265EF1B7-EB43-C798-8D42-219BA3D2769B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2" creationId="{25F1B9ED-C3E9-9AA6-5A6F-CA2359A4582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4" creationId="{D0B59010-B746-EA84-DC17-C6E35556773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6" creationId="{64AE7B54-9872-6983-AC75-5CB4BB0408BC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8" creationId="{805BFC4F-9A1D-0B78-05BB-0A4A15E4A208}"/>
          </ac:picMkLst>
        </pc:picChg>
      </pc:sldChg>
      <pc:sldChg chg="addSp delSp modSp mod delAnim">
        <pc:chgData name="Shareef Ahmed" userId="ce7c6025-ca9f-4b65-b3ee-82447e2e582a" providerId="ADAL" clId="{9EB7D0A6-F6F2-491E-B628-E7DFC3EAFE4B}" dt="2023-08-15T06:58:41.170" v="5510" actId="1076"/>
        <pc:sldMkLst>
          <pc:docMk/>
          <pc:sldMk cId="142311228" sldId="342"/>
        </pc:sldMkLst>
        <pc:spChg chg="mod">
          <ac:chgData name="Shareef Ahmed" userId="ce7c6025-ca9f-4b65-b3ee-82447e2e582a" providerId="ADAL" clId="{9EB7D0A6-F6F2-491E-B628-E7DFC3EAFE4B}" dt="2023-08-15T06:36:11.248" v="5286" actId="20577"/>
          <ac:spMkLst>
            <pc:docMk/>
            <pc:sldMk cId="142311228" sldId="342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6:36:17.305" v="5287" actId="21"/>
          <ac:spMkLst>
            <pc:docMk/>
            <pc:sldMk cId="142311228" sldId="342"/>
            <ac:spMk id="8" creationId="{6CC541BD-4711-3201-C9FE-109D4A2E6D10}"/>
          </ac:spMkLst>
        </pc:spChg>
        <pc:spChg chg="add del mod">
          <ac:chgData name="Shareef Ahmed" userId="ce7c6025-ca9f-4b65-b3ee-82447e2e582a" providerId="ADAL" clId="{9EB7D0A6-F6F2-491E-B628-E7DFC3EAFE4B}" dt="2023-08-15T06:58:16.145" v="5505" actId="255"/>
          <ac:spMkLst>
            <pc:docMk/>
            <pc:sldMk cId="142311228" sldId="342"/>
            <ac:spMk id="10" creationId="{72F3841F-9F75-06DD-BDFD-ABF9DE208571}"/>
          </ac:spMkLst>
        </pc:spChg>
        <pc:picChg chg="add del mod">
          <ac:chgData name="Shareef Ahmed" userId="ce7c6025-ca9f-4b65-b3ee-82447e2e582a" providerId="ADAL" clId="{9EB7D0A6-F6F2-491E-B628-E7DFC3EAFE4B}" dt="2023-08-15T06:54:59.010" v="5293"/>
          <ac:picMkLst>
            <pc:docMk/>
            <pc:sldMk cId="142311228" sldId="342"/>
            <ac:picMk id="3" creationId="{099460EF-A1B6-F0E5-0C76-157DB0294823}"/>
          </ac:picMkLst>
        </pc:picChg>
        <pc:picChg chg="del">
          <ac:chgData name="Shareef Ahmed" userId="ce7c6025-ca9f-4b65-b3ee-82447e2e582a" providerId="ADAL" clId="{9EB7D0A6-F6F2-491E-B628-E7DFC3EAFE4B}" dt="2023-08-15T06:36:17.305" v="5287" actId="21"/>
          <ac:picMkLst>
            <pc:docMk/>
            <pc:sldMk cId="142311228" sldId="342"/>
            <ac:picMk id="6" creationId="{FFC3D027-DA57-A786-B302-7F38FCEA72E4}"/>
          </ac:picMkLst>
        </pc:picChg>
        <pc:picChg chg="add mod">
          <ac:chgData name="Shareef Ahmed" userId="ce7c6025-ca9f-4b65-b3ee-82447e2e582a" providerId="ADAL" clId="{9EB7D0A6-F6F2-491E-B628-E7DFC3EAFE4B}" dt="2023-08-15T06:58:41.170" v="5510" actId="1076"/>
          <ac:picMkLst>
            <pc:docMk/>
            <pc:sldMk cId="142311228" sldId="342"/>
            <ac:picMk id="7" creationId="{BA1292FF-23BC-F597-8DA7-8F67D42FA0D0}"/>
          </ac:picMkLst>
        </pc:picChg>
      </pc:sldChg>
      <pc:sldChg chg="addSp delSp modSp mod delAnim modAnim">
        <pc:chgData name="Shareef Ahmed" userId="ce7c6025-ca9f-4b65-b3ee-82447e2e582a" providerId="ADAL" clId="{9EB7D0A6-F6F2-491E-B628-E7DFC3EAFE4B}" dt="2023-08-16T05:48:27.377" v="7265" actId="14100"/>
        <pc:sldMkLst>
          <pc:docMk/>
          <pc:sldMk cId="236308024" sldId="343"/>
        </pc:sldMkLst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7:17:59.319" v="5517" actId="21"/>
          <ac:spMkLst>
            <pc:docMk/>
            <pc:sldMk cId="236308024" sldId="343"/>
            <ac:spMk id="3" creationId="{CCE4B85F-CE75-90AA-2A5C-7F4B93E67982}"/>
          </ac:spMkLst>
        </pc:spChg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4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5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7:17:59.319" v="5517" actId="21"/>
          <ac:spMkLst>
            <pc:docMk/>
            <pc:sldMk cId="236308024" sldId="343"/>
            <ac:spMk id="8" creationId="{6CC541BD-4711-3201-C9FE-109D4A2E6D10}"/>
          </ac:spMkLst>
        </pc:spChg>
        <pc:spChg chg="add mod or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9" creationId="{89283E17-86F8-4E97-3B7C-AA77A958797F}"/>
          </ac:spMkLst>
        </pc:spChg>
        <pc:spChg chg="del mod">
          <ac:chgData name="Shareef Ahmed" userId="ce7c6025-ca9f-4b65-b3ee-82447e2e582a" providerId="ADAL" clId="{9EB7D0A6-F6F2-491E-B628-E7DFC3EAFE4B}" dt="2023-08-15T18:12:31.849" v="5538" actId="3680"/>
          <ac:spMkLst>
            <pc:docMk/>
            <pc:sldMk cId="236308024" sldId="343"/>
            <ac:spMk id="10" creationId="{72F3841F-9F75-06DD-BDFD-ABF9DE208571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11" creationId="{8F7E7682-B038-431F-B520-0618D2241FDF}"/>
          </ac:spMkLst>
        </pc:spChg>
        <pc:spChg chg="add del">
          <ac:chgData name="Shareef Ahmed" userId="ce7c6025-ca9f-4b65-b3ee-82447e2e582a" providerId="ADAL" clId="{9EB7D0A6-F6F2-491E-B628-E7DFC3EAFE4B}" dt="2023-08-15T18:26:22.480" v="5630" actId="11529"/>
          <ac:spMkLst>
            <pc:docMk/>
            <pc:sldMk cId="236308024" sldId="343"/>
            <ac:spMk id="22" creationId="{BD184024-2EC0-4E73-405C-9BB7103AA88A}"/>
          </ac:spMkLst>
        </pc:spChg>
        <pc:spChg chg="add del">
          <ac:chgData name="Shareef Ahmed" userId="ce7c6025-ca9f-4b65-b3ee-82447e2e582a" providerId="ADAL" clId="{9EB7D0A6-F6F2-491E-B628-E7DFC3EAFE4B}" dt="2023-08-15T18:26:39.120" v="5632" actId="21"/>
          <ac:spMkLst>
            <pc:docMk/>
            <pc:sldMk cId="236308024" sldId="343"/>
            <ac:spMk id="23" creationId="{C88A8F56-EDE4-27BD-8897-859ED3BB157F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4" creationId="{483EFF17-22DB-DB9F-3AAD-ECB5E121819A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5" creationId="{846AB218-91C5-837D-6BA7-A6BF27C61D8C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6" creationId="{7F3B0704-23B8-5F5B-CD59-463F169353E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8" creationId="{C9ECE459-CD4B-BCFC-AB22-92094047A9DB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9" creationId="{F96507CB-0C71-0516-5C47-F5E8222DBE80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0" creationId="{4AE4E419-6F82-E067-A90C-5C2D7F254B32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1" creationId="{D1D5E3B6-35D4-8A9B-8CA0-7B179BA0C669}"/>
          </ac:spMkLst>
        </pc:spChg>
        <pc:spChg chg="add del mod">
          <ac:chgData name="Shareef Ahmed" userId="ce7c6025-ca9f-4b65-b3ee-82447e2e582a" providerId="ADAL" clId="{9EB7D0A6-F6F2-491E-B628-E7DFC3EAFE4B}" dt="2023-08-15T18:35:11.995" v="5690" actId="21"/>
          <ac:spMkLst>
            <pc:docMk/>
            <pc:sldMk cId="236308024" sldId="343"/>
            <ac:spMk id="33" creationId="{D53213F0-38BE-74B1-43F2-091F2BE1808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4" creationId="{C19B4842-3285-452A-06B8-2E0B193443A9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5" creationId="{C982D8E7-8831-4687-FDE9-83E26488970D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7" creationId="{B12A8FBE-831F-CCF6-8AFE-CDCB4BED110D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8" creationId="{E7623C91-A4F5-EF55-4D77-D28BDCF26776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9" creationId="{DE431175-2388-688B-BE48-5530C3141890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0" creationId="{B5D9A2CC-7E42-C22F-7FB8-90DE4C12880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1" creationId="{73A16BC8-0CF1-64B4-A652-BF86E687DF87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2" creationId="{6B57695B-B16A-8E13-4F69-AB3E7344F17A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3" creationId="{8F5626F3-61A2-2832-5A5F-6DC89E333406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5" creationId="{378E39C2-01AE-1385-C663-B485CD397FA3}"/>
          </ac:spMkLst>
        </pc:spChg>
        <pc:spChg chg="add mod">
          <ac:chgData name="Shareef Ahmed" userId="ce7c6025-ca9f-4b65-b3ee-82447e2e582a" providerId="ADAL" clId="{9EB7D0A6-F6F2-491E-B628-E7DFC3EAFE4B}" dt="2023-08-15T18:47:22.679" v="5747" actId="14100"/>
          <ac:spMkLst>
            <pc:docMk/>
            <pc:sldMk cId="236308024" sldId="343"/>
            <ac:spMk id="46" creationId="{95FADB03-AC44-34A9-39FD-2F31D6EF1136}"/>
          </ac:spMkLst>
        </pc:spChg>
        <pc:spChg chg="add del mod">
          <ac:chgData name="Shareef Ahmed" userId="ce7c6025-ca9f-4b65-b3ee-82447e2e582a" providerId="ADAL" clId="{9EB7D0A6-F6F2-491E-B628-E7DFC3EAFE4B}" dt="2023-08-15T18:47:15.974" v="5746" actId="21"/>
          <ac:spMkLst>
            <pc:docMk/>
            <pc:sldMk cId="236308024" sldId="343"/>
            <ac:spMk id="47" creationId="{B097B1EC-F605-6109-A339-606799AC6749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48" creationId="{B534133F-EF5A-F6BC-0AC5-87A9BC9FBD3F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49" creationId="{29AB597B-7C79-7D1E-40AF-22C8E7504E2C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50" creationId="{E271860A-221B-14B0-32C2-BB68F098B63A}"/>
          </ac:spMkLst>
        </pc:spChg>
        <pc:spChg chg="add del mod">
          <ac:chgData name="Shareef Ahmed" userId="ce7c6025-ca9f-4b65-b3ee-82447e2e582a" providerId="ADAL" clId="{9EB7D0A6-F6F2-491E-B628-E7DFC3EAFE4B}" dt="2023-08-15T18:46:03.772" v="5738" actId="21"/>
          <ac:spMkLst>
            <pc:docMk/>
            <pc:sldMk cId="236308024" sldId="343"/>
            <ac:spMk id="51" creationId="{63CEC41A-8C1F-A99E-06FB-3D4E991C26FA}"/>
          </ac:spMkLst>
        </pc:spChg>
        <pc:graphicFrameChg chg="add mod or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6" creationId="{5647132F-7BB3-0C87-5208-24A278B82FEA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27" creationId="{A781E442-E862-982A-4EC8-F848A9157C81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32" creationId="{7B5E93DF-FD7F-9483-85EF-01B7FF0D1810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36" creationId="{802C9908-5F33-7D8E-D8CF-67E2C363143D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6:54.875" v="5744" actId="20577"/>
          <ac:graphicFrameMkLst>
            <pc:docMk/>
            <pc:sldMk cId="236308024" sldId="343"/>
            <ac:graphicFrameMk id="44" creationId="{35A41879-0B06-3466-D823-F579118FC178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7:31.937" v="5753" actId="20577"/>
          <ac:graphicFrameMkLst>
            <pc:docMk/>
            <pc:sldMk cId="236308024" sldId="343"/>
            <ac:graphicFrameMk id="52" creationId="{09EBA8B5-291A-044B-6398-9C87FB372A87}"/>
          </ac:graphicFrameMkLst>
        </pc:graphicFrameChg>
        <pc:picChg chg="add del mod">
          <ac:chgData name="Shareef Ahmed" userId="ce7c6025-ca9f-4b65-b3ee-82447e2e582a" providerId="ADAL" clId="{9EB7D0A6-F6F2-491E-B628-E7DFC3EAFE4B}" dt="2023-08-16T05:48:11.464" v="7260" actId="21"/>
          <ac:picMkLst>
            <pc:docMk/>
            <pc:sldMk cId="236308024" sldId="343"/>
            <ac:picMk id="7" creationId="{4FBFE0F2-621D-3308-A1D1-198ACF98F1A1}"/>
          </ac:picMkLst>
        </pc:picChg>
        <pc:picChg chg="add del mod">
          <ac:chgData name="Shareef Ahmed" userId="ce7c6025-ca9f-4b65-b3ee-82447e2e582a" providerId="ADAL" clId="{9EB7D0A6-F6F2-491E-B628-E7DFC3EAFE4B}" dt="2023-08-16T05:48:14.923" v="7262" actId="21"/>
          <ac:picMkLst>
            <pc:docMk/>
            <pc:sldMk cId="236308024" sldId="343"/>
            <ac:picMk id="53" creationId="{DD00E794-7167-C6CA-DDCA-CAB235D50E92}"/>
          </ac:picMkLst>
        </pc:picChg>
        <pc:picChg chg="add mod">
          <ac:chgData name="Shareef Ahmed" userId="ce7c6025-ca9f-4b65-b3ee-82447e2e582a" providerId="ADAL" clId="{9EB7D0A6-F6F2-491E-B628-E7DFC3EAFE4B}" dt="2023-08-16T05:48:27.377" v="7265" actId="14100"/>
          <ac:picMkLst>
            <pc:docMk/>
            <pc:sldMk cId="236308024" sldId="343"/>
            <ac:picMk id="54" creationId="{CBD4DD77-45CE-15B3-B50E-468F50550C5B}"/>
          </ac:picMkLst>
        </pc:picChg>
        <pc:cxnChg chg="add del mod">
          <ac:chgData name="Shareef Ahmed" userId="ce7c6025-ca9f-4b65-b3ee-82447e2e582a" providerId="ADAL" clId="{9EB7D0A6-F6F2-491E-B628-E7DFC3EAFE4B}" dt="2023-08-15T18:25:45.353" v="5624" actId="21"/>
          <ac:cxnSpMkLst>
            <pc:docMk/>
            <pc:sldMk cId="236308024" sldId="343"/>
            <ac:cxnSpMk id="13" creationId="{57610845-9F2F-18C2-88ED-4916974E3E1E}"/>
          </ac:cxnSpMkLst>
        </pc:cxnChg>
        <pc:cxnChg chg="add del mod">
          <ac:chgData name="Shareef Ahmed" userId="ce7c6025-ca9f-4b65-b3ee-82447e2e582a" providerId="ADAL" clId="{9EB7D0A6-F6F2-491E-B628-E7DFC3EAFE4B}" dt="2023-08-15T18:26:03.957" v="5628" actId="21"/>
          <ac:cxnSpMkLst>
            <pc:docMk/>
            <pc:sldMk cId="236308024" sldId="343"/>
            <ac:cxnSpMk id="19" creationId="{78BE503F-04F5-72B8-D026-25BC618E8BFD}"/>
          </ac:cxnSpMkLst>
        </pc:cxnChg>
      </pc:sldChg>
      <pc:sldChg chg="addSp delSp modSp del mod delAnim modAnim">
        <pc:chgData name="Shareef Ahmed" userId="ce7c6025-ca9f-4b65-b3ee-82447e2e582a" providerId="ADAL" clId="{9EB7D0A6-F6F2-491E-B628-E7DFC3EAFE4B}" dt="2023-08-17T06:01:12.041" v="10270" actId="2696"/>
        <pc:sldMkLst>
          <pc:docMk/>
          <pc:sldMk cId="962004201" sldId="344"/>
        </pc:sldMkLst>
        <pc:spChg chg="mod">
          <ac:chgData name="Shareef Ahmed" userId="ce7c6025-ca9f-4b65-b3ee-82447e2e582a" providerId="ADAL" clId="{9EB7D0A6-F6F2-491E-B628-E7DFC3EAFE4B}" dt="2023-08-15T18:48:18.363" v="5780" actId="20577"/>
          <ac:spMkLst>
            <pc:docMk/>
            <pc:sldMk cId="962004201" sldId="344"/>
            <ac:spMk id="2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5T19:00:31.916" v="6081" actId="21"/>
          <ac:spMkLst>
            <pc:docMk/>
            <pc:sldMk cId="962004201" sldId="344"/>
            <ac:spMk id="3" creationId="{A3FC0336-BB64-DC77-D398-A978170614E2}"/>
          </ac:spMkLst>
        </pc:spChg>
        <pc:spChg chg="del mod">
          <ac:chgData name="Shareef Ahmed" userId="ce7c6025-ca9f-4b65-b3ee-82447e2e582a" providerId="ADAL" clId="{9EB7D0A6-F6F2-491E-B628-E7DFC3EAFE4B}" dt="2023-08-15T18:48:23.701" v="5782" actId="21"/>
          <ac:spMkLst>
            <pc:docMk/>
            <pc:sldMk cId="962004201" sldId="344"/>
            <ac:spMk id="6" creationId="{D5D1E009-D54C-A4AF-4402-136F3960B296}"/>
          </ac:spMkLst>
        </pc:spChg>
        <pc:spChg chg="mod">
          <ac:chgData name="Shareef Ahmed" userId="ce7c6025-ca9f-4b65-b3ee-82447e2e582a" providerId="ADAL" clId="{9EB7D0A6-F6F2-491E-B628-E7DFC3EAFE4B}" dt="2023-08-15T19:10:32.363" v="6147" actId="207"/>
          <ac:spMkLst>
            <pc:docMk/>
            <pc:sldMk cId="962004201" sldId="344"/>
            <ac:spMk id="10" creationId="{72F3841F-9F75-06DD-BDFD-ABF9DE208571}"/>
          </ac:spMkLst>
        </pc:spChg>
      </pc:sldChg>
      <pc:sldChg chg="addSp delSp modSp del mod ord modTransition delAnim">
        <pc:chgData name="Shareef Ahmed" userId="ce7c6025-ca9f-4b65-b3ee-82447e2e582a" providerId="ADAL" clId="{9EB7D0A6-F6F2-491E-B628-E7DFC3EAFE4B}" dt="2023-08-17T06:01:12.041" v="10270" actId="2696"/>
        <pc:sldMkLst>
          <pc:docMk/>
          <pc:sldMk cId="2387179068" sldId="345"/>
        </pc:sldMkLst>
        <pc:spChg chg="add mod">
          <ac:chgData name="Shareef Ahmed" userId="ce7c6025-ca9f-4b65-b3ee-82447e2e582a" providerId="ADAL" clId="{9EB7D0A6-F6F2-491E-B628-E7DFC3EAFE4B}" dt="2023-08-15T18:58:41.152" v="6074" actId="113"/>
          <ac:spMkLst>
            <pc:docMk/>
            <pc:sldMk cId="2387179068" sldId="345"/>
            <ac:spMk id="2" creationId="{9B51C75E-60C9-0751-C5E1-64B5E44B0AC4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5" creationId="{925B5886-2BF4-65D8-2A0D-A3B767EA1BB1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10" creationId="{B521B697-AFAE-7955-9DF6-B7B2AD692A53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11" creationId="{A002483D-5D06-F682-B357-2134BFCF2365}"/>
          </ac:spMkLst>
        </pc:spChg>
        <pc:spChg chg="mod">
          <ac:chgData name="Shareef Ahmed" userId="ce7c6025-ca9f-4b65-b3ee-82447e2e582a" providerId="ADAL" clId="{9EB7D0A6-F6F2-491E-B628-E7DFC3EAFE4B}" dt="2023-08-15T18:55:36.538" v="6068"/>
          <ac:spMkLst>
            <pc:docMk/>
            <pc:sldMk cId="2387179068" sldId="345"/>
            <ac:spMk id="12" creationId="{DDAA17F2-C45B-C51F-72D7-618E75006BA4}"/>
          </ac:spMkLst>
        </pc:spChg>
        <pc:cxnChg chg="del">
          <ac:chgData name="Shareef Ahmed" userId="ce7c6025-ca9f-4b65-b3ee-82447e2e582a" providerId="ADAL" clId="{9EB7D0A6-F6F2-491E-B628-E7DFC3EAFE4B}" dt="2023-08-15T18:55:41.343" v="6069" actId="21"/>
          <ac:cxnSpMkLst>
            <pc:docMk/>
            <pc:sldMk cId="2387179068" sldId="345"/>
            <ac:cxnSpMk id="7" creationId="{5AC127E9-CFC8-3BFF-F1E8-14998A005BC0}"/>
          </ac:cxnSpMkLst>
        </pc:cxnChg>
        <pc:cxnChg chg="del">
          <ac:chgData name="Shareef Ahmed" userId="ce7c6025-ca9f-4b65-b3ee-82447e2e582a" providerId="ADAL" clId="{9EB7D0A6-F6F2-491E-B628-E7DFC3EAFE4B}" dt="2023-08-15T18:55:41.343" v="6069" actId="21"/>
          <ac:cxnSpMkLst>
            <pc:docMk/>
            <pc:sldMk cId="2387179068" sldId="345"/>
            <ac:cxnSpMk id="9" creationId="{2B392B80-121C-3233-E2B0-78FFEC62439A}"/>
          </ac:cxnSpMkLst>
        </pc:cxnChg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955753946" sldId="346"/>
        </pc:sldMkLst>
        <pc:spChg chg="mod">
          <ac:chgData name="Shareef Ahmed" userId="ce7c6025-ca9f-4b65-b3ee-82447e2e582a" providerId="ADAL" clId="{9EB7D0A6-F6F2-491E-B628-E7DFC3EAFE4B}" dt="2023-08-13T21:02:18.564" v="62" actId="20577"/>
          <ac:spMkLst>
            <pc:docMk/>
            <pc:sldMk cId="955753946" sldId="346"/>
            <ac:spMk id="9" creationId="{66B771A8-9F27-FB9A-2414-87A99260353B}"/>
          </ac:spMkLst>
        </pc:spChg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2231536566" sldId="347"/>
        </pc:sldMkLst>
        <pc:spChg chg="mod">
          <ac:chgData name="Shareef Ahmed" userId="ce7c6025-ca9f-4b65-b3ee-82447e2e582a" providerId="ADAL" clId="{9EB7D0A6-F6F2-491E-B628-E7DFC3EAFE4B}" dt="2023-08-13T21:15:22.305" v="73" actId="20577"/>
          <ac:spMkLst>
            <pc:docMk/>
            <pc:sldMk cId="2231536566" sldId="347"/>
            <ac:spMk id="9" creationId="{66B771A8-9F27-FB9A-2414-87A99260353B}"/>
          </ac:spMkLst>
        </pc:spChg>
      </pc:sldChg>
      <pc:sldChg chg="addSp delSp modSp mod modTransition modAnim">
        <pc:chgData name="Shareef Ahmed" userId="ce7c6025-ca9f-4b65-b3ee-82447e2e582a" providerId="ADAL" clId="{9EB7D0A6-F6F2-491E-B628-E7DFC3EAFE4B}" dt="2023-08-17T06:03:23.634" v="10274"/>
        <pc:sldMkLst>
          <pc:docMk/>
          <pc:sldMk cId="480306958" sldId="348"/>
        </pc:sldMkLst>
        <pc:spChg chg="mod">
          <ac:chgData name="Shareef Ahmed" userId="ce7c6025-ca9f-4b65-b3ee-82447e2e582a" providerId="ADAL" clId="{9EB7D0A6-F6F2-491E-B628-E7DFC3EAFE4B}" dt="2023-08-15T19:25:35.965" v="6322" actId="5793"/>
          <ac:spMkLst>
            <pc:docMk/>
            <pc:sldMk cId="480306958" sldId="348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19:04:09.895" v="6144"/>
          <ac:spMkLst>
            <pc:docMk/>
            <pc:sldMk cId="480306958" sldId="348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05:48:34.522" v="7266" actId="478"/>
          <ac:picMkLst>
            <pc:docMk/>
            <pc:sldMk cId="480306958" sldId="348"/>
            <ac:picMk id="2" creationId="{6ACEC9F4-70DC-D771-54B3-5ED06A91D0FA}"/>
          </ac:picMkLst>
        </pc:picChg>
        <pc:picChg chg="add mod">
          <ac:chgData name="Shareef Ahmed" userId="ce7c6025-ca9f-4b65-b3ee-82447e2e582a" providerId="ADAL" clId="{9EB7D0A6-F6F2-491E-B628-E7DFC3EAFE4B}" dt="2023-08-16T05:48:47.135" v="7270" actId="1076"/>
          <ac:picMkLst>
            <pc:docMk/>
            <pc:sldMk cId="480306958" sldId="348"/>
            <ac:picMk id="5" creationId="{F7D829F8-952F-751E-49EA-DB8007A94EA4}"/>
          </ac:picMkLst>
        </pc:picChg>
      </pc:sldChg>
      <pc:sldChg chg="addSp delSp modSp mod modTransition addAnim delAnim modAnim">
        <pc:chgData name="Shareef Ahmed" userId="ce7c6025-ca9f-4b65-b3ee-82447e2e582a" providerId="ADAL" clId="{9EB7D0A6-F6F2-491E-B628-E7DFC3EAFE4B}" dt="2023-08-16T05:55:25.202" v="7457" actId="20577"/>
        <pc:sldMkLst>
          <pc:docMk/>
          <pc:sldMk cId="141854464" sldId="350"/>
        </pc:sldMkLst>
        <pc:spChg chg="del">
          <ac:chgData name="Shareef Ahmed" userId="ce7c6025-ca9f-4b65-b3ee-82447e2e582a" providerId="ADAL" clId="{9EB7D0A6-F6F2-491E-B628-E7DFC3EAFE4B}" dt="2023-08-15T19:33:10.335" v="6419" actId="21"/>
          <ac:spMkLst>
            <pc:docMk/>
            <pc:sldMk cId="141854464" sldId="350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5T19:33:13.012" v="6420" actId="21"/>
          <ac:spMkLst>
            <pc:docMk/>
            <pc:sldMk cId="141854464" sldId="350"/>
            <ac:spMk id="5" creationId="{20E51200-C8A6-F9D0-9A2D-9B57B87C2350}"/>
          </ac:spMkLst>
        </pc:spChg>
        <pc:spChg chg="add del mod">
          <ac:chgData name="Shareef Ahmed" userId="ce7c6025-ca9f-4b65-b3ee-82447e2e582a" providerId="ADAL" clId="{9EB7D0A6-F6F2-491E-B628-E7DFC3EAFE4B}" dt="2023-08-15T19:33:15.393" v="6422"/>
          <ac:spMkLst>
            <pc:docMk/>
            <pc:sldMk cId="141854464" sldId="350"/>
            <ac:spMk id="6" creationId="{A3C8D634-935C-089D-4ADD-74F076578730}"/>
          </ac:spMkLst>
        </pc:spChg>
        <pc:spChg chg="add mod">
          <ac:chgData name="Shareef Ahmed" userId="ce7c6025-ca9f-4b65-b3ee-82447e2e582a" providerId="ADAL" clId="{9EB7D0A6-F6F2-491E-B628-E7DFC3EAFE4B}" dt="2023-08-15T19:33:21.611" v="6423"/>
          <ac:spMkLst>
            <pc:docMk/>
            <pc:sldMk cId="141854464" sldId="350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5T19:32:50.899" v="6417"/>
          <ac:spMkLst>
            <pc:docMk/>
            <pc:sldMk cId="141854464" sldId="350"/>
            <ac:spMk id="9" creationId="{66B771A8-9F27-FB9A-2414-87A99260353B}"/>
          </ac:spMkLst>
        </pc:spChg>
        <pc:spChg chg="add mod">
          <ac:chgData name="Shareef Ahmed" userId="ce7c6025-ca9f-4b65-b3ee-82447e2e582a" providerId="ADAL" clId="{9EB7D0A6-F6F2-491E-B628-E7DFC3EAFE4B}" dt="2023-08-16T05:55:25.202" v="7457" actId="20577"/>
          <ac:spMkLst>
            <pc:docMk/>
            <pc:sldMk cId="141854464" sldId="350"/>
            <ac:spMk id="11" creationId="{16FB473C-0739-A415-38B2-BD76859CB797}"/>
          </ac:spMkLst>
        </pc:spChg>
        <pc:picChg chg="add del mod">
          <ac:chgData name="Shareef Ahmed" userId="ce7c6025-ca9f-4b65-b3ee-82447e2e582a" providerId="ADAL" clId="{9EB7D0A6-F6F2-491E-B628-E7DFC3EAFE4B}" dt="2023-08-16T05:49:19.548" v="7275" actId="478"/>
          <ac:picMkLst>
            <pc:docMk/>
            <pc:sldMk cId="141854464" sldId="350"/>
            <ac:picMk id="8" creationId="{3DE986AC-1A63-9527-31EE-889152275958}"/>
          </ac:picMkLst>
        </pc:picChg>
        <pc:picChg chg="add mod">
          <ac:chgData name="Shareef Ahmed" userId="ce7c6025-ca9f-4b65-b3ee-82447e2e582a" providerId="ADAL" clId="{9EB7D0A6-F6F2-491E-B628-E7DFC3EAFE4B}" dt="2023-08-16T05:49:20.402" v="7276"/>
          <ac:picMkLst>
            <pc:docMk/>
            <pc:sldMk cId="141854464" sldId="350"/>
            <ac:picMk id="12" creationId="{1337AE80-B541-8738-3772-73427EF8BB6D}"/>
          </ac:picMkLst>
        </pc:picChg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4127407191" sldId="351"/>
        </pc:sldMkLst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434822996" sldId="352"/>
        </pc:sldMkLst>
        <pc:spChg chg="mod">
          <ac:chgData name="Shareef Ahmed" userId="ce7c6025-ca9f-4b65-b3ee-82447e2e582a" providerId="ADAL" clId="{9EB7D0A6-F6F2-491E-B628-E7DFC3EAFE4B}" dt="2023-08-13T21:15:27.064" v="80" actId="20577"/>
          <ac:spMkLst>
            <pc:docMk/>
            <pc:sldMk cId="434822996" sldId="352"/>
            <ac:spMk id="9" creationId="{66B771A8-9F27-FB9A-2414-87A99260353B}"/>
          </ac:spMkLst>
        </pc:spChg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920381557" sldId="353"/>
        </pc:sldMkLst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600258929" sldId="354"/>
        </pc:sldMkLst>
      </pc:sldChg>
      <pc:sldChg chg="delSp modSp add mod">
        <pc:chgData name="Shareef Ahmed" userId="ce7c6025-ca9f-4b65-b3ee-82447e2e582a" providerId="ADAL" clId="{9EB7D0A6-F6F2-491E-B628-E7DFC3EAFE4B}" dt="2023-08-13T22:16:23.225" v="245" actId="20577"/>
        <pc:sldMkLst>
          <pc:docMk/>
          <pc:sldMk cId="2332479728" sldId="355"/>
        </pc:sldMkLst>
        <pc:spChg chg="mod">
          <ac:chgData name="Shareef Ahmed" userId="ce7c6025-ca9f-4b65-b3ee-82447e2e582a" providerId="ADAL" clId="{9EB7D0A6-F6F2-491E-B628-E7DFC3EAFE4B}" dt="2023-08-13T22:00:48.494" v="149" actId="20577"/>
          <ac:spMkLst>
            <pc:docMk/>
            <pc:sldMk cId="2332479728" sldId="355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16:23.225" v="245" actId="20577"/>
          <ac:spMkLst>
            <pc:docMk/>
            <pc:sldMk cId="2332479728" sldId="355"/>
            <ac:spMk id="3" creationId="{00000000-0000-0000-0000-000000000000}"/>
          </ac:spMkLst>
        </pc:sp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6" creationId="{E480779A-7015-2FBC-A0FE-8F147A194B1A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8" creationId="{41DFA5F8-8C83-D554-05D6-087790933046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10" creationId="{FDAEB759-D73F-9ED3-9CB4-CDB5DF419C17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14" creationId="{4C37385A-9C8A-FF00-8AA8-9723C86C9883}"/>
          </ac:picMkLst>
        </pc:picChg>
      </pc:sldChg>
      <pc:sldChg chg="modSp add mod">
        <pc:chgData name="Shareef Ahmed" userId="ce7c6025-ca9f-4b65-b3ee-82447e2e582a" providerId="ADAL" clId="{9EB7D0A6-F6F2-491E-B628-E7DFC3EAFE4B}" dt="2023-08-16T23:36:20.434" v="9897" actId="20577"/>
        <pc:sldMkLst>
          <pc:docMk/>
          <pc:sldMk cId="3504406535" sldId="356"/>
        </pc:sldMkLst>
        <pc:spChg chg="mod">
          <ac:chgData name="Shareef Ahmed" userId="ce7c6025-ca9f-4b65-b3ee-82447e2e582a" providerId="ADAL" clId="{9EB7D0A6-F6F2-491E-B628-E7DFC3EAFE4B}" dt="2023-08-16T23:36:20.434" v="9897" actId="20577"/>
          <ac:spMkLst>
            <pc:docMk/>
            <pc:sldMk cId="3504406535" sldId="356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38:02.433" v="647" actId="20577"/>
          <ac:spMkLst>
            <pc:docMk/>
            <pc:sldMk cId="3504406535" sldId="356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3T22:41:43.676" v="790" actId="255"/>
        <pc:sldMkLst>
          <pc:docMk/>
          <pc:sldMk cId="2899788569" sldId="357"/>
        </pc:sldMkLst>
        <pc:spChg chg="mod">
          <ac:chgData name="Shareef Ahmed" userId="ce7c6025-ca9f-4b65-b3ee-82447e2e582a" providerId="ADAL" clId="{9EB7D0A6-F6F2-491E-B628-E7DFC3EAFE4B}" dt="2023-08-13T22:41:43.676" v="790" actId="255"/>
          <ac:spMkLst>
            <pc:docMk/>
            <pc:sldMk cId="2899788569" sldId="357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4T01:18:14.952" v="2093" actId="20577"/>
        <pc:sldMkLst>
          <pc:docMk/>
          <pc:sldMk cId="3667590737" sldId="358"/>
        </pc:sldMkLst>
        <pc:spChg chg="mod">
          <ac:chgData name="Shareef Ahmed" userId="ce7c6025-ca9f-4b65-b3ee-82447e2e582a" providerId="ADAL" clId="{9EB7D0A6-F6F2-491E-B628-E7DFC3EAFE4B}" dt="2023-08-14T01:18:14.952" v="2093" actId="20577"/>
          <ac:spMkLst>
            <pc:docMk/>
            <pc:sldMk cId="3667590737" sldId="358"/>
            <ac:spMk id="3" creationId="{DEF809D8-D53C-D68B-78DF-D0819D50806C}"/>
          </ac:spMkLst>
        </pc:spChg>
      </pc:sldChg>
      <pc:sldChg chg="addSp modSp add mod">
        <pc:chgData name="Shareef Ahmed" userId="ce7c6025-ca9f-4b65-b3ee-82447e2e582a" providerId="ADAL" clId="{9EB7D0A6-F6F2-491E-B628-E7DFC3EAFE4B}" dt="2023-08-14T01:18:28.622" v="2101"/>
        <pc:sldMkLst>
          <pc:docMk/>
          <pc:sldMk cId="3858666483" sldId="359"/>
        </pc:sldMkLst>
        <pc:spChg chg="mod">
          <ac:chgData name="Shareef Ahmed" userId="ce7c6025-ca9f-4b65-b3ee-82447e2e582a" providerId="ADAL" clId="{9EB7D0A6-F6F2-491E-B628-E7DFC3EAFE4B}" dt="2023-08-14T01:18:28.622" v="2101"/>
          <ac:spMkLst>
            <pc:docMk/>
            <pc:sldMk cId="3858666483" sldId="359"/>
            <ac:spMk id="2" creationId="{00000000-0000-0000-0000-000000000000}"/>
          </ac:spMkLst>
        </pc:spChg>
        <pc:spChg chg="add mod ord">
          <ac:chgData name="Shareef Ahmed" userId="ce7c6025-ca9f-4b65-b3ee-82447e2e582a" providerId="ADAL" clId="{9EB7D0A6-F6F2-491E-B628-E7DFC3EAFE4B}" dt="2023-08-14T01:03:05.795" v="1943" actId="14100"/>
          <ac:spMkLst>
            <pc:docMk/>
            <pc:sldMk cId="3858666483" sldId="359"/>
            <ac:spMk id="3" creationId="{9EC67942-E723-740C-2B78-DA8A2396CC37}"/>
          </ac:spMkLst>
        </pc:spChg>
        <pc:spChg chg="mod">
          <ac:chgData name="Shareef Ahmed" userId="ce7c6025-ca9f-4b65-b3ee-82447e2e582a" providerId="ADAL" clId="{9EB7D0A6-F6F2-491E-B628-E7DFC3EAFE4B}" dt="2023-08-13T23:07:14.478" v="1868" actId="20577"/>
          <ac:spMkLst>
            <pc:docMk/>
            <pc:sldMk cId="3858666483" sldId="359"/>
            <ac:spMk id="10" creationId="{72F3841F-9F75-06DD-BDFD-ABF9DE208571}"/>
          </ac:spMkLst>
        </pc:spChg>
      </pc:sldChg>
      <pc:sldChg chg="modSp add mod">
        <pc:chgData name="Shareef Ahmed" userId="ce7c6025-ca9f-4b65-b3ee-82447e2e582a" providerId="ADAL" clId="{9EB7D0A6-F6F2-491E-B628-E7DFC3EAFE4B}" dt="2023-08-14T21:35:26.364" v="3017" actId="5793"/>
        <pc:sldMkLst>
          <pc:docMk/>
          <pc:sldMk cId="2820872360" sldId="360"/>
        </pc:sldMkLst>
        <pc:spChg chg="mod">
          <ac:chgData name="Shareef Ahmed" userId="ce7c6025-ca9f-4b65-b3ee-82447e2e582a" providerId="ADAL" clId="{9EB7D0A6-F6F2-491E-B628-E7DFC3EAFE4B}" dt="2023-08-14T01:30:28.578" v="2108" actId="20577"/>
          <ac:spMkLst>
            <pc:docMk/>
            <pc:sldMk cId="2820872360" sldId="360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21:35:26.364" v="3017" actId="5793"/>
          <ac:spMkLst>
            <pc:docMk/>
            <pc:sldMk cId="2820872360" sldId="360"/>
            <ac:spMk id="10" creationId="{72F3841F-9F75-06DD-BDFD-ABF9DE208571}"/>
          </ac:spMkLst>
        </pc:spChg>
      </pc:sldChg>
      <pc:sldChg chg="addSp modSp add mod modAnim">
        <pc:chgData name="Shareef Ahmed" userId="ce7c6025-ca9f-4b65-b3ee-82447e2e582a" providerId="ADAL" clId="{9EB7D0A6-F6F2-491E-B628-E7DFC3EAFE4B}" dt="2023-08-14T20:24:54.448" v="3000" actId="207"/>
        <pc:sldMkLst>
          <pc:docMk/>
          <pc:sldMk cId="360990314" sldId="361"/>
        </pc:sldMkLst>
        <pc:spChg chg="add mod">
          <ac:chgData name="Shareef Ahmed" userId="ce7c6025-ca9f-4b65-b3ee-82447e2e582a" providerId="ADAL" clId="{9EB7D0A6-F6F2-491E-B628-E7DFC3EAFE4B}" dt="2023-08-14T20:23:01.684" v="2997" actId="20577"/>
          <ac:spMkLst>
            <pc:docMk/>
            <pc:sldMk cId="360990314" sldId="361"/>
            <ac:spMk id="7" creationId="{2F7FB32D-39F7-5C86-AAFE-3318046AE135}"/>
          </ac:spMkLst>
        </pc:spChg>
        <pc:spChg chg="add mod">
          <ac:chgData name="Shareef Ahmed" userId="ce7c6025-ca9f-4b65-b3ee-82447e2e582a" providerId="ADAL" clId="{9EB7D0A6-F6F2-491E-B628-E7DFC3EAFE4B}" dt="2023-08-14T20:18:54.189" v="2960" actId="122"/>
          <ac:spMkLst>
            <pc:docMk/>
            <pc:sldMk cId="360990314" sldId="361"/>
            <ac:spMk id="8" creationId="{03A65323-FED5-6A1B-C6AA-696D11386862}"/>
          </ac:spMkLst>
        </pc:spChg>
        <pc:spChg chg="mod">
          <ac:chgData name="Shareef Ahmed" userId="ce7c6025-ca9f-4b65-b3ee-82447e2e582a" providerId="ADAL" clId="{9EB7D0A6-F6F2-491E-B628-E7DFC3EAFE4B}" dt="2023-08-14T19:49:59.980" v="2937" actId="255"/>
          <ac:spMkLst>
            <pc:docMk/>
            <pc:sldMk cId="360990314" sldId="361"/>
            <ac:spMk id="10" creationId="{72F3841F-9F75-06DD-BDFD-ABF9DE208571}"/>
          </ac:spMkLst>
        </pc:spChg>
        <pc:spChg chg="add mod">
          <ac:chgData name="Shareef Ahmed" userId="ce7c6025-ca9f-4b65-b3ee-82447e2e582a" providerId="ADAL" clId="{9EB7D0A6-F6F2-491E-B628-E7DFC3EAFE4B}" dt="2023-08-14T20:19:53.476" v="2971" actId="164"/>
          <ac:spMkLst>
            <pc:docMk/>
            <pc:sldMk cId="360990314" sldId="361"/>
            <ac:spMk id="14" creationId="{6B511457-75D8-CDB6-3030-BF6DCE7712A7}"/>
          </ac:spMkLst>
        </pc:spChg>
        <pc:spChg chg="mod">
          <ac:chgData name="Shareef Ahmed" userId="ce7c6025-ca9f-4b65-b3ee-82447e2e582a" providerId="ADAL" clId="{9EB7D0A6-F6F2-491E-B628-E7DFC3EAFE4B}" dt="2023-08-14T20:20:09.050" v="2977" actId="20577"/>
          <ac:spMkLst>
            <pc:docMk/>
            <pc:sldMk cId="360990314" sldId="361"/>
            <ac:spMk id="18" creationId="{56D7D1A3-F800-F58D-C860-113DAAEC450B}"/>
          </ac:spMkLst>
        </pc:spChg>
        <pc:spChg chg="mod">
          <ac:chgData name="Shareef Ahmed" userId="ce7c6025-ca9f-4b65-b3ee-82447e2e582a" providerId="ADAL" clId="{9EB7D0A6-F6F2-491E-B628-E7DFC3EAFE4B}" dt="2023-08-14T20:21:47.274" v="2988" actId="1076"/>
          <ac:spMkLst>
            <pc:docMk/>
            <pc:sldMk cId="360990314" sldId="361"/>
            <ac:spMk id="21" creationId="{EBE2B95D-59A0-24AE-E0A1-78F705A3CD0B}"/>
          </ac:spMkLst>
        </pc:spChg>
        <pc:spChg chg="add mod">
          <ac:chgData name="Shareef Ahmed" userId="ce7c6025-ca9f-4b65-b3ee-82447e2e582a" providerId="ADAL" clId="{9EB7D0A6-F6F2-491E-B628-E7DFC3EAFE4B}" dt="2023-08-14T20:24:54.448" v="3000" actId="207"/>
          <ac:spMkLst>
            <pc:docMk/>
            <pc:sldMk cId="360990314" sldId="361"/>
            <ac:spMk id="23" creationId="{8E5E4C7C-7EA1-5374-4CF9-A15419394292}"/>
          </ac:spMkLst>
        </pc:spChg>
        <pc:grpChg chg="add mod">
          <ac:chgData name="Shareef Ahmed" userId="ce7c6025-ca9f-4b65-b3ee-82447e2e582a" providerId="ADAL" clId="{9EB7D0A6-F6F2-491E-B628-E7DFC3EAFE4B}" dt="2023-08-14T20:19:53.476" v="2971" actId="164"/>
          <ac:grpSpMkLst>
            <pc:docMk/>
            <pc:sldMk cId="360990314" sldId="361"/>
            <ac:grpSpMk id="16" creationId="{AAA57CD5-ABB3-A520-4B92-CDE7F940380E}"/>
          </ac:grpSpMkLst>
        </pc:grpChg>
        <pc:grpChg chg="add mod">
          <ac:chgData name="Shareef Ahmed" userId="ce7c6025-ca9f-4b65-b3ee-82447e2e582a" providerId="ADAL" clId="{9EB7D0A6-F6F2-491E-B628-E7DFC3EAFE4B}" dt="2023-08-14T20:20:06.415" v="2973" actId="1076"/>
          <ac:grpSpMkLst>
            <pc:docMk/>
            <pc:sldMk cId="360990314" sldId="361"/>
            <ac:grpSpMk id="17" creationId="{2EA16B21-03EE-F3A6-5C1E-0E64D331742E}"/>
          </ac:grpSpMkLst>
        </pc:grpChg>
        <pc:grpChg chg="add mod">
          <ac:chgData name="Shareef Ahmed" userId="ce7c6025-ca9f-4b65-b3ee-82447e2e582a" providerId="ADAL" clId="{9EB7D0A6-F6F2-491E-B628-E7DFC3EAFE4B}" dt="2023-08-14T20:21:34.568" v="2981" actId="1076"/>
          <ac:grpSpMkLst>
            <pc:docMk/>
            <pc:sldMk cId="360990314" sldId="361"/>
            <ac:grpSpMk id="20" creationId="{DD59D3A9-1687-359D-041D-FDF600574A83}"/>
          </ac:grpSpMkLst>
        </pc:grpChg>
        <pc:picChg chg="add mod">
          <ac:chgData name="Shareef Ahmed" userId="ce7c6025-ca9f-4b65-b3ee-82447e2e582a" providerId="ADAL" clId="{9EB7D0A6-F6F2-491E-B628-E7DFC3EAFE4B}" dt="2023-08-14T19:49:48.827" v="2935" actId="1076"/>
          <ac:picMkLst>
            <pc:docMk/>
            <pc:sldMk cId="360990314" sldId="361"/>
            <ac:picMk id="6" creationId="{6394FBF6-EA8F-AD60-2C29-97C6ACA92A83}"/>
          </ac:picMkLst>
        </pc:picChg>
        <pc:cxnChg chg="add mod">
          <ac:chgData name="Shareef Ahmed" userId="ce7c6025-ca9f-4b65-b3ee-82447e2e582a" providerId="ADAL" clId="{9EB7D0A6-F6F2-491E-B628-E7DFC3EAFE4B}" dt="2023-08-14T20:18:12.222" v="2959" actId="14100"/>
          <ac:cxnSpMkLst>
            <pc:docMk/>
            <pc:sldMk cId="360990314" sldId="361"/>
            <ac:cxnSpMk id="11" creationId="{8112DDE8-E993-6431-ECE7-5C63B0597B01}"/>
          </ac:cxnSpMkLst>
        </pc:cxnChg>
        <pc:cxnChg chg="add mod">
          <ac:chgData name="Shareef Ahmed" userId="ce7c6025-ca9f-4b65-b3ee-82447e2e582a" providerId="ADAL" clId="{9EB7D0A6-F6F2-491E-B628-E7DFC3EAFE4B}" dt="2023-08-14T20:19:53.476" v="2971" actId="164"/>
          <ac:cxnSpMkLst>
            <pc:docMk/>
            <pc:sldMk cId="360990314" sldId="361"/>
            <ac:cxnSpMk id="15" creationId="{3E2E6390-8D2A-962E-E0EA-6E27E1A498B0}"/>
          </ac:cxnSpMkLst>
        </pc:cxnChg>
        <pc:cxnChg chg="mod">
          <ac:chgData name="Shareef Ahmed" userId="ce7c6025-ca9f-4b65-b3ee-82447e2e582a" providerId="ADAL" clId="{9EB7D0A6-F6F2-491E-B628-E7DFC3EAFE4B}" dt="2023-08-14T20:19:54.970" v="2972"/>
          <ac:cxnSpMkLst>
            <pc:docMk/>
            <pc:sldMk cId="360990314" sldId="361"/>
            <ac:cxnSpMk id="19" creationId="{903A7F11-41D3-DE8B-F3B7-BBBFAED85E01}"/>
          </ac:cxnSpMkLst>
        </pc:cxnChg>
        <pc:cxnChg chg="mod">
          <ac:chgData name="Shareef Ahmed" userId="ce7c6025-ca9f-4b65-b3ee-82447e2e582a" providerId="ADAL" clId="{9EB7D0A6-F6F2-491E-B628-E7DFC3EAFE4B}" dt="2023-08-14T20:21:29.349" v="2980"/>
          <ac:cxnSpMkLst>
            <pc:docMk/>
            <pc:sldMk cId="360990314" sldId="361"/>
            <ac:cxnSpMk id="22" creationId="{B029330D-3B1B-4A22-A804-924297C72797}"/>
          </ac:cxnSpMkLst>
        </pc:cxnChg>
      </pc:sldChg>
      <pc:sldChg chg="modSp add mod">
        <pc:chgData name="Shareef Ahmed" userId="ce7c6025-ca9f-4b65-b3ee-82447e2e582a" providerId="ADAL" clId="{9EB7D0A6-F6F2-491E-B628-E7DFC3EAFE4B}" dt="2023-08-16T23:37:23.503" v="9908" actId="20577"/>
        <pc:sldMkLst>
          <pc:docMk/>
          <pc:sldMk cId="1615095126" sldId="362"/>
        </pc:sldMkLst>
        <pc:spChg chg="mod">
          <ac:chgData name="Shareef Ahmed" userId="ce7c6025-ca9f-4b65-b3ee-82447e2e582a" providerId="ADAL" clId="{9EB7D0A6-F6F2-491E-B628-E7DFC3EAFE4B}" dt="2023-08-16T23:37:23.503" v="9908" actId="20577"/>
          <ac:spMkLst>
            <pc:docMk/>
            <pc:sldMk cId="1615095126" sldId="362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5:48:31.433" v="4721" actId="113"/>
          <ac:spMkLst>
            <pc:docMk/>
            <pc:sldMk cId="1615095126" sldId="362"/>
            <ac:spMk id="10" creationId="{72F3841F-9F75-06DD-BDFD-ABF9DE208571}"/>
          </ac:spMkLst>
        </pc:spChg>
      </pc:sldChg>
      <pc:sldChg chg="modSp add mod">
        <pc:chgData name="Shareef Ahmed" userId="ce7c6025-ca9f-4b65-b3ee-82447e2e582a" providerId="ADAL" clId="{9EB7D0A6-F6F2-491E-B628-E7DFC3EAFE4B}" dt="2023-08-15T04:34:39.992" v="4484" actId="20577"/>
        <pc:sldMkLst>
          <pc:docMk/>
          <pc:sldMk cId="1311044019" sldId="363"/>
        </pc:sldMkLst>
        <pc:spChg chg="mod">
          <ac:chgData name="Shareef Ahmed" userId="ce7c6025-ca9f-4b65-b3ee-82447e2e582a" providerId="ADAL" clId="{9EB7D0A6-F6F2-491E-B628-E7DFC3EAFE4B}" dt="2023-08-15T04:34:39.992" v="4484" actId="20577"/>
          <ac:spMkLst>
            <pc:docMk/>
            <pc:sldMk cId="1311044019" sldId="363"/>
            <ac:spMk id="2" creationId="{00000000-0000-0000-0000-000000000000}"/>
          </ac:spMkLst>
        </pc:spChg>
        <pc:graphicFrameChg chg="modGraphic">
          <ac:chgData name="Shareef Ahmed" userId="ce7c6025-ca9f-4b65-b3ee-82447e2e582a" providerId="ADAL" clId="{9EB7D0A6-F6F2-491E-B628-E7DFC3EAFE4B}" dt="2023-08-15T02:52:55.188" v="4284" actId="21"/>
          <ac:graphicFrameMkLst>
            <pc:docMk/>
            <pc:sldMk cId="1311044019" sldId="363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5T04:34:34.064" v="4482" actId="20577"/>
        <pc:sldMkLst>
          <pc:docMk/>
          <pc:sldMk cId="1310044442" sldId="364"/>
        </pc:sldMkLst>
        <pc:spChg chg="mod">
          <ac:chgData name="Shareef Ahmed" userId="ce7c6025-ca9f-4b65-b3ee-82447e2e582a" providerId="ADAL" clId="{9EB7D0A6-F6F2-491E-B628-E7DFC3EAFE4B}" dt="2023-08-15T04:34:34.064" v="4482" actId="20577"/>
          <ac:spMkLst>
            <pc:docMk/>
            <pc:sldMk cId="1310044442" sldId="364"/>
            <ac:spMk id="2" creationId="{00000000-0000-0000-0000-000000000000}"/>
          </ac:spMkLst>
        </pc:spChg>
        <pc:graphicFrameChg chg="mod">
          <ac:chgData name="Shareef Ahmed" userId="ce7c6025-ca9f-4b65-b3ee-82447e2e582a" providerId="ADAL" clId="{9EB7D0A6-F6F2-491E-B628-E7DFC3EAFE4B}" dt="2023-08-15T02:53:23.058" v="4288" actId="6549"/>
          <ac:graphicFrameMkLst>
            <pc:docMk/>
            <pc:sldMk cId="1310044442" sldId="364"/>
            <ac:graphicFrameMk id="3" creationId="{C5BF7EF1-8A79-A4FF-5C6E-73E7C03C0185}"/>
          </ac:graphicFrameMkLst>
        </pc:graphicFrameChg>
      </pc:sldChg>
      <pc:sldChg chg="modSp add del mod">
        <pc:chgData name="Shareef Ahmed" userId="ce7c6025-ca9f-4b65-b3ee-82447e2e582a" providerId="ADAL" clId="{9EB7D0A6-F6F2-491E-B628-E7DFC3EAFE4B}" dt="2023-08-15T02:51:51.587" v="4281"/>
        <pc:sldMkLst>
          <pc:docMk/>
          <pc:sldMk cId="1874807700" sldId="364"/>
        </pc:sldMkLst>
        <pc:graphicFrameChg chg="modGraphic">
          <ac:chgData name="Shareef Ahmed" userId="ce7c6025-ca9f-4b65-b3ee-82447e2e582a" providerId="ADAL" clId="{9EB7D0A6-F6F2-491E-B628-E7DFC3EAFE4B}" dt="2023-08-15T02:51:51.145" v="4280" actId="20577"/>
          <ac:graphicFrameMkLst>
            <pc:docMk/>
            <pc:sldMk cId="1874807700" sldId="364"/>
            <ac:graphicFrameMk id="3" creationId="{C5BF7EF1-8A79-A4FF-5C6E-73E7C03C0185}"/>
          </ac:graphicFrameMkLst>
        </pc:graphicFrameChg>
      </pc:sldChg>
      <pc:sldChg chg="addSp modSp add mod">
        <pc:chgData name="Shareef Ahmed" userId="ce7c6025-ca9f-4b65-b3ee-82447e2e582a" providerId="ADAL" clId="{9EB7D0A6-F6F2-491E-B628-E7DFC3EAFE4B}" dt="2023-08-17T01:23:57.326" v="10095" actId="208"/>
        <pc:sldMkLst>
          <pc:docMk/>
          <pc:sldMk cId="3812869863" sldId="365"/>
        </pc:sldMkLst>
        <pc:spChg chg="mod">
          <ac:chgData name="Shareef Ahmed" userId="ce7c6025-ca9f-4b65-b3ee-82447e2e582a" providerId="ADAL" clId="{9EB7D0A6-F6F2-491E-B628-E7DFC3EAFE4B}" dt="2023-08-15T04:34:36.995" v="4483" actId="20577"/>
          <ac:spMkLst>
            <pc:docMk/>
            <pc:sldMk cId="3812869863" sldId="365"/>
            <ac:spMk id="2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7T01:23:57.326" v="10095" actId="208"/>
          <ac:spMkLst>
            <pc:docMk/>
            <pc:sldMk cId="3812869863" sldId="365"/>
            <ac:spMk id="6" creationId="{2FB7DAF4-DE00-21E6-9F87-CB3BAD21B987}"/>
          </ac:spMkLst>
        </pc:spChg>
        <pc:graphicFrameChg chg="modGraphic">
          <ac:chgData name="Shareef Ahmed" userId="ce7c6025-ca9f-4b65-b3ee-82447e2e582a" providerId="ADAL" clId="{9EB7D0A6-F6F2-491E-B628-E7DFC3EAFE4B}" dt="2023-08-15T02:53:14.693" v="4287" actId="21"/>
          <ac:graphicFrameMkLst>
            <pc:docMk/>
            <pc:sldMk cId="3812869863" sldId="365"/>
            <ac:graphicFrameMk id="3" creationId="{C5BF7EF1-8A79-A4FF-5C6E-73E7C03C0185}"/>
          </ac:graphicFrameMkLst>
        </pc:graphicFrameChg>
      </pc:sldChg>
      <pc:sldChg chg="addSp delSp modSp add mod">
        <pc:chgData name="Shareef Ahmed" userId="ce7c6025-ca9f-4b65-b3ee-82447e2e582a" providerId="ADAL" clId="{9EB7D0A6-F6F2-491E-B628-E7DFC3EAFE4B}" dt="2023-08-15T04:44:15.842" v="4591" actId="207"/>
        <pc:sldMkLst>
          <pc:docMk/>
          <pc:sldMk cId="2172016307" sldId="366"/>
        </pc:sldMkLst>
        <pc:spChg chg="mod">
          <ac:chgData name="Shareef Ahmed" userId="ce7c6025-ca9f-4b65-b3ee-82447e2e582a" providerId="ADAL" clId="{9EB7D0A6-F6F2-491E-B628-E7DFC3EAFE4B}" dt="2023-08-15T04:34:30.564" v="4481" actId="20577"/>
          <ac:spMkLst>
            <pc:docMk/>
            <pc:sldMk cId="2172016307" sldId="366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4:43:10.014" v="4573" actId="21"/>
          <ac:spMkLst>
            <pc:docMk/>
            <pc:sldMk cId="2172016307" sldId="366"/>
            <ac:spMk id="6" creationId="{2FB7DAF4-DE00-21E6-9F87-CB3BAD21B987}"/>
          </ac:spMkLst>
        </pc:spChg>
        <pc:spChg chg="add del mod">
          <ac:chgData name="Shareef Ahmed" userId="ce7c6025-ca9f-4b65-b3ee-82447e2e582a" providerId="ADAL" clId="{9EB7D0A6-F6F2-491E-B628-E7DFC3EAFE4B}" dt="2023-08-15T04:43:21.583" v="4575" actId="21"/>
          <ac:spMkLst>
            <pc:docMk/>
            <pc:sldMk cId="2172016307" sldId="366"/>
            <ac:spMk id="7" creationId="{EDE3D9A7-70AD-1A89-9E24-32A79EB71EC8}"/>
          </ac:spMkLst>
        </pc:spChg>
        <pc:spChg chg="add del mod">
          <ac:chgData name="Shareef Ahmed" userId="ce7c6025-ca9f-4b65-b3ee-82447e2e582a" providerId="ADAL" clId="{9EB7D0A6-F6F2-491E-B628-E7DFC3EAFE4B}" dt="2023-08-15T04:43:23.604" v="4577"/>
          <ac:spMkLst>
            <pc:docMk/>
            <pc:sldMk cId="2172016307" sldId="366"/>
            <ac:spMk id="8" creationId="{3672D56C-7811-8952-DDB9-C81CEA6E6FA6}"/>
          </ac:spMkLst>
        </pc:spChg>
        <pc:spChg chg="add del mod">
          <ac:chgData name="Shareef Ahmed" userId="ce7c6025-ca9f-4b65-b3ee-82447e2e582a" providerId="ADAL" clId="{9EB7D0A6-F6F2-491E-B628-E7DFC3EAFE4B}" dt="2023-08-15T04:43:32.501" v="4579" actId="21"/>
          <ac:spMkLst>
            <pc:docMk/>
            <pc:sldMk cId="2172016307" sldId="366"/>
            <ac:spMk id="9" creationId="{9ED33B8E-43C5-5DA4-31F5-186617AF6062}"/>
          </ac:spMkLst>
        </pc:spChg>
        <pc:spChg chg="add mod">
          <ac:chgData name="Shareef Ahmed" userId="ce7c6025-ca9f-4b65-b3ee-82447e2e582a" providerId="ADAL" clId="{9EB7D0A6-F6F2-491E-B628-E7DFC3EAFE4B}" dt="2023-08-15T04:44:11.647" v="4590" actId="20577"/>
          <ac:spMkLst>
            <pc:docMk/>
            <pc:sldMk cId="2172016307" sldId="366"/>
            <ac:spMk id="10" creationId="{9AE85376-6AFB-3060-DCA3-438A33441D94}"/>
          </ac:spMkLst>
        </pc:spChg>
        <pc:graphicFrameChg chg="mod modGraphic">
          <ac:chgData name="Shareef Ahmed" userId="ce7c6025-ca9f-4b65-b3ee-82447e2e582a" providerId="ADAL" clId="{9EB7D0A6-F6F2-491E-B628-E7DFC3EAFE4B}" dt="2023-08-15T04:44:15.842" v="4591" actId="207"/>
          <ac:graphicFrameMkLst>
            <pc:docMk/>
            <pc:sldMk cId="2172016307" sldId="366"/>
            <ac:graphicFrameMk id="3" creationId="{C5BF7EF1-8A79-A4FF-5C6E-73E7C03C0185}"/>
          </ac:graphicFrameMkLst>
        </pc:graphicFrameChg>
      </pc:sldChg>
      <pc:sldChg chg="addSp delSp modSp add mod ord">
        <pc:chgData name="Shareef Ahmed" userId="ce7c6025-ca9f-4b65-b3ee-82447e2e582a" providerId="ADAL" clId="{9EB7D0A6-F6F2-491E-B628-E7DFC3EAFE4B}" dt="2023-08-15T04:44:00.743" v="4585" actId="12788"/>
        <pc:sldMkLst>
          <pc:docMk/>
          <pc:sldMk cId="864743440" sldId="367"/>
        </pc:sldMkLst>
        <pc:spChg chg="add del mod">
          <ac:chgData name="Shareef Ahmed" userId="ce7c6025-ca9f-4b65-b3ee-82447e2e582a" providerId="ADAL" clId="{9EB7D0A6-F6F2-491E-B628-E7DFC3EAFE4B}" dt="2023-08-15T04:44:00.743" v="4585" actId="12788"/>
          <ac:spMkLst>
            <pc:docMk/>
            <pc:sldMk cId="864743440" sldId="367"/>
            <ac:spMk id="6" creationId="{2FB7DAF4-DE00-21E6-9F87-CB3BAD21B987}"/>
          </ac:spMkLst>
        </pc:spChg>
        <pc:graphicFrameChg chg="mod">
          <ac:chgData name="Shareef Ahmed" userId="ce7c6025-ca9f-4b65-b3ee-82447e2e582a" providerId="ADAL" clId="{9EB7D0A6-F6F2-491E-B628-E7DFC3EAFE4B}" dt="2023-08-15T04:40:41.085" v="4487" actId="6549"/>
          <ac:graphicFrameMkLst>
            <pc:docMk/>
            <pc:sldMk cId="864743440" sldId="367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7T01:25:38.278" v="10145" actId="20577"/>
        <pc:sldMkLst>
          <pc:docMk/>
          <pc:sldMk cId="2880808038" sldId="368"/>
        </pc:sldMkLst>
        <pc:spChg chg="mod">
          <ac:chgData name="Shareef Ahmed" userId="ce7c6025-ca9f-4b65-b3ee-82447e2e582a" providerId="ADAL" clId="{9EB7D0A6-F6F2-491E-B628-E7DFC3EAFE4B}" dt="2023-08-15T05:35:34.984" v="4617" actId="12788"/>
          <ac:spMkLst>
            <pc:docMk/>
            <pc:sldMk cId="2880808038" sldId="368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25:38.278" v="10145" actId="20577"/>
          <ac:spMkLst>
            <pc:docMk/>
            <pc:sldMk cId="2880808038" sldId="368"/>
            <ac:spMk id="6" creationId="{2FB7DAF4-DE00-21E6-9F87-CB3BAD21B987}"/>
          </ac:spMkLst>
        </pc:spChg>
        <pc:graphicFrameChg chg="mod">
          <ac:chgData name="Shareef Ahmed" userId="ce7c6025-ca9f-4b65-b3ee-82447e2e582a" providerId="ADAL" clId="{9EB7D0A6-F6F2-491E-B628-E7DFC3EAFE4B}" dt="2023-08-15T05:35:48.341" v="4618" actId="20577"/>
          <ac:graphicFrameMkLst>
            <pc:docMk/>
            <pc:sldMk cId="2880808038" sldId="368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5T06:35:58.205" v="5270" actId="207"/>
        <pc:sldMkLst>
          <pc:docMk/>
          <pc:sldMk cId="1842232032" sldId="369"/>
        </pc:sldMkLst>
        <pc:spChg chg="mod">
          <ac:chgData name="Shareef Ahmed" userId="ce7c6025-ca9f-4b65-b3ee-82447e2e582a" providerId="ADAL" clId="{9EB7D0A6-F6F2-491E-B628-E7DFC3EAFE4B}" dt="2023-08-15T06:07:25.800" v="4949" actId="20577"/>
          <ac:spMkLst>
            <pc:docMk/>
            <pc:sldMk cId="1842232032" sldId="36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6:35:58.205" v="5270" actId="207"/>
          <ac:spMkLst>
            <pc:docMk/>
            <pc:sldMk cId="1842232032" sldId="369"/>
            <ac:spMk id="6" creationId="{2FB7DAF4-DE00-21E6-9F87-CB3BAD21B987}"/>
          </ac:spMkLst>
        </pc:spChg>
        <pc:graphicFrameChg chg="mod modGraphic">
          <ac:chgData name="Shareef Ahmed" userId="ce7c6025-ca9f-4b65-b3ee-82447e2e582a" providerId="ADAL" clId="{9EB7D0A6-F6F2-491E-B628-E7DFC3EAFE4B}" dt="2023-08-15T06:27:53.062" v="5142" actId="20577"/>
          <ac:graphicFrameMkLst>
            <pc:docMk/>
            <pc:sldMk cId="1842232032" sldId="369"/>
            <ac:graphicFrameMk id="3" creationId="{C5BF7EF1-8A79-A4FF-5C6E-73E7C03C0185}"/>
          </ac:graphicFrameMkLst>
        </pc:graphicFrameChg>
      </pc:sldChg>
      <pc:sldChg chg="addSp delSp modSp add mod ord delAnim modAnim">
        <pc:chgData name="Shareef Ahmed" userId="ce7c6025-ca9f-4b65-b3ee-82447e2e582a" providerId="ADAL" clId="{9EB7D0A6-F6F2-491E-B628-E7DFC3EAFE4B}" dt="2023-08-15T06:21:40.683" v="5123" actId="20577"/>
        <pc:sldMkLst>
          <pc:docMk/>
          <pc:sldMk cId="3468205209" sldId="370"/>
        </pc:sldMkLst>
        <pc:spChg chg="del">
          <ac:chgData name="Shareef Ahmed" userId="ce7c6025-ca9f-4b65-b3ee-82447e2e582a" providerId="ADAL" clId="{9EB7D0A6-F6F2-491E-B628-E7DFC3EAFE4B}" dt="2023-08-15T06:09:08.709" v="4950" actId="21"/>
          <ac:spMkLst>
            <pc:docMk/>
            <pc:sldMk cId="3468205209" sldId="370"/>
            <ac:spMk id="6" creationId="{2FB7DAF4-DE00-21E6-9F87-CB3BAD21B987}"/>
          </ac:spMkLst>
        </pc:spChg>
        <pc:spChg chg="add del mod">
          <ac:chgData name="Shareef Ahmed" userId="ce7c6025-ca9f-4b65-b3ee-82447e2e582a" providerId="ADAL" clId="{9EB7D0A6-F6F2-491E-B628-E7DFC3EAFE4B}" dt="2023-08-15T06:09:20.579" v="4952" actId="21"/>
          <ac:spMkLst>
            <pc:docMk/>
            <pc:sldMk cId="3468205209" sldId="370"/>
            <ac:spMk id="7" creationId="{95691EE9-6C3E-9FE3-6CD9-B0C82BD98417}"/>
          </ac:spMkLst>
        </pc:spChg>
        <pc:spChg chg="add del mod">
          <ac:chgData name="Shareef Ahmed" userId="ce7c6025-ca9f-4b65-b3ee-82447e2e582a" providerId="ADAL" clId="{9EB7D0A6-F6F2-491E-B628-E7DFC3EAFE4B}" dt="2023-08-15T06:21:31.745" v="5114" actId="21"/>
          <ac:spMkLst>
            <pc:docMk/>
            <pc:sldMk cId="3468205209" sldId="370"/>
            <ac:spMk id="8" creationId="{F78AE15B-C64F-F5F6-D815-7E38A4370F20}"/>
          </ac:spMkLst>
        </pc:spChg>
        <pc:spChg chg="add del mod">
          <ac:chgData name="Shareef Ahmed" userId="ce7c6025-ca9f-4b65-b3ee-82447e2e582a" providerId="ADAL" clId="{9EB7D0A6-F6F2-491E-B628-E7DFC3EAFE4B}" dt="2023-08-15T06:21:31.745" v="5114" actId="21"/>
          <ac:spMkLst>
            <pc:docMk/>
            <pc:sldMk cId="3468205209" sldId="370"/>
            <ac:spMk id="9" creationId="{844B8631-6B96-F24B-526B-75302428BC3E}"/>
          </ac:spMkLst>
        </pc:spChg>
        <pc:graphicFrameChg chg="mod modGraphic">
          <ac:chgData name="Shareef Ahmed" userId="ce7c6025-ca9f-4b65-b3ee-82447e2e582a" providerId="ADAL" clId="{9EB7D0A6-F6F2-491E-B628-E7DFC3EAFE4B}" dt="2023-08-15T06:21:40.683" v="5123" actId="20577"/>
          <ac:graphicFrameMkLst>
            <pc:docMk/>
            <pc:sldMk cId="3468205209" sldId="370"/>
            <ac:graphicFrameMk id="3" creationId="{C5BF7EF1-8A79-A4FF-5C6E-73E7C03C0185}"/>
          </ac:graphicFrameMkLst>
        </pc:graphicFrameChg>
      </pc:sldChg>
      <pc:sldChg chg="addSp delSp modSp add mod">
        <pc:chgData name="Shareef Ahmed" userId="ce7c6025-ca9f-4b65-b3ee-82447e2e582a" providerId="ADAL" clId="{9EB7D0A6-F6F2-491E-B628-E7DFC3EAFE4B}" dt="2023-08-17T05:59:27.681" v="10269" actId="1076"/>
        <pc:sldMkLst>
          <pc:docMk/>
          <pc:sldMk cId="328679038" sldId="371"/>
        </pc:sldMkLst>
        <pc:spChg chg="add mod">
          <ac:chgData name="Shareef Ahmed" userId="ce7c6025-ca9f-4b65-b3ee-82447e2e582a" providerId="ADAL" clId="{9EB7D0A6-F6F2-491E-B628-E7DFC3EAFE4B}" dt="2023-08-17T05:59:27.681" v="10269" actId="1076"/>
          <ac:spMkLst>
            <pc:docMk/>
            <pc:sldMk cId="328679038" sldId="371"/>
            <ac:spMk id="8" creationId="{713018F3-ED45-7344-8C67-0242DE94DCD5}"/>
          </ac:spMkLst>
        </pc:spChg>
        <pc:spChg chg="del mod">
          <ac:chgData name="Shareef Ahmed" userId="ce7c6025-ca9f-4b65-b3ee-82447e2e582a" providerId="ADAL" clId="{9EB7D0A6-F6F2-491E-B628-E7DFC3EAFE4B}" dt="2023-08-15T06:59:33.624" v="5514" actId="931"/>
          <ac:spMkLst>
            <pc:docMk/>
            <pc:sldMk cId="328679038" sldId="371"/>
            <ac:spMk id="10" creationId="{72F3841F-9F75-06DD-BDFD-ABF9DE208571}"/>
          </ac:spMkLst>
        </pc:spChg>
        <pc:spChg chg="add del mod">
          <ac:chgData name="Shareef Ahmed" userId="ce7c6025-ca9f-4b65-b3ee-82447e2e582a" providerId="ADAL" clId="{9EB7D0A6-F6F2-491E-B628-E7DFC3EAFE4B}" dt="2023-08-16T05:47:35.234" v="7246" actId="478"/>
          <ac:spMkLst>
            <pc:docMk/>
            <pc:sldMk cId="328679038" sldId="371"/>
            <ac:spMk id="11" creationId="{07B62726-3D5D-883B-C9CA-6363DB7C60F5}"/>
          </ac:spMkLst>
        </pc:spChg>
        <pc:picChg chg="add del mod">
          <ac:chgData name="Shareef Ahmed" userId="ce7c6025-ca9f-4b65-b3ee-82447e2e582a" providerId="ADAL" clId="{9EB7D0A6-F6F2-491E-B628-E7DFC3EAFE4B}" dt="2023-08-16T05:47:09.875" v="7242" actId="21"/>
          <ac:picMkLst>
            <pc:docMk/>
            <pc:sldMk cId="328679038" sldId="371"/>
            <ac:picMk id="6" creationId="{F2FADBE1-BFE0-3529-3E62-6A038F1FF1DF}"/>
          </ac:picMkLst>
        </pc:picChg>
        <pc:picChg chg="del">
          <ac:chgData name="Shareef Ahmed" userId="ce7c6025-ca9f-4b65-b3ee-82447e2e582a" providerId="ADAL" clId="{9EB7D0A6-F6F2-491E-B628-E7DFC3EAFE4B}" dt="2023-08-15T06:58:53.685" v="5512" actId="21"/>
          <ac:picMkLst>
            <pc:docMk/>
            <pc:sldMk cId="328679038" sldId="371"/>
            <ac:picMk id="7" creationId="{BA1292FF-23BC-F597-8DA7-8F67D42FA0D0}"/>
          </ac:picMkLst>
        </pc:picChg>
        <pc:picChg chg="add del mod">
          <ac:chgData name="Shareef Ahmed" userId="ce7c6025-ca9f-4b65-b3ee-82447e2e582a" providerId="ADAL" clId="{9EB7D0A6-F6F2-491E-B628-E7DFC3EAFE4B}" dt="2023-08-16T05:47:26.445" v="7245" actId="478"/>
          <ac:picMkLst>
            <pc:docMk/>
            <pc:sldMk cId="328679038" sldId="371"/>
            <ac:picMk id="12" creationId="{3D35D492-D5A4-948D-A49A-5CA07B0CACF1}"/>
          </ac:picMkLst>
        </pc:picChg>
        <pc:picChg chg="add mod">
          <ac:chgData name="Shareef Ahmed" userId="ce7c6025-ca9f-4b65-b3ee-82447e2e582a" providerId="ADAL" clId="{9EB7D0A6-F6F2-491E-B628-E7DFC3EAFE4B}" dt="2023-08-16T05:48:05.362" v="7259" actId="14100"/>
          <ac:picMkLst>
            <pc:docMk/>
            <pc:sldMk cId="328679038" sldId="371"/>
            <ac:picMk id="13" creationId="{0121D988-A00C-C460-2406-20FEFDF3AF02}"/>
          </ac:picMkLst>
        </pc:picChg>
      </pc:sldChg>
      <pc:sldChg chg="addSp delSp modSp add mod modTransition modAnim">
        <pc:chgData name="Shareef Ahmed" userId="ce7c6025-ca9f-4b65-b3ee-82447e2e582a" providerId="ADAL" clId="{9EB7D0A6-F6F2-491E-B628-E7DFC3EAFE4B}" dt="2023-08-16T05:49:06.153" v="7274" actId="14100"/>
        <pc:sldMkLst>
          <pc:docMk/>
          <pc:sldMk cId="1585883891" sldId="372"/>
        </pc:sldMkLst>
        <pc:spChg chg="mod">
          <ac:chgData name="Shareef Ahmed" userId="ce7c6025-ca9f-4b65-b3ee-82447e2e582a" providerId="ADAL" clId="{9EB7D0A6-F6F2-491E-B628-E7DFC3EAFE4B}" dt="2023-08-15T19:25:43.644" v="6323" actId="5793"/>
          <ac:spMkLst>
            <pc:docMk/>
            <pc:sldMk cId="1585883891" sldId="372"/>
            <ac:spMk id="3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5T22:10:06.679" v="6592" actId="207"/>
          <ac:spMkLst>
            <pc:docMk/>
            <pc:sldMk cId="1585883891" sldId="372"/>
            <ac:spMk id="5" creationId="{A7C03292-26B0-3987-0AA6-A1659DDDF144}"/>
          </ac:spMkLst>
        </pc:spChg>
        <pc:picChg chg="del mod">
          <ac:chgData name="Shareef Ahmed" userId="ce7c6025-ca9f-4b65-b3ee-82447e2e582a" providerId="ADAL" clId="{9EB7D0A6-F6F2-491E-B628-E7DFC3EAFE4B}" dt="2023-08-16T05:48:51.961" v="7271" actId="478"/>
          <ac:picMkLst>
            <pc:docMk/>
            <pc:sldMk cId="1585883891" sldId="372"/>
            <ac:picMk id="2" creationId="{6ACEC9F4-70DC-D771-54B3-5ED06A91D0FA}"/>
          </ac:picMkLst>
        </pc:picChg>
        <pc:picChg chg="add mod">
          <ac:chgData name="Shareef Ahmed" userId="ce7c6025-ca9f-4b65-b3ee-82447e2e582a" providerId="ADAL" clId="{9EB7D0A6-F6F2-491E-B628-E7DFC3EAFE4B}" dt="2023-08-16T05:49:06.153" v="7274" actId="14100"/>
          <ac:picMkLst>
            <pc:docMk/>
            <pc:sldMk cId="1585883891" sldId="372"/>
            <ac:picMk id="6" creationId="{AE3881F4-135D-D719-E92B-176703DEE4F1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6:03:54.491" v="10275" actId="20577"/>
        <pc:sldMkLst>
          <pc:docMk/>
          <pc:sldMk cId="281309960" sldId="373"/>
        </pc:sldMkLst>
        <pc:spChg chg="add mod ord">
          <ac:chgData name="Shareef Ahmed" userId="ce7c6025-ca9f-4b65-b3ee-82447e2e582a" providerId="ADAL" clId="{9EB7D0A6-F6F2-491E-B628-E7DFC3EAFE4B}" dt="2023-08-16T06:09:15.252" v="7463" actId="207"/>
          <ac:spMkLst>
            <pc:docMk/>
            <pc:sldMk cId="281309960" sldId="373"/>
            <ac:spMk id="3" creationId="{7819AA6A-9DDE-0746-150F-37E4FE9A5CB1}"/>
          </ac:spMkLst>
        </pc:spChg>
        <pc:spChg chg="add mod">
          <ac:chgData name="Shareef Ahmed" userId="ce7c6025-ca9f-4b65-b3ee-82447e2e582a" providerId="ADAL" clId="{9EB7D0A6-F6F2-491E-B628-E7DFC3EAFE4B}" dt="2023-08-17T06:03:54.491" v="10275" actId="20577"/>
          <ac:spMkLst>
            <pc:docMk/>
            <pc:sldMk cId="281309960" sldId="373"/>
            <ac:spMk id="5" creationId="{191174C3-DAC8-B2B7-02DB-B4485105B249}"/>
          </ac:spMkLst>
        </pc:spChg>
        <pc:spChg chg="mod">
          <ac:chgData name="Shareef Ahmed" userId="ce7c6025-ca9f-4b65-b3ee-82447e2e582a" providerId="ADAL" clId="{9EB7D0A6-F6F2-491E-B628-E7DFC3EAFE4B}" dt="2023-08-16T00:22:18.749" v="6816" actId="27636"/>
          <ac:spMkLst>
            <pc:docMk/>
            <pc:sldMk cId="281309960" sldId="373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05:54:04.890" v="7439" actId="20577"/>
          <ac:spMkLst>
            <pc:docMk/>
            <pc:sldMk cId="281309960" sldId="373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05:49:23.826" v="7278"/>
          <ac:picMkLst>
            <pc:docMk/>
            <pc:sldMk cId="281309960" sldId="373"/>
            <ac:picMk id="2" creationId="{012EC678-C51A-D7FC-4ED4-6ED6EEA5608A}"/>
          </ac:picMkLst>
        </pc:picChg>
        <pc:picChg chg="del">
          <ac:chgData name="Shareef Ahmed" userId="ce7c6025-ca9f-4b65-b3ee-82447e2e582a" providerId="ADAL" clId="{9EB7D0A6-F6F2-491E-B628-E7DFC3EAFE4B}" dt="2023-08-16T05:49:22.903" v="7277" actId="478"/>
          <ac:picMkLst>
            <pc:docMk/>
            <pc:sldMk cId="281309960" sldId="373"/>
            <ac:picMk id="8" creationId="{3DE986AC-1A63-9527-31EE-889152275958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6T05:51:34.074" v="7406" actId="20577"/>
        <pc:sldMkLst>
          <pc:docMk/>
          <pc:sldMk cId="1176997141" sldId="374"/>
        </pc:sldMkLst>
        <pc:spChg chg="mod">
          <ac:chgData name="Shareef Ahmed" userId="ce7c6025-ca9f-4b65-b3ee-82447e2e582a" providerId="ADAL" clId="{9EB7D0A6-F6F2-491E-B628-E7DFC3EAFE4B}" dt="2023-08-16T05:51:34.074" v="7406" actId="20577"/>
          <ac:spMkLst>
            <pc:docMk/>
            <pc:sldMk cId="1176997141" sldId="374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05:49:27.498" v="7280"/>
          <ac:picMkLst>
            <pc:docMk/>
            <pc:sldMk cId="1176997141" sldId="374"/>
            <ac:picMk id="2" creationId="{7DF1545C-C859-B67C-F860-11AFE94D8289}"/>
          </ac:picMkLst>
        </pc:picChg>
        <pc:picChg chg="del">
          <ac:chgData name="Shareef Ahmed" userId="ce7c6025-ca9f-4b65-b3ee-82447e2e582a" providerId="ADAL" clId="{9EB7D0A6-F6F2-491E-B628-E7DFC3EAFE4B}" dt="2023-08-16T05:49:26.499" v="7279" actId="478"/>
          <ac:picMkLst>
            <pc:docMk/>
            <pc:sldMk cId="1176997141" sldId="374"/>
            <ac:picMk id="8" creationId="{3DE986AC-1A63-9527-31EE-889152275958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7T06:05:15.252" v="10287" actId="20577"/>
        <pc:sldMkLst>
          <pc:docMk/>
          <pc:sldMk cId="1781985162" sldId="375"/>
        </pc:sldMkLst>
        <pc:spChg chg="add del mod">
          <ac:chgData name="Shareef Ahmed" userId="ce7c6025-ca9f-4b65-b3ee-82447e2e582a" providerId="ADAL" clId="{9EB7D0A6-F6F2-491E-B628-E7DFC3EAFE4B}" dt="2023-08-16T06:31:33.187" v="7597" actId="478"/>
          <ac:spMkLst>
            <pc:docMk/>
            <pc:sldMk cId="1781985162" sldId="375"/>
            <ac:spMk id="5" creationId="{56598F26-D0F5-2C75-19C1-2DAE413FAFDF}"/>
          </ac:spMkLst>
        </pc:spChg>
        <pc:spChg chg="del">
          <ac:chgData name="Shareef Ahmed" userId="ce7c6025-ca9f-4b65-b3ee-82447e2e582a" providerId="ADAL" clId="{9EB7D0A6-F6F2-491E-B628-E7DFC3EAFE4B}" dt="2023-08-16T06:16:17.005" v="7511" actId="478"/>
          <ac:spMkLst>
            <pc:docMk/>
            <pc:sldMk cId="1781985162" sldId="375"/>
            <ac:spMk id="7" creationId="{6D99CF40-3C01-DBE3-1998-62D2768BFAE7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8" creationId="{93C75665-8D12-BA2E-2C5A-FF1E963DDEAD}"/>
          </ac:spMkLst>
        </pc:spChg>
        <pc:spChg chg="mod">
          <ac:chgData name="Shareef Ahmed" userId="ce7c6025-ca9f-4b65-b3ee-82447e2e582a" providerId="ADAL" clId="{9EB7D0A6-F6F2-491E-B628-E7DFC3EAFE4B}" dt="2023-08-16T06:16:04.749" v="7510" actId="14100"/>
          <ac:spMkLst>
            <pc:docMk/>
            <pc:sldMk cId="1781985162" sldId="375"/>
            <ac:spMk id="9" creationId="{66B771A8-9F27-FB9A-2414-87A99260353B}"/>
          </ac:spMkLst>
        </pc:spChg>
        <pc:spChg chg="del mod">
          <ac:chgData name="Shareef Ahmed" userId="ce7c6025-ca9f-4b65-b3ee-82447e2e582a" providerId="ADAL" clId="{9EB7D0A6-F6F2-491E-B628-E7DFC3EAFE4B}" dt="2023-08-16T06:17:28.145" v="7513" actId="21"/>
          <ac:spMkLst>
            <pc:docMk/>
            <pc:sldMk cId="1781985162" sldId="375"/>
            <ac:spMk id="11" creationId="{16FB473C-0739-A415-38B2-BD76859CB797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2" creationId="{AADE45A9-F9A0-E28C-E8BC-9F25763BBBBC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3" creationId="{D9001D8E-C893-03F8-C2E3-CD7ACFFB8482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4" creationId="{B7144DBD-1606-FBD3-2FBD-4FB384877A78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5" creationId="{AEE29068-8A76-8317-C526-CF0A6DB41111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6" creationId="{F32F76C0-45DD-B8B7-BD25-870B47E09231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7" creationId="{927745DB-7AA3-EAF5-C28F-02DCB189FCCC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8" creationId="{8F55E82B-B598-1962-B620-A0B1A224D001}"/>
          </ac:spMkLst>
        </pc:spChg>
        <pc:spChg chg="add mod">
          <ac:chgData name="Shareef Ahmed" userId="ce7c6025-ca9f-4b65-b3ee-82447e2e582a" providerId="ADAL" clId="{9EB7D0A6-F6F2-491E-B628-E7DFC3EAFE4B}" dt="2023-08-16T06:41:52.415" v="7614" actId="1076"/>
          <ac:spMkLst>
            <pc:docMk/>
            <pc:sldMk cId="1781985162" sldId="375"/>
            <ac:spMk id="19" creationId="{46919746-FE43-069F-9320-07810A6655F5}"/>
          </ac:spMkLst>
        </pc:spChg>
        <pc:spChg chg="add del mod">
          <ac:chgData name="Shareef Ahmed" userId="ce7c6025-ca9f-4b65-b3ee-82447e2e582a" providerId="ADAL" clId="{9EB7D0A6-F6F2-491E-B628-E7DFC3EAFE4B}" dt="2023-08-16T06:41:25.923" v="7607" actId="21"/>
          <ac:spMkLst>
            <pc:docMk/>
            <pc:sldMk cId="1781985162" sldId="375"/>
            <ac:spMk id="20" creationId="{B5FCCDCA-B88D-24BB-05B0-3F47D87E0FC5}"/>
          </ac:spMkLst>
        </pc:spChg>
        <pc:spChg chg="add mod">
          <ac:chgData name="Shareef Ahmed" userId="ce7c6025-ca9f-4b65-b3ee-82447e2e582a" providerId="ADAL" clId="{9EB7D0A6-F6F2-491E-B628-E7DFC3EAFE4B}" dt="2023-08-17T06:05:15.252" v="10287" actId="20577"/>
          <ac:spMkLst>
            <pc:docMk/>
            <pc:sldMk cId="1781985162" sldId="375"/>
            <ac:spMk id="21" creationId="{12B41B70-1013-C898-4727-661F54A99B6D}"/>
          </ac:spMkLst>
        </pc:spChg>
        <pc:picChg chg="del">
          <ac:chgData name="Shareef Ahmed" userId="ce7c6025-ca9f-4b65-b3ee-82447e2e582a" providerId="ADAL" clId="{9EB7D0A6-F6F2-491E-B628-E7DFC3EAFE4B}" dt="2023-08-16T06:16:17.005" v="7511" actId="478"/>
          <ac:picMkLst>
            <pc:docMk/>
            <pc:sldMk cId="1781985162" sldId="375"/>
            <ac:picMk id="2" creationId="{7DF1545C-C859-B67C-F860-11AFE94D8289}"/>
          </ac:picMkLst>
        </pc:picChg>
        <pc:picChg chg="add mod">
          <ac:chgData name="Shareef Ahmed" userId="ce7c6025-ca9f-4b65-b3ee-82447e2e582a" providerId="ADAL" clId="{9EB7D0A6-F6F2-491E-B628-E7DFC3EAFE4B}" dt="2023-08-16T18:10:53.695" v="7714" actId="1076"/>
          <ac:picMkLst>
            <pc:docMk/>
            <pc:sldMk cId="1781985162" sldId="375"/>
            <ac:picMk id="6" creationId="{76038485-B5B8-AEBF-B8EE-7A461A6CCD58}"/>
          </ac:picMkLst>
        </pc:picChg>
      </pc:sldChg>
      <pc:sldChg chg="add del">
        <pc:chgData name="Shareef Ahmed" userId="ce7c6025-ca9f-4b65-b3ee-82447e2e582a" providerId="ADAL" clId="{9EB7D0A6-F6F2-491E-B628-E7DFC3EAFE4B}" dt="2023-08-16T06:31:15.221" v="7595" actId="47"/>
        <pc:sldMkLst>
          <pc:docMk/>
          <pc:sldMk cId="1187617129" sldId="376"/>
        </pc:sldMkLst>
      </pc:sldChg>
      <pc:sldChg chg="addSp delSp modSp add mod delAnim modAnim">
        <pc:chgData name="Shareef Ahmed" userId="ce7c6025-ca9f-4b65-b3ee-82447e2e582a" providerId="ADAL" clId="{9EB7D0A6-F6F2-491E-B628-E7DFC3EAFE4B}" dt="2023-08-16T20:05:10.932" v="8108"/>
        <pc:sldMkLst>
          <pc:docMk/>
          <pc:sldMk cId="2391474887" sldId="376"/>
        </pc:sldMkLst>
        <pc:spChg chg="add mod">
          <ac:chgData name="Shareef Ahmed" userId="ce7c6025-ca9f-4b65-b3ee-82447e2e582a" providerId="ADAL" clId="{9EB7D0A6-F6F2-491E-B628-E7DFC3EAFE4B}" dt="2023-08-16T18:11:25.455" v="7732" actId="12788"/>
          <ac:spMkLst>
            <pc:docMk/>
            <pc:sldMk cId="2391474887" sldId="376"/>
            <ac:spMk id="2" creationId="{F60F7303-BCEC-2171-F4E0-4C65A524D623}"/>
          </ac:spMkLst>
        </pc:spChg>
        <pc:spChg chg="del mod">
          <ac:chgData name="Shareef Ahmed" userId="ce7c6025-ca9f-4b65-b3ee-82447e2e582a" providerId="ADAL" clId="{9EB7D0A6-F6F2-491E-B628-E7DFC3EAFE4B}" dt="2023-08-16T06:41:32.942" v="7609" actId="21"/>
          <ac:spMkLst>
            <pc:docMk/>
            <pc:sldMk cId="2391474887" sldId="376"/>
            <ac:spMk id="5" creationId="{56598F26-D0F5-2C75-19C1-2DAE413FAFDF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7" creationId="{1D793BB5-7538-D461-1D14-52DF442921DE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8" creationId="{93C75665-8D12-BA2E-2C5A-FF1E963DDEAD}"/>
          </ac:spMkLst>
        </pc:spChg>
        <pc:spChg chg="mod">
          <ac:chgData name="Shareef Ahmed" userId="ce7c6025-ca9f-4b65-b3ee-82447e2e582a" providerId="ADAL" clId="{9EB7D0A6-F6F2-491E-B628-E7DFC3EAFE4B}" dt="2023-08-16T06:42:02.715" v="7616" actId="1076"/>
          <ac:spMkLst>
            <pc:docMk/>
            <pc:sldMk cId="2391474887" sldId="376"/>
            <ac:spMk id="9" creationId="{66B771A8-9F27-FB9A-2414-87A99260353B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11" creationId="{D011B344-BE69-5E91-B24F-F60DD8FC534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2" creationId="{AADE45A9-F9A0-E28C-E8BC-9F25763BBBB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3" creationId="{D9001D8E-C893-03F8-C2E3-CD7ACFFB8482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4" creationId="{B7144DBD-1606-FBD3-2FBD-4FB384877A78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5" creationId="{AEE29068-8A76-8317-C526-CF0A6DB41111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6" creationId="{F32F76C0-45DD-B8B7-BD25-870B47E09231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7" creationId="{927745DB-7AA3-EAF5-C28F-02DCB189FCC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8" creationId="{8F55E82B-B598-1962-B620-A0B1A224D001}"/>
          </ac:spMkLst>
        </pc:spChg>
        <pc:spChg chg="del mod">
          <ac:chgData name="Shareef Ahmed" userId="ce7c6025-ca9f-4b65-b3ee-82447e2e582a" providerId="ADAL" clId="{9EB7D0A6-F6F2-491E-B628-E7DFC3EAFE4B}" dt="2023-08-16T06:42:09.721" v="7617" actId="478"/>
          <ac:spMkLst>
            <pc:docMk/>
            <pc:sldMk cId="2391474887" sldId="376"/>
            <ac:spMk id="19" creationId="{46919746-FE43-069F-9320-07810A6655F5}"/>
          </ac:spMkLst>
        </pc:spChg>
        <pc:spChg chg="del">
          <ac:chgData name="Shareef Ahmed" userId="ce7c6025-ca9f-4b65-b3ee-82447e2e582a" providerId="ADAL" clId="{9EB7D0A6-F6F2-491E-B628-E7DFC3EAFE4B}" dt="2023-08-16T06:31:37.854" v="7598" actId="478"/>
          <ac:spMkLst>
            <pc:docMk/>
            <pc:sldMk cId="2391474887" sldId="376"/>
            <ac:spMk id="20" creationId="{B5FCCDCA-B88D-24BB-05B0-3F47D87E0FC5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1" creationId="{C3B69A95-6C01-B670-D741-A02DDDBBBB25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2" creationId="{86CEA204-FBB9-85EE-AFB0-D412D2B9CE72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3" creationId="{3297E69F-2CF5-EB41-56EA-FC454358FCCC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4" creationId="{72C7C29B-4A18-828D-B9E3-47CC73A775EC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5" creationId="{38245D5D-2074-7126-3C38-39F59C6ECEFD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6" creationId="{821C4237-A858-0C02-B114-8B866ECDDCCA}"/>
          </ac:spMkLst>
        </pc:spChg>
        <pc:spChg chg="add mod">
          <ac:chgData name="Shareef Ahmed" userId="ce7c6025-ca9f-4b65-b3ee-82447e2e582a" providerId="ADAL" clId="{9EB7D0A6-F6F2-491E-B628-E7DFC3EAFE4B}" dt="2023-08-16T06:42:18.543" v="7618"/>
          <ac:spMkLst>
            <pc:docMk/>
            <pc:sldMk cId="2391474887" sldId="376"/>
            <ac:spMk id="27" creationId="{9F8939AC-8727-A931-0CC7-E3A141761CFC}"/>
          </ac:spMkLst>
        </pc:spChg>
        <pc:picChg chg="add mod">
          <ac:chgData name="Shareef Ahmed" userId="ce7c6025-ca9f-4b65-b3ee-82447e2e582a" providerId="ADAL" clId="{9EB7D0A6-F6F2-491E-B628-E7DFC3EAFE4B}" dt="2023-08-16T06:42:18.543" v="7618"/>
          <ac:picMkLst>
            <pc:docMk/>
            <pc:sldMk cId="2391474887" sldId="376"/>
            <ac:picMk id="3" creationId="{BEC49BAF-E03E-5506-507E-2BAE6E69BF53}"/>
          </ac:picMkLst>
        </pc:picChg>
        <pc:picChg chg="del mod">
          <ac:chgData name="Shareef Ahmed" userId="ce7c6025-ca9f-4b65-b3ee-82447e2e582a" providerId="ADAL" clId="{9EB7D0A6-F6F2-491E-B628-E7DFC3EAFE4B}" dt="2023-08-16T06:42:09.721" v="7617" actId="478"/>
          <ac:picMkLst>
            <pc:docMk/>
            <pc:sldMk cId="2391474887" sldId="376"/>
            <ac:picMk id="6" creationId="{76038485-B5B8-AEBF-B8EE-7A461A6CCD58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6T21:46:35.468" v="8561" actId="20577"/>
        <pc:sldMkLst>
          <pc:docMk/>
          <pc:sldMk cId="4220373119" sldId="377"/>
        </pc:sldMkLst>
        <pc:spChg chg="del">
          <ac:chgData name="Shareef Ahmed" userId="ce7c6025-ca9f-4b65-b3ee-82447e2e582a" providerId="ADAL" clId="{9EB7D0A6-F6F2-491E-B628-E7DFC3EAFE4B}" dt="2023-08-16T18:11:58.038" v="7734" actId="21"/>
          <ac:spMkLst>
            <pc:docMk/>
            <pc:sldMk cId="4220373119" sldId="377"/>
            <ac:spMk id="2" creationId="{F60F7303-BCEC-2171-F4E0-4C65A524D623}"/>
          </ac:spMkLst>
        </pc:spChg>
        <pc:spChg chg="add del mod">
          <ac:chgData name="Shareef Ahmed" userId="ce7c6025-ca9f-4b65-b3ee-82447e2e582a" providerId="ADAL" clId="{9EB7D0A6-F6F2-491E-B628-E7DFC3EAFE4B}" dt="2023-08-16T18:12:00.943" v="7736"/>
          <ac:spMkLst>
            <pc:docMk/>
            <pc:sldMk cId="4220373119" sldId="377"/>
            <ac:spMk id="5" creationId="{92489B1B-603B-3682-B279-1F01EAACF35A}"/>
          </ac:spMkLst>
        </pc:spChg>
        <pc:spChg chg="add mod">
          <ac:chgData name="Shareef Ahmed" userId="ce7c6025-ca9f-4b65-b3ee-82447e2e582a" providerId="ADAL" clId="{9EB7D0A6-F6F2-491E-B628-E7DFC3EAFE4B}" dt="2023-08-16T21:46:35.468" v="8561" actId="20577"/>
          <ac:spMkLst>
            <pc:docMk/>
            <pc:sldMk cId="4220373119" sldId="377"/>
            <ac:spMk id="6" creationId="{67804C62-4819-B3B9-F1E9-97A5BF6E26FA}"/>
          </ac:spMkLst>
        </pc:spChg>
      </pc:sldChg>
      <pc:sldChg chg="addSp modSp add mod modAnim">
        <pc:chgData name="Shareef Ahmed" userId="ce7c6025-ca9f-4b65-b3ee-82447e2e582a" providerId="ADAL" clId="{9EB7D0A6-F6F2-491E-B628-E7DFC3EAFE4B}" dt="2023-08-17T06:06:35.817" v="10289"/>
        <pc:sldMkLst>
          <pc:docMk/>
          <pc:sldMk cId="2280444931" sldId="378"/>
        </pc:sldMkLst>
        <pc:spChg chg="add mod ord">
          <ac:chgData name="Shareef Ahmed" userId="ce7c6025-ca9f-4b65-b3ee-82447e2e582a" providerId="ADAL" clId="{9EB7D0A6-F6F2-491E-B628-E7DFC3EAFE4B}" dt="2023-08-16T20:03:59.900" v="8100" actId="207"/>
          <ac:spMkLst>
            <pc:docMk/>
            <pc:sldMk cId="2280444931" sldId="378"/>
            <ac:spMk id="2" creationId="{C2936D76-D00A-B9F2-F000-6CC25F6C2DB4}"/>
          </ac:spMkLst>
        </pc:spChg>
        <pc:spChg chg="mod">
          <ac:chgData name="Shareef Ahmed" userId="ce7c6025-ca9f-4b65-b3ee-82447e2e582a" providerId="ADAL" clId="{9EB7D0A6-F6F2-491E-B628-E7DFC3EAFE4B}" dt="2023-08-16T21:17:02.928" v="8295" actId="207"/>
          <ac:spMkLst>
            <pc:docMk/>
            <pc:sldMk cId="2280444931" sldId="378"/>
            <ac:spMk id="6" creationId="{67804C62-4819-B3B9-F1E9-97A5BF6E26FA}"/>
          </ac:spMkLst>
        </pc:spChg>
      </pc:sldChg>
      <pc:sldChg chg="addSp delSp modSp add mod delAnim modAnim">
        <pc:chgData name="Shareef Ahmed" userId="ce7c6025-ca9f-4b65-b3ee-82447e2e582a" providerId="ADAL" clId="{9EB7D0A6-F6F2-491E-B628-E7DFC3EAFE4B}" dt="2023-08-17T06:06:50.089" v="10291"/>
        <pc:sldMkLst>
          <pc:docMk/>
          <pc:sldMk cId="2063156450" sldId="379"/>
        </pc:sldMkLst>
        <pc:spChg chg="del">
          <ac:chgData name="Shareef Ahmed" userId="ce7c6025-ca9f-4b65-b3ee-82447e2e582a" providerId="ADAL" clId="{9EB7D0A6-F6F2-491E-B628-E7DFC3EAFE4B}" dt="2023-08-16T20:29:34.396" v="8269" actId="21"/>
          <ac:spMkLst>
            <pc:docMk/>
            <pc:sldMk cId="2063156450" sldId="379"/>
            <ac:spMk id="2" creationId="{C2936D76-D00A-B9F2-F000-6CC25F6C2DB4}"/>
          </ac:spMkLst>
        </pc:spChg>
        <pc:spChg chg="add mod">
          <ac:chgData name="Shareef Ahmed" userId="ce7c6025-ca9f-4b65-b3ee-82447e2e582a" providerId="ADAL" clId="{9EB7D0A6-F6F2-491E-B628-E7DFC3EAFE4B}" dt="2023-08-17T06:06:47.222" v="10290" actId="1076"/>
          <ac:spMkLst>
            <pc:docMk/>
            <pc:sldMk cId="2063156450" sldId="379"/>
            <ac:spMk id="5" creationId="{B141B1BB-35AA-F2C5-1708-873ACFA7A4B5}"/>
          </ac:spMkLst>
        </pc:spChg>
        <pc:spChg chg="mod">
          <ac:chgData name="Shareef Ahmed" userId="ce7c6025-ca9f-4b65-b3ee-82447e2e582a" providerId="ADAL" clId="{9EB7D0A6-F6F2-491E-B628-E7DFC3EAFE4B}" dt="2023-08-16T21:21:05.357" v="8364" actId="20577"/>
          <ac:spMkLst>
            <pc:docMk/>
            <pc:sldMk cId="2063156450" sldId="379"/>
            <ac:spMk id="6" creationId="{67804C62-4819-B3B9-F1E9-97A5BF6E26FA}"/>
          </ac:spMkLst>
        </pc:spChg>
        <pc:spChg chg="del">
          <ac:chgData name="Shareef Ahmed" userId="ce7c6025-ca9f-4b65-b3ee-82447e2e582a" providerId="ADAL" clId="{9EB7D0A6-F6F2-491E-B628-E7DFC3EAFE4B}" dt="2023-08-16T20:27:58.542" v="8220" actId="21"/>
          <ac:spMkLst>
            <pc:docMk/>
            <pc:sldMk cId="2063156450" sldId="379"/>
            <ac:spMk id="27" creationId="{9F8939AC-8727-A931-0CC7-E3A141761CFC}"/>
          </ac:spMkLst>
        </pc:spChg>
        <pc:picChg chg="del">
          <ac:chgData name="Shareef Ahmed" userId="ce7c6025-ca9f-4b65-b3ee-82447e2e582a" providerId="ADAL" clId="{9EB7D0A6-F6F2-491E-B628-E7DFC3EAFE4B}" dt="2023-08-16T20:27:58.542" v="8220" actId="21"/>
          <ac:picMkLst>
            <pc:docMk/>
            <pc:sldMk cId="2063156450" sldId="379"/>
            <ac:picMk id="3" creationId="{BEC49BAF-E03E-5506-507E-2BAE6E69BF53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6T21:52:20.819" v="8799" actId="20577"/>
        <pc:sldMkLst>
          <pc:docMk/>
          <pc:sldMk cId="2589818070" sldId="380"/>
        </pc:sldMkLst>
        <pc:spChg chg="add del mod">
          <ac:chgData name="Shareef Ahmed" userId="ce7c6025-ca9f-4b65-b3ee-82447e2e582a" providerId="ADAL" clId="{9EB7D0A6-F6F2-491E-B628-E7DFC3EAFE4B}" dt="2023-08-16T21:27:41.125" v="8371"/>
          <ac:spMkLst>
            <pc:docMk/>
            <pc:sldMk cId="2589818070" sldId="380"/>
            <ac:spMk id="2" creationId="{1F381270-8F4A-A9D8-90DA-D71EC09E7404}"/>
          </ac:spMkLst>
        </pc:spChg>
        <pc:spChg chg="add mod">
          <ac:chgData name="Shareef Ahmed" userId="ce7c6025-ca9f-4b65-b3ee-82447e2e582a" providerId="ADAL" clId="{9EB7D0A6-F6F2-491E-B628-E7DFC3EAFE4B}" dt="2023-08-16T21:52:20.819" v="8799" actId="20577"/>
          <ac:spMkLst>
            <pc:docMk/>
            <pc:sldMk cId="2589818070" sldId="380"/>
            <ac:spMk id="3" creationId="{139CD1C2-5EED-17D1-94DD-EC9B44EBD395}"/>
          </ac:spMkLst>
        </pc:spChg>
        <pc:spChg chg="del">
          <ac:chgData name="Shareef Ahmed" userId="ce7c6025-ca9f-4b65-b3ee-82447e2e582a" providerId="ADAL" clId="{9EB7D0A6-F6F2-491E-B628-E7DFC3EAFE4B}" dt="2023-08-16T21:25:17.664" v="8366" actId="21"/>
          <ac:spMkLst>
            <pc:docMk/>
            <pc:sldMk cId="2589818070" sldId="380"/>
            <ac:spMk id="5" creationId="{B141B1BB-35AA-F2C5-1708-873ACFA7A4B5}"/>
          </ac:spMkLst>
        </pc:spChg>
        <pc:spChg chg="mod">
          <ac:chgData name="Shareef Ahmed" userId="ce7c6025-ca9f-4b65-b3ee-82447e2e582a" providerId="ADAL" clId="{9EB7D0A6-F6F2-491E-B628-E7DFC3EAFE4B}" dt="2023-08-16T21:26:59.247" v="8369" actId="12788"/>
          <ac:spMkLst>
            <pc:docMk/>
            <pc:sldMk cId="2589818070" sldId="380"/>
            <ac:spMk id="6" creationId="{67804C62-4819-B3B9-F1E9-97A5BF6E26FA}"/>
          </ac:spMkLst>
        </pc:spChg>
        <pc:spChg chg="mod">
          <ac:chgData name="Shareef Ahmed" userId="ce7c6025-ca9f-4b65-b3ee-82447e2e582a" providerId="ADAL" clId="{9EB7D0A6-F6F2-491E-B628-E7DFC3EAFE4B}" dt="2023-08-16T21:28:02.240" v="8378" actId="1076"/>
          <ac:spMkLst>
            <pc:docMk/>
            <pc:sldMk cId="2589818070" sldId="380"/>
            <ac:spMk id="9" creationId="{66B771A8-9F27-FB9A-2414-87A99260353B}"/>
          </ac:spMkLst>
        </pc:spChg>
      </pc:sldChg>
      <pc:sldChg chg="addSp delSp modSp add mod ord">
        <pc:chgData name="Shareef Ahmed" userId="ce7c6025-ca9f-4b65-b3ee-82447e2e582a" providerId="ADAL" clId="{9EB7D0A6-F6F2-491E-B628-E7DFC3EAFE4B}" dt="2023-08-17T01:40:00.218" v="10260"/>
        <pc:sldMkLst>
          <pc:docMk/>
          <pc:sldMk cId="1962531288" sldId="381"/>
        </pc:sldMkLst>
        <pc:spChg chg="mod">
          <ac:chgData name="Shareef Ahmed" userId="ce7c6025-ca9f-4b65-b3ee-82447e2e582a" providerId="ADAL" clId="{9EB7D0A6-F6F2-491E-B628-E7DFC3EAFE4B}" dt="2023-08-16T22:19:39.934" v="8836" actId="20577"/>
          <ac:spMkLst>
            <pc:docMk/>
            <pc:sldMk cId="1962531288" sldId="381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39:20.965" v="10258" actId="1076"/>
          <ac:spMkLst>
            <pc:docMk/>
            <pc:sldMk cId="1962531288" sldId="381"/>
            <ac:spMk id="3" creationId="{DEF809D8-D53C-D68B-78DF-D0819D50806C}"/>
          </ac:spMkLst>
        </pc:spChg>
        <pc:picChg chg="add del mod">
          <ac:chgData name="Shareef Ahmed" userId="ce7c6025-ca9f-4b65-b3ee-82447e2e582a" providerId="ADAL" clId="{9EB7D0A6-F6F2-491E-B628-E7DFC3EAFE4B}" dt="2023-08-16T22:42:00.205" v="8950" actId="21"/>
          <ac:picMkLst>
            <pc:docMk/>
            <pc:sldMk cId="1962531288" sldId="381"/>
            <ac:picMk id="6" creationId="{09563CB6-A520-4CFD-9CC4-917EE1041561}"/>
          </ac:picMkLst>
        </pc:picChg>
        <pc:picChg chg="add mod">
          <ac:chgData name="Shareef Ahmed" userId="ce7c6025-ca9f-4b65-b3ee-82447e2e582a" providerId="ADAL" clId="{9EB7D0A6-F6F2-491E-B628-E7DFC3EAFE4B}" dt="2023-08-16T22:42:36.873" v="8953" actId="1076"/>
          <ac:picMkLst>
            <pc:docMk/>
            <pc:sldMk cId="1962531288" sldId="381"/>
            <ac:picMk id="8" creationId="{3D8AD833-40EE-2884-39F6-E009E41B5ACF}"/>
          </ac:picMkLst>
        </pc:picChg>
      </pc:sldChg>
      <pc:sldChg chg="modSp add del mod">
        <pc:chgData name="Shareef Ahmed" userId="ce7c6025-ca9f-4b65-b3ee-82447e2e582a" providerId="ADAL" clId="{9EB7D0A6-F6F2-491E-B628-E7DFC3EAFE4B}" dt="2023-08-16T22:20:06.524" v="8842" actId="2696"/>
        <pc:sldMkLst>
          <pc:docMk/>
          <pc:sldMk cId="136813336" sldId="382"/>
        </pc:sldMkLst>
        <pc:spChg chg="mod">
          <ac:chgData name="Shareef Ahmed" userId="ce7c6025-ca9f-4b65-b3ee-82447e2e582a" providerId="ADAL" clId="{9EB7D0A6-F6F2-491E-B628-E7DFC3EAFE4B}" dt="2023-08-16T22:19:48.303" v="8837"/>
          <ac:spMkLst>
            <pc:docMk/>
            <pc:sldMk cId="136813336" sldId="382"/>
            <ac:spMk id="12" creationId="{DDAA17F2-C45B-C51F-72D7-618E75006BA4}"/>
          </ac:spMkLst>
        </pc:spChg>
      </pc:sldChg>
      <pc:sldChg chg="modSp add mod ord">
        <pc:chgData name="Shareef Ahmed" userId="ce7c6025-ca9f-4b65-b3ee-82447e2e582a" providerId="ADAL" clId="{9EB7D0A6-F6F2-491E-B628-E7DFC3EAFE4B}" dt="2023-08-16T23:21:54.843" v="9653"/>
        <pc:sldMkLst>
          <pc:docMk/>
          <pc:sldMk cId="3683485933" sldId="383"/>
        </pc:sldMkLst>
        <pc:spChg chg="mod">
          <ac:chgData name="Shareef Ahmed" userId="ce7c6025-ca9f-4b65-b3ee-82447e2e582a" providerId="ADAL" clId="{9EB7D0A6-F6F2-491E-B628-E7DFC3EAFE4B}" dt="2023-08-16T22:20:04.114" v="8841" actId="27636"/>
          <ac:spMkLst>
            <pc:docMk/>
            <pc:sldMk cId="3683485933" sldId="383"/>
            <ac:spMk id="2" creationId="{00000000-0000-0000-0000-000000000000}"/>
          </ac:spMkLst>
        </pc:spChg>
      </pc:sldChg>
      <pc:sldChg chg="addSp delSp modSp add mod">
        <pc:chgData name="Shareef Ahmed" userId="ce7c6025-ca9f-4b65-b3ee-82447e2e582a" providerId="ADAL" clId="{9EB7D0A6-F6F2-491E-B628-E7DFC3EAFE4B}" dt="2023-08-17T01:41:33.447" v="10266" actId="14100"/>
        <pc:sldMkLst>
          <pc:docMk/>
          <pc:sldMk cId="2844221568" sldId="384"/>
        </pc:sldMkLst>
        <pc:spChg chg="mod">
          <ac:chgData name="Shareef Ahmed" userId="ce7c6025-ca9f-4b65-b3ee-82447e2e582a" providerId="ADAL" clId="{9EB7D0A6-F6F2-491E-B628-E7DFC3EAFE4B}" dt="2023-08-17T01:41:33.447" v="10266" actId="14100"/>
          <ac:spMkLst>
            <pc:docMk/>
            <pc:sldMk cId="2844221568" sldId="384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2:23:01.711" v="8845" actId="20577"/>
          <ac:spMkLst>
            <pc:docMk/>
            <pc:sldMk cId="2844221568" sldId="384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22:29:16.852" v="8856" actId="21"/>
          <ac:picMkLst>
            <pc:docMk/>
            <pc:sldMk cId="2844221568" sldId="384"/>
            <ac:picMk id="2" creationId="{81E06BB8-92E5-33A7-3DC6-E7545A960126}"/>
          </ac:picMkLst>
        </pc:picChg>
        <pc:picChg chg="del">
          <ac:chgData name="Shareef Ahmed" userId="ce7c6025-ca9f-4b65-b3ee-82447e2e582a" providerId="ADAL" clId="{9EB7D0A6-F6F2-491E-B628-E7DFC3EAFE4B}" dt="2023-08-16T22:24:26.346" v="8854" actId="21"/>
          <ac:picMkLst>
            <pc:docMk/>
            <pc:sldMk cId="2844221568" sldId="384"/>
            <ac:picMk id="5" creationId="{F7D829F8-952F-751E-49EA-DB8007A94EA4}"/>
          </ac:picMkLst>
        </pc:picChg>
        <pc:picChg chg="add del mod">
          <ac:chgData name="Shareef Ahmed" userId="ce7c6025-ca9f-4b65-b3ee-82447e2e582a" providerId="ADAL" clId="{9EB7D0A6-F6F2-491E-B628-E7DFC3EAFE4B}" dt="2023-08-16T22:29:20.518" v="8858" actId="21"/>
          <ac:picMkLst>
            <pc:docMk/>
            <pc:sldMk cId="2844221568" sldId="384"/>
            <ac:picMk id="6" creationId="{A6811EA9-F2AB-AC4E-20D7-BBCBFB38C23F}"/>
          </ac:picMkLst>
        </pc:picChg>
        <pc:picChg chg="add del mod">
          <ac:chgData name="Shareef Ahmed" userId="ce7c6025-ca9f-4b65-b3ee-82447e2e582a" providerId="ADAL" clId="{9EB7D0A6-F6F2-491E-B628-E7DFC3EAFE4B}" dt="2023-08-16T22:42:43.174" v="8954" actId="21"/>
          <ac:picMkLst>
            <pc:docMk/>
            <pc:sldMk cId="2844221568" sldId="384"/>
            <ac:picMk id="7" creationId="{C6200D16-3A9F-7904-4573-EFE8C0AA03E1}"/>
          </ac:picMkLst>
        </pc:picChg>
        <pc:picChg chg="add del mod">
          <ac:chgData name="Shareef Ahmed" userId="ce7c6025-ca9f-4b65-b3ee-82447e2e582a" providerId="ADAL" clId="{9EB7D0A6-F6F2-491E-B628-E7DFC3EAFE4B}" dt="2023-08-16T22:42:55.615" v="8956" actId="21"/>
          <ac:picMkLst>
            <pc:docMk/>
            <pc:sldMk cId="2844221568" sldId="384"/>
            <ac:picMk id="8" creationId="{310030C2-1677-2C50-AD98-E8EF1008A585}"/>
          </ac:picMkLst>
        </pc:picChg>
        <pc:picChg chg="add del mod">
          <ac:chgData name="Shareef Ahmed" userId="ce7c6025-ca9f-4b65-b3ee-82447e2e582a" providerId="ADAL" clId="{9EB7D0A6-F6F2-491E-B628-E7DFC3EAFE4B}" dt="2023-08-16T22:42:59.682" v="8958" actId="478"/>
          <ac:picMkLst>
            <pc:docMk/>
            <pc:sldMk cId="2844221568" sldId="384"/>
            <ac:picMk id="11" creationId="{CA734D3D-2E47-F6C5-6795-66AB988077CB}"/>
          </ac:picMkLst>
        </pc:picChg>
        <pc:picChg chg="add mod">
          <ac:chgData name="Shareef Ahmed" userId="ce7c6025-ca9f-4b65-b3ee-82447e2e582a" providerId="ADAL" clId="{9EB7D0A6-F6F2-491E-B628-E7DFC3EAFE4B}" dt="2023-08-16T22:43:08.017" v="8960" actId="1076"/>
          <ac:picMkLst>
            <pc:docMk/>
            <pc:sldMk cId="2844221568" sldId="384"/>
            <ac:picMk id="12" creationId="{888634C5-7599-8511-66A1-9CA6588F22D5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1:42:21.491" v="10267"/>
        <pc:sldMkLst>
          <pc:docMk/>
          <pc:sldMk cId="3931041886" sldId="385"/>
        </pc:sldMkLst>
        <pc:spChg chg="mod">
          <ac:chgData name="Shareef Ahmed" userId="ce7c6025-ca9f-4b65-b3ee-82447e2e582a" providerId="ADAL" clId="{9EB7D0A6-F6F2-491E-B628-E7DFC3EAFE4B}" dt="2023-08-16T22:32:36.135" v="8934" actId="27636"/>
          <ac:spMkLst>
            <pc:docMk/>
            <pc:sldMk cId="3931041886" sldId="385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2:47:12.875" v="9057" actId="20577"/>
          <ac:spMkLst>
            <pc:docMk/>
            <pc:sldMk cId="3931041886" sldId="385"/>
            <ac:spMk id="5" creationId="{A7C03292-26B0-3987-0AA6-A1659DDDF144}"/>
          </ac:spMkLst>
        </pc:spChg>
        <pc:spChg chg="mod">
          <ac:chgData name="Shareef Ahmed" userId="ce7c6025-ca9f-4b65-b3ee-82447e2e582a" providerId="ADAL" clId="{9EB7D0A6-F6F2-491E-B628-E7DFC3EAFE4B}" dt="2023-08-16T22:23:10.462" v="8847" actId="20577"/>
          <ac:spMkLst>
            <pc:docMk/>
            <pc:sldMk cId="3931041886" sldId="385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22:44:44.436" v="8961" actId="478"/>
          <ac:picMkLst>
            <pc:docMk/>
            <pc:sldMk cId="3931041886" sldId="385"/>
            <ac:picMk id="2" creationId="{426BF3A6-7441-CFC5-FE7B-681DBB6B6D58}"/>
          </ac:picMkLst>
        </pc:picChg>
        <pc:picChg chg="del">
          <ac:chgData name="Shareef Ahmed" userId="ce7c6025-ca9f-4b65-b3ee-82447e2e582a" providerId="ADAL" clId="{9EB7D0A6-F6F2-491E-B628-E7DFC3EAFE4B}" dt="2023-08-16T22:32:47.558" v="8935" actId="478"/>
          <ac:picMkLst>
            <pc:docMk/>
            <pc:sldMk cId="3931041886" sldId="385"/>
            <ac:picMk id="6" creationId="{AE3881F4-135D-D719-E92B-176703DEE4F1}"/>
          </ac:picMkLst>
        </pc:picChg>
        <pc:picChg chg="add mod">
          <ac:chgData name="Shareef Ahmed" userId="ce7c6025-ca9f-4b65-b3ee-82447e2e582a" providerId="ADAL" clId="{9EB7D0A6-F6F2-491E-B628-E7DFC3EAFE4B}" dt="2023-08-16T22:45:00.099" v="8966" actId="1076"/>
          <ac:picMkLst>
            <pc:docMk/>
            <pc:sldMk cId="3931041886" sldId="385"/>
            <ac:picMk id="7" creationId="{00FA0110-2272-2D00-A06A-3516BB56D9EC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1:42:33.711" v="10268"/>
        <pc:sldMkLst>
          <pc:docMk/>
          <pc:sldMk cId="1405223856" sldId="386"/>
        </pc:sldMkLst>
        <pc:spChg chg="mod">
          <ac:chgData name="Shareef Ahmed" userId="ce7c6025-ca9f-4b65-b3ee-82447e2e582a" providerId="ADAL" clId="{9EB7D0A6-F6F2-491E-B628-E7DFC3EAFE4B}" dt="2023-08-16T22:53:55.183" v="9072" actId="14100"/>
          <ac:spMkLst>
            <pc:docMk/>
            <pc:sldMk cId="1405223856" sldId="386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21.890" v="8849" actId="20577"/>
          <ac:spMkLst>
            <pc:docMk/>
            <pc:sldMk cId="1405223856" sldId="386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2:55:42.610" v="9130" actId="20577"/>
          <ac:spMkLst>
            <pc:docMk/>
            <pc:sldMk cId="1405223856" sldId="386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22:45:05.738" v="8968"/>
          <ac:picMkLst>
            <pc:docMk/>
            <pc:sldMk cId="1405223856" sldId="386"/>
            <ac:picMk id="2" creationId="{F0F30F68-1522-987E-6E3B-A2AAB77B5753}"/>
          </ac:picMkLst>
        </pc:picChg>
        <pc:picChg chg="del">
          <ac:chgData name="Shareef Ahmed" userId="ce7c6025-ca9f-4b65-b3ee-82447e2e582a" providerId="ADAL" clId="{9EB7D0A6-F6F2-491E-B628-E7DFC3EAFE4B}" dt="2023-08-16T22:45:05.064" v="8967" actId="478"/>
          <ac:picMkLst>
            <pc:docMk/>
            <pc:sldMk cId="1405223856" sldId="386"/>
            <ac:picMk id="12" creationId="{1337AE80-B541-8738-3772-73427EF8BB6D}"/>
          </ac:picMkLst>
        </pc:picChg>
      </pc:sldChg>
      <pc:sldChg chg="addSp delSp modSp add mod delAnim">
        <pc:chgData name="Shareef Ahmed" userId="ce7c6025-ca9f-4b65-b3ee-82447e2e582a" providerId="ADAL" clId="{9EB7D0A6-F6F2-491E-B628-E7DFC3EAFE4B}" dt="2023-08-16T23:19:12.410" v="9634" actId="255"/>
        <pc:sldMkLst>
          <pc:docMk/>
          <pc:sldMk cId="2447230063" sldId="387"/>
        </pc:sldMkLst>
        <pc:spChg chg="del">
          <ac:chgData name="Shareef Ahmed" userId="ce7c6025-ca9f-4b65-b3ee-82447e2e582a" providerId="ADAL" clId="{9EB7D0A6-F6F2-491E-B628-E7DFC3EAFE4B}" dt="2023-08-16T23:06:54.006" v="9237" actId="21"/>
          <ac:spMkLst>
            <pc:docMk/>
            <pc:sldMk cId="2447230063" sldId="387"/>
            <ac:spMk id="3" creationId="{7819AA6A-9DDE-0746-150F-37E4FE9A5CB1}"/>
          </ac:spMkLst>
        </pc:spChg>
        <pc:spChg chg="del">
          <ac:chgData name="Shareef Ahmed" userId="ce7c6025-ca9f-4b65-b3ee-82447e2e582a" providerId="ADAL" clId="{9EB7D0A6-F6F2-491E-B628-E7DFC3EAFE4B}" dt="2023-08-16T23:06:54.006" v="9237" actId="21"/>
          <ac:spMkLst>
            <pc:docMk/>
            <pc:sldMk cId="2447230063" sldId="387"/>
            <ac:spMk id="5" creationId="{191174C3-DAC8-B2B7-02DB-B4485105B249}"/>
          </ac:spMkLst>
        </pc:spChg>
        <pc:spChg chg="mod">
          <ac:chgData name="Shareef Ahmed" userId="ce7c6025-ca9f-4b65-b3ee-82447e2e582a" providerId="ADAL" clId="{9EB7D0A6-F6F2-491E-B628-E7DFC3EAFE4B}" dt="2023-08-16T22:56:18.415" v="9133" actId="255"/>
          <ac:spMkLst>
            <pc:docMk/>
            <pc:sldMk cId="2447230063" sldId="387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27.022" v="8851" actId="20577"/>
          <ac:spMkLst>
            <pc:docMk/>
            <pc:sldMk cId="2447230063" sldId="387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3:19:12.410" v="9634" actId="255"/>
          <ac:spMkLst>
            <pc:docMk/>
            <pc:sldMk cId="2447230063" sldId="387"/>
            <ac:spMk id="11" creationId="{16FB473C-0739-A415-38B2-BD76859CB797}"/>
          </ac:spMkLst>
        </pc:spChg>
        <pc:picChg chg="del mod">
          <ac:chgData name="Shareef Ahmed" userId="ce7c6025-ca9f-4b65-b3ee-82447e2e582a" providerId="ADAL" clId="{9EB7D0A6-F6F2-491E-B628-E7DFC3EAFE4B}" dt="2023-08-16T22:45:13.247" v="8970" actId="478"/>
          <ac:picMkLst>
            <pc:docMk/>
            <pc:sldMk cId="2447230063" sldId="387"/>
            <ac:picMk id="2" creationId="{012EC678-C51A-D7FC-4ED4-6ED6EEA5608A}"/>
          </ac:picMkLst>
        </pc:picChg>
        <pc:picChg chg="add mod">
          <ac:chgData name="Shareef Ahmed" userId="ce7c6025-ca9f-4b65-b3ee-82447e2e582a" providerId="ADAL" clId="{9EB7D0A6-F6F2-491E-B628-E7DFC3EAFE4B}" dt="2023-08-16T22:45:13.859" v="8971"/>
          <ac:picMkLst>
            <pc:docMk/>
            <pc:sldMk cId="2447230063" sldId="387"/>
            <ac:picMk id="6" creationId="{DB26DFA1-9B26-4F4A-8DC2-5AAE265FFE5F}"/>
          </ac:picMkLst>
        </pc:picChg>
      </pc:sldChg>
      <pc:sldChg chg="addSp delSp modSp add mod">
        <pc:chgData name="Shareef Ahmed" userId="ce7c6025-ca9f-4b65-b3ee-82447e2e582a" providerId="ADAL" clId="{9EB7D0A6-F6F2-491E-B628-E7DFC3EAFE4B}" dt="2023-08-16T23:21:07.446" v="9651" actId="20577"/>
        <pc:sldMkLst>
          <pc:docMk/>
          <pc:sldMk cId="138193735" sldId="388"/>
        </pc:sldMkLst>
        <pc:spChg chg="mod">
          <ac:chgData name="Shareef Ahmed" userId="ce7c6025-ca9f-4b65-b3ee-82447e2e582a" providerId="ADAL" clId="{9EB7D0A6-F6F2-491E-B628-E7DFC3EAFE4B}" dt="2023-08-16T22:47:44.498" v="9065" actId="20577"/>
          <ac:spMkLst>
            <pc:docMk/>
            <pc:sldMk cId="138193735" sldId="388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32.984" v="8853" actId="20577"/>
          <ac:spMkLst>
            <pc:docMk/>
            <pc:sldMk cId="138193735" sldId="388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3:21:07.446" v="9651" actId="20577"/>
          <ac:spMkLst>
            <pc:docMk/>
            <pc:sldMk cId="138193735" sldId="388"/>
            <ac:spMk id="11" creationId="{16FB473C-0739-A415-38B2-BD76859CB797}"/>
          </ac:spMkLst>
        </pc:spChg>
        <pc:picChg chg="del">
          <ac:chgData name="Shareef Ahmed" userId="ce7c6025-ca9f-4b65-b3ee-82447e2e582a" providerId="ADAL" clId="{9EB7D0A6-F6F2-491E-B628-E7DFC3EAFE4B}" dt="2023-08-16T23:20:31.799" v="9638" actId="21"/>
          <ac:picMkLst>
            <pc:docMk/>
            <pc:sldMk cId="138193735" sldId="388"/>
            <ac:picMk id="2" creationId="{7DF1545C-C859-B67C-F860-11AFE94D8289}"/>
          </ac:picMkLst>
        </pc:picChg>
        <pc:picChg chg="add del mod">
          <ac:chgData name="Shareef Ahmed" userId="ce7c6025-ca9f-4b65-b3ee-82447e2e582a" providerId="ADAL" clId="{9EB7D0A6-F6F2-491E-B628-E7DFC3EAFE4B}" dt="2023-08-16T23:20:36.116" v="9640" actId="478"/>
          <ac:picMkLst>
            <pc:docMk/>
            <pc:sldMk cId="138193735" sldId="388"/>
            <ac:picMk id="3" creationId="{0522EF8E-6DB2-4AE6-3696-36C5C01D8439}"/>
          </ac:picMkLst>
        </pc:picChg>
        <pc:picChg chg="add mod">
          <ac:chgData name="Shareef Ahmed" userId="ce7c6025-ca9f-4b65-b3ee-82447e2e582a" providerId="ADAL" clId="{9EB7D0A6-F6F2-491E-B628-E7DFC3EAFE4B}" dt="2023-08-16T23:20:40.534" v="9641"/>
          <ac:picMkLst>
            <pc:docMk/>
            <pc:sldMk cId="138193735" sldId="388"/>
            <ac:picMk id="5" creationId="{B12A629F-0722-63A2-FCB5-1548A143983D}"/>
          </ac:picMkLst>
        </pc:picChg>
      </pc:sldChg>
      <pc:sldChg chg="modSp add mod">
        <pc:chgData name="Shareef Ahmed" userId="ce7c6025-ca9f-4b65-b3ee-82447e2e582a" providerId="ADAL" clId="{9EB7D0A6-F6F2-491E-B628-E7DFC3EAFE4B}" dt="2023-08-16T23:19:28.214" v="9637" actId="20577"/>
        <pc:sldMkLst>
          <pc:docMk/>
          <pc:sldMk cId="3280213518" sldId="389"/>
        </pc:sldMkLst>
        <pc:spChg chg="mod">
          <ac:chgData name="Shareef Ahmed" userId="ce7c6025-ca9f-4b65-b3ee-82447e2e582a" providerId="ADAL" clId="{9EB7D0A6-F6F2-491E-B628-E7DFC3EAFE4B}" dt="2023-08-16T23:19:28.214" v="9637" actId="20577"/>
          <ac:spMkLst>
            <pc:docMk/>
            <pc:sldMk cId="3280213518" sldId="389"/>
            <ac:spMk id="11" creationId="{16FB473C-0739-A415-38B2-BD76859CB797}"/>
          </ac:spMkLst>
        </pc:spChg>
      </pc:sldChg>
      <pc:sldChg chg="modSp add mod">
        <pc:chgData name="Shareef Ahmed" userId="ce7c6025-ca9f-4b65-b3ee-82447e2e582a" providerId="ADAL" clId="{9EB7D0A6-F6F2-491E-B628-E7DFC3EAFE4B}" dt="2023-08-16T23:34:28.539" v="9884" actId="20577"/>
        <pc:sldMkLst>
          <pc:docMk/>
          <pc:sldMk cId="3776622149" sldId="390"/>
        </pc:sldMkLst>
        <pc:spChg chg="mod">
          <ac:chgData name="Shareef Ahmed" userId="ce7c6025-ca9f-4b65-b3ee-82447e2e582a" providerId="ADAL" clId="{9EB7D0A6-F6F2-491E-B628-E7DFC3EAFE4B}" dt="2023-08-16T23:34:28.539" v="9884" actId="20577"/>
          <ac:spMkLst>
            <pc:docMk/>
            <pc:sldMk cId="3776622149" sldId="390"/>
            <ac:spMk id="11" creationId="{16FB473C-0739-A415-38B2-BD76859CB797}"/>
          </ac:spMkLst>
        </pc:spChg>
      </pc:sldChg>
      <pc:sldChg chg="modSp add mod">
        <pc:chgData name="Shareef Ahmed" userId="ce7c6025-ca9f-4b65-b3ee-82447e2e582a" providerId="ADAL" clId="{9EB7D0A6-F6F2-491E-B628-E7DFC3EAFE4B}" dt="2023-08-16T23:40:05" v="9925" actId="20577"/>
        <pc:sldMkLst>
          <pc:docMk/>
          <pc:sldMk cId="337830399" sldId="391"/>
        </pc:sldMkLst>
        <pc:spChg chg="mod">
          <ac:chgData name="Shareef Ahmed" userId="ce7c6025-ca9f-4b65-b3ee-82447e2e582a" providerId="ADAL" clId="{9EB7D0A6-F6F2-491E-B628-E7DFC3EAFE4B}" dt="2023-08-16T23:37:19.052" v="9907" actId="20577"/>
          <ac:spMkLst>
            <pc:docMk/>
            <pc:sldMk cId="337830399" sldId="391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3:40:05" v="9925" actId="20577"/>
          <ac:spMkLst>
            <pc:docMk/>
            <pc:sldMk cId="337830399" sldId="391"/>
            <ac:spMk id="10" creationId="{72F3841F-9F75-06DD-BDFD-ABF9DE208571}"/>
          </ac:spMkLst>
        </pc:spChg>
      </pc:sldChg>
      <pc:sldChg chg="addSp delSp modSp add mod">
        <pc:chgData name="Shareef Ahmed" userId="ce7c6025-ca9f-4b65-b3ee-82447e2e582a" providerId="ADAL" clId="{9EB7D0A6-F6F2-491E-B628-E7DFC3EAFE4B}" dt="2023-08-17T01:24:04.248" v="10096" actId="208"/>
        <pc:sldMkLst>
          <pc:docMk/>
          <pc:sldMk cId="2246468104" sldId="392"/>
        </pc:sldMkLst>
        <pc:spChg chg="add del mod">
          <ac:chgData name="Shareef Ahmed" userId="ce7c6025-ca9f-4b65-b3ee-82447e2e582a" providerId="ADAL" clId="{9EB7D0A6-F6F2-491E-B628-E7DFC3EAFE4B}" dt="2023-08-17T01:20:45.356" v="10037"/>
          <ac:spMkLst>
            <pc:docMk/>
            <pc:sldMk cId="2246468104" sldId="392"/>
            <ac:spMk id="6" creationId="{8EA64098-EF28-BFDE-A548-EFC43F96CA83}"/>
          </ac:spMkLst>
        </pc:spChg>
        <pc:spChg chg="add mod">
          <ac:chgData name="Shareef Ahmed" userId="ce7c6025-ca9f-4b65-b3ee-82447e2e582a" providerId="ADAL" clId="{9EB7D0A6-F6F2-491E-B628-E7DFC3EAFE4B}" dt="2023-08-17T01:24:04.248" v="10096" actId="208"/>
          <ac:spMkLst>
            <pc:docMk/>
            <pc:sldMk cId="2246468104" sldId="392"/>
            <ac:spMk id="7" creationId="{F2EEFDC6-1277-FAD8-3AC8-F1AA895B34E8}"/>
          </ac:spMkLst>
        </pc:spChg>
        <pc:spChg chg="del">
          <ac:chgData name="Shareef Ahmed" userId="ce7c6025-ca9f-4b65-b3ee-82447e2e582a" providerId="ADAL" clId="{9EB7D0A6-F6F2-491E-B628-E7DFC3EAFE4B}" dt="2023-08-17T01:20:43.512" v="10035" actId="21"/>
          <ac:spMkLst>
            <pc:docMk/>
            <pc:sldMk cId="2246468104" sldId="392"/>
            <ac:spMk id="10" creationId="{9AE85376-6AFB-3060-DCA3-438A33441D94}"/>
          </ac:spMkLst>
        </pc:spChg>
        <pc:graphicFrameChg chg="modGraphic">
          <ac:chgData name="Shareef Ahmed" userId="ce7c6025-ca9f-4b65-b3ee-82447e2e582a" providerId="ADAL" clId="{9EB7D0A6-F6F2-491E-B628-E7DFC3EAFE4B}" dt="2023-08-17T01:13:43.795" v="9931" actId="207"/>
          <ac:graphicFrameMkLst>
            <pc:docMk/>
            <pc:sldMk cId="2246468104" sldId="392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7T01:40:10.001" v="10264" actId="20577"/>
        <pc:sldMkLst>
          <pc:docMk/>
          <pc:sldMk cId="3304931580" sldId="393"/>
        </pc:sldMkLst>
        <pc:spChg chg="mod">
          <ac:chgData name="Shareef Ahmed" userId="ce7c6025-ca9f-4b65-b3ee-82447e2e582a" providerId="ADAL" clId="{9EB7D0A6-F6F2-491E-B628-E7DFC3EAFE4B}" dt="2023-08-17T01:40:10.001" v="10264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37:59.633" v="10203" actId="14"/>
          <ac:spMkLst>
            <pc:docMk/>
            <pc:sldMk cId="3304931580" sldId="393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7T20:55:46.236" v="10381" actId="255"/>
        <pc:sldMkLst>
          <pc:docMk/>
          <pc:sldMk cId="1467655413" sldId="394"/>
        </pc:sldMkLst>
        <pc:spChg chg="mod">
          <ac:chgData name="Shareef Ahmed" userId="ce7c6025-ca9f-4b65-b3ee-82447e2e582a" providerId="ADAL" clId="{9EB7D0A6-F6F2-491E-B628-E7DFC3EAFE4B}" dt="2023-08-17T20:55:46.236" v="10381" actId="255"/>
          <ac:spMkLst>
            <pc:docMk/>
            <pc:sldMk cId="1467655413" sldId="394"/>
            <ac:spMk id="3" creationId="{139CD1C2-5EED-17D1-94DD-EC9B44EBD395}"/>
          </ac:spMkLst>
        </pc:spChg>
        <pc:spChg chg="mod">
          <ac:chgData name="Shareef Ahmed" userId="ce7c6025-ca9f-4b65-b3ee-82447e2e582a" providerId="ADAL" clId="{9EB7D0A6-F6F2-491E-B628-E7DFC3EAFE4B}" dt="2023-08-17T19:46:00.904" v="10307" actId="20577"/>
          <ac:spMkLst>
            <pc:docMk/>
            <pc:sldMk cId="1467655413" sldId="394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9EB7D0A6-F6F2-491E-B628-E7DFC3EAFE4B}" dt="2023-08-17T21:06:24.646" v="10510" actId="20577"/>
        <pc:sldMkLst>
          <pc:docMk/>
          <pc:sldMk cId="118452215" sldId="395"/>
        </pc:sldMkLst>
        <pc:spChg chg="mod">
          <ac:chgData name="Shareef Ahmed" userId="ce7c6025-ca9f-4b65-b3ee-82447e2e582a" providerId="ADAL" clId="{9EB7D0A6-F6F2-491E-B628-E7DFC3EAFE4B}" dt="2023-08-17T21:06:24.646" v="10510" actId="20577"/>
          <ac:spMkLst>
            <pc:docMk/>
            <pc:sldMk cId="118452215" sldId="395"/>
            <ac:spMk id="3" creationId="{139CD1C2-5EED-17D1-94DD-EC9B44EBD395}"/>
          </ac:spMkLst>
        </pc:spChg>
      </pc:sldChg>
    </pc:docChg>
  </pc:docChgLst>
  <pc:docChgLst>
    <pc:chgData name="Ahmed, Shareef" userId="ce7c6025-ca9f-4b65-b3ee-82447e2e582a" providerId="ADAL" clId="{C5DCCAE7-72A8-4C7C-B31C-93B272F87B7D}"/>
    <pc:docChg chg="undo redo custSel addSld delSld modSld sldOrd">
      <pc:chgData name="Ahmed, Shareef" userId="ce7c6025-ca9f-4b65-b3ee-82447e2e582a" providerId="ADAL" clId="{C5DCCAE7-72A8-4C7C-B31C-93B272F87B7D}" dt="2023-10-31T20:47:53.208" v="5524" actId="47"/>
      <pc:docMkLst>
        <pc:docMk/>
      </pc:docMkLst>
      <pc:sldChg chg="addSp delSp modSp mod">
        <pc:chgData name="Ahmed, Shareef" userId="ce7c6025-ca9f-4b65-b3ee-82447e2e582a" providerId="ADAL" clId="{C5DCCAE7-72A8-4C7C-B31C-93B272F87B7D}" dt="2023-10-31T06:30:28.607" v="4868" actId="166"/>
        <pc:sldMkLst>
          <pc:docMk/>
          <pc:sldMk cId="3361550352" sldId="482"/>
        </pc:sldMkLst>
        <pc:spChg chg="mod">
          <ac:chgData name="Ahmed, Shareef" userId="ce7c6025-ca9f-4b65-b3ee-82447e2e582a" providerId="ADAL" clId="{C5DCCAE7-72A8-4C7C-B31C-93B272F87B7D}" dt="2023-10-31T05:43:03.626" v="4169" actId="1076"/>
          <ac:spMkLst>
            <pc:docMk/>
            <pc:sldMk cId="3361550352" sldId="482"/>
            <ac:spMk id="2" creationId="{00000000-0000-0000-0000-000000000000}"/>
          </ac:spMkLst>
        </pc:spChg>
        <pc:spChg chg="add mod">
          <ac:chgData name="Ahmed, Shareef" userId="ce7c6025-ca9f-4b65-b3ee-82447e2e582a" providerId="ADAL" clId="{C5DCCAE7-72A8-4C7C-B31C-93B272F87B7D}" dt="2023-10-31T06:02:06.313" v="4463" actId="20577"/>
          <ac:spMkLst>
            <pc:docMk/>
            <pc:sldMk cId="3361550352" sldId="482"/>
            <ac:spMk id="3" creationId="{25781CCC-EADA-3167-AC2D-A44538321013}"/>
          </ac:spMkLst>
        </pc:spChg>
        <pc:spChg chg="del">
          <ac:chgData name="Ahmed, Shareef" userId="ce7c6025-ca9f-4b65-b3ee-82447e2e582a" providerId="ADAL" clId="{C5DCCAE7-72A8-4C7C-B31C-93B272F87B7D}" dt="2023-10-31T04:32:44.413" v="3438" actId="478"/>
          <ac:spMkLst>
            <pc:docMk/>
            <pc:sldMk cId="3361550352" sldId="482"/>
            <ac:spMk id="6" creationId="{05ADA959-3A12-A307-80A3-96831BDC32E4}"/>
          </ac:spMkLst>
        </pc:spChg>
        <pc:spChg chg="add del mod ord">
          <ac:chgData name="Ahmed, Shareef" userId="ce7c6025-ca9f-4b65-b3ee-82447e2e582a" providerId="ADAL" clId="{C5DCCAE7-72A8-4C7C-B31C-93B272F87B7D}" dt="2023-10-31T06:01:50.872" v="4459" actId="20577"/>
          <ac:spMkLst>
            <pc:docMk/>
            <pc:sldMk cId="3361550352" sldId="482"/>
            <ac:spMk id="7" creationId="{F5265314-B5C2-5055-C43D-F34CB3617519}"/>
          </ac:spMkLst>
        </pc:spChg>
        <pc:spChg chg="add mod">
          <ac:chgData name="Ahmed, Shareef" userId="ce7c6025-ca9f-4b65-b3ee-82447e2e582a" providerId="ADAL" clId="{C5DCCAE7-72A8-4C7C-B31C-93B272F87B7D}" dt="2023-10-31T04:54:16.913" v="3762" actId="164"/>
          <ac:spMkLst>
            <pc:docMk/>
            <pc:sldMk cId="3361550352" sldId="482"/>
            <ac:spMk id="8" creationId="{99CC8599-C83E-3F84-5E72-E9B0FB8450BB}"/>
          </ac:spMkLst>
        </pc:spChg>
        <pc:spChg chg="add mod">
          <ac:chgData name="Ahmed, Shareef" userId="ce7c6025-ca9f-4b65-b3ee-82447e2e582a" providerId="ADAL" clId="{C5DCCAE7-72A8-4C7C-B31C-93B272F87B7D}" dt="2023-10-31T04:54:16.913" v="3762" actId="164"/>
          <ac:spMkLst>
            <pc:docMk/>
            <pc:sldMk cId="3361550352" sldId="482"/>
            <ac:spMk id="9" creationId="{56CCC546-EDA7-EFE8-CB40-AFCD0945AB30}"/>
          </ac:spMkLst>
        </pc:spChg>
        <pc:spChg chg="add mod ord">
          <ac:chgData name="Ahmed, Shareef" userId="ce7c6025-ca9f-4b65-b3ee-82447e2e582a" providerId="ADAL" clId="{C5DCCAE7-72A8-4C7C-B31C-93B272F87B7D}" dt="2023-10-31T06:30:24.092" v="4867" actId="166"/>
          <ac:spMkLst>
            <pc:docMk/>
            <pc:sldMk cId="3361550352" sldId="482"/>
            <ac:spMk id="10" creationId="{F29EF515-D2CB-049E-62B4-E1349FF3607A}"/>
          </ac:spMkLst>
        </pc:spChg>
        <pc:spChg chg="add mod">
          <ac:chgData name="Ahmed, Shareef" userId="ce7c6025-ca9f-4b65-b3ee-82447e2e582a" providerId="ADAL" clId="{C5DCCAE7-72A8-4C7C-B31C-93B272F87B7D}" dt="2023-10-31T04:54:16.913" v="3762" actId="164"/>
          <ac:spMkLst>
            <pc:docMk/>
            <pc:sldMk cId="3361550352" sldId="482"/>
            <ac:spMk id="11" creationId="{31619399-8A2E-6FF9-54E5-A207501EBBBB}"/>
          </ac:spMkLst>
        </pc:spChg>
        <pc:spChg chg="add mod">
          <ac:chgData name="Ahmed, Shareef" userId="ce7c6025-ca9f-4b65-b3ee-82447e2e582a" providerId="ADAL" clId="{C5DCCAE7-72A8-4C7C-B31C-93B272F87B7D}" dt="2023-10-31T06:02:02.924" v="4462" actId="20577"/>
          <ac:spMkLst>
            <pc:docMk/>
            <pc:sldMk cId="3361550352" sldId="482"/>
            <ac:spMk id="12" creationId="{1889666C-CF19-67FB-28F4-B5B2308B9AC4}"/>
          </ac:spMkLst>
        </pc:spChg>
        <pc:spChg chg="add mod ord">
          <ac:chgData name="Ahmed, Shareef" userId="ce7c6025-ca9f-4b65-b3ee-82447e2e582a" providerId="ADAL" clId="{C5DCCAE7-72A8-4C7C-B31C-93B272F87B7D}" dt="2023-10-31T06:30:28.607" v="4868" actId="166"/>
          <ac:spMkLst>
            <pc:docMk/>
            <pc:sldMk cId="3361550352" sldId="482"/>
            <ac:spMk id="13" creationId="{FD7BAF46-41E4-7543-EC05-3832FF8F3EA0}"/>
          </ac:spMkLst>
        </pc:spChg>
        <pc:spChg chg="add mod ord">
          <ac:chgData name="Ahmed, Shareef" userId="ce7c6025-ca9f-4b65-b3ee-82447e2e582a" providerId="ADAL" clId="{C5DCCAE7-72A8-4C7C-B31C-93B272F87B7D}" dt="2023-10-31T04:54:27.215" v="3764" actId="166"/>
          <ac:spMkLst>
            <pc:docMk/>
            <pc:sldMk cId="3361550352" sldId="482"/>
            <ac:spMk id="14" creationId="{8D848D70-44E3-0443-B5C0-7A7CBC361035}"/>
          </ac:spMkLst>
        </pc:spChg>
        <pc:spChg chg="add del mod">
          <ac:chgData name="Ahmed, Shareef" userId="ce7c6025-ca9f-4b65-b3ee-82447e2e582a" providerId="ADAL" clId="{C5DCCAE7-72A8-4C7C-B31C-93B272F87B7D}" dt="2023-10-31T04:52:12.107" v="3726"/>
          <ac:spMkLst>
            <pc:docMk/>
            <pc:sldMk cId="3361550352" sldId="482"/>
            <ac:spMk id="15" creationId="{91E3F2BD-0604-AFB4-8D12-47D46B3A61F0}"/>
          </ac:spMkLst>
        </pc:spChg>
        <pc:spChg chg="add mod ord">
          <ac:chgData name="Ahmed, Shareef" userId="ce7c6025-ca9f-4b65-b3ee-82447e2e582a" providerId="ADAL" clId="{C5DCCAE7-72A8-4C7C-B31C-93B272F87B7D}" dt="2023-10-31T04:55:08.823" v="3768" actId="114"/>
          <ac:spMkLst>
            <pc:docMk/>
            <pc:sldMk cId="3361550352" sldId="482"/>
            <ac:spMk id="16" creationId="{584447E4-303B-4D36-B36C-8532E364AAF4}"/>
          </ac:spMkLst>
        </pc:spChg>
        <pc:spChg chg="add mod">
          <ac:chgData name="Ahmed, Shareef" userId="ce7c6025-ca9f-4b65-b3ee-82447e2e582a" providerId="ADAL" clId="{C5DCCAE7-72A8-4C7C-B31C-93B272F87B7D}" dt="2023-10-31T04:55:11.338" v="3769" actId="114"/>
          <ac:spMkLst>
            <pc:docMk/>
            <pc:sldMk cId="3361550352" sldId="482"/>
            <ac:spMk id="17" creationId="{4F73594C-E1AA-C7E0-1042-C9F3E5CC7CB4}"/>
          </ac:spMkLst>
        </pc:spChg>
        <pc:spChg chg="add mod">
          <ac:chgData name="Ahmed, Shareef" userId="ce7c6025-ca9f-4b65-b3ee-82447e2e582a" providerId="ADAL" clId="{C5DCCAE7-72A8-4C7C-B31C-93B272F87B7D}" dt="2023-10-31T05:34:01.066" v="3993" actId="1076"/>
          <ac:spMkLst>
            <pc:docMk/>
            <pc:sldMk cId="3361550352" sldId="482"/>
            <ac:spMk id="19" creationId="{66A72E4A-9DEB-E445-A0B1-DB38213BCA6E}"/>
          </ac:spMkLst>
        </pc:spChg>
        <pc:spChg chg="add del mod">
          <ac:chgData name="Ahmed, Shareef" userId="ce7c6025-ca9f-4b65-b3ee-82447e2e582a" providerId="ADAL" clId="{C5DCCAE7-72A8-4C7C-B31C-93B272F87B7D}" dt="2023-10-31T05:34:04.508" v="3995"/>
          <ac:spMkLst>
            <pc:docMk/>
            <pc:sldMk cId="3361550352" sldId="482"/>
            <ac:spMk id="20" creationId="{3D334307-3DA5-DDFA-2A28-A3CB899E3AA3}"/>
          </ac:spMkLst>
        </pc:spChg>
        <pc:spChg chg="add mod">
          <ac:chgData name="Ahmed, Shareef" userId="ce7c6025-ca9f-4b65-b3ee-82447e2e582a" providerId="ADAL" clId="{C5DCCAE7-72A8-4C7C-B31C-93B272F87B7D}" dt="2023-10-31T05:43:20.621" v="4188" actId="20577"/>
          <ac:spMkLst>
            <pc:docMk/>
            <pc:sldMk cId="3361550352" sldId="482"/>
            <ac:spMk id="21" creationId="{CC19EF72-8AD7-7B76-624B-96967FDCF073}"/>
          </ac:spMkLst>
        </pc:spChg>
        <pc:grpChg chg="add del mod">
          <ac:chgData name="Ahmed, Shareef" userId="ce7c6025-ca9f-4b65-b3ee-82447e2e582a" providerId="ADAL" clId="{C5DCCAE7-72A8-4C7C-B31C-93B272F87B7D}" dt="2023-10-31T05:31:14.328" v="3789" actId="478"/>
          <ac:grpSpMkLst>
            <pc:docMk/>
            <pc:sldMk cId="3361550352" sldId="482"/>
            <ac:grpSpMk id="18" creationId="{D284C491-7D5F-F42A-EEEA-4C27B7623695}"/>
          </ac:grpSpMkLst>
        </pc:grpChg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2172755127" sldId="503"/>
        </pc:sldMkLst>
      </pc:sldChg>
      <pc:sldChg chg="addSp delSp modSp add del mod">
        <pc:chgData name="Ahmed, Shareef" userId="ce7c6025-ca9f-4b65-b3ee-82447e2e582a" providerId="ADAL" clId="{C5DCCAE7-72A8-4C7C-B31C-93B272F87B7D}" dt="2023-10-31T05:50:41.896" v="4240" actId="47"/>
        <pc:sldMkLst>
          <pc:docMk/>
          <pc:sldMk cId="1819330573" sldId="505"/>
        </pc:sldMkLst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3" creationId="{1691399B-CCD8-8AE1-5F48-E30DA408B676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6" creationId="{F2743139-22FD-82E3-4A75-A524A95E1DCA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8" creationId="{08B17017-BEC7-92B3-4EEF-9F8A5B4EC1AF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9" creationId="{B0FFDB3F-32BA-18B8-14F4-519DE6752904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0" creationId="{2F8B2104-627F-6ECA-8DFC-D5513BC7FFF6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1" creationId="{CE3A8AB9-19CB-B009-3E20-4EDE4D398875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2" creationId="{085F4D00-302C-AD99-CF70-218CFFBAEEF8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4" creationId="{C3E906CF-28DC-F939-A3BD-1AC7365FA7E1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5" creationId="{8F790BBB-16E0-6979-905F-2EC85CC867C0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6" creationId="{86D09D76-E12C-7106-58BD-3F3D6343969E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7" creationId="{4E53E780-AFBF-3FFC-61A1-20F54D20C6E7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8" creationId="{1D55AFA1-FE0E-D163-8170-42A02D85CEC7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9" creationId="{9FD106AB-5052-4B44-882F-9F2D5C3DAFF2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20" creationId="{9E71A3F1-3AF1-423D-6635-9FFF75C417E9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21" creationId="{188900E2-B71C-0317-985E-2910CF4AB153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22" creationId="{089F6672-EC55-A964-4A81-4674BE7FBA7A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23" creationId="{B6275C85-FB73-ACD6-7E78-98A74E912697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74" creationId="{F082CA14-7232-5F5E-AB3F-D7C47A50D9AE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75" creationId="{5F2BA2B7-725B-6318-F0EB-1F674D61E43C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76" creationId="{C8EDFEE0-376C-C320-F61B-7A5B17E759AF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77" creationId="{D68ABDA8-3AE2-0D32-DD1C-DD4D510D2B90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78" creationId="{51368AB1-756E-68FA-0A2C-001E0AD7C05D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79" creationId="{D58752DC-CCB9-D016-CEF1-BC0BA8E493CB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80" creationId="{94CC8934-D6A2-3242-B7B6-D89C349A0E60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82" creationId="{2F0A3AE1-4828-AD42-EE39-9F4BA2A077F7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83" creationId="{000D40B1-ED6C-ED1B-B552-38980444653B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84" creationId="{B9FA5889-6319-5A3E-C478-0414743CB36B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85" creationId="{57DB3C55-F7D1-5AA1-2727-A52F7E1BA288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86" creationId="{886E61D2-7177-8784-0072-EFF60B8C7A1C}"/>
          </ac:spMkLst>
        </pc:sp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25" creationId="{546A517B-0533-B0CC-1497-5051B292074B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26" creationId="{93D4F1A7-5310-6862-8CEB-8A330B6848AE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29" creationId="{078CFA2F-14F6-B697-3E17-06AF8D3D0EB4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32" creationId="{D95A1930-5380-83F2-424B-613ADDCE8A98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35" creationId="{B0AA2EA0-2443-974F-E076-180F32FA3151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38" creationId="{4B3EFBC3-6CC6-EC23-C053-6929C23C08FD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41" creationId="{7757DB6F-020D-B2B9-A633-B7DAF08671D4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46" creationId="{BBD955BC-3005-A5DE-FD4C-C6073CDC19DE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49" creationId="{E62A8083-1F29-B10C-954E-733ED05C1DEB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52" creationId="{A068781A-3504-8121-0FA1-87C1CB156F21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56" creationId="{6CE2C3FB-24DA-0EE5-08DE-62E223965590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60" creationId="{4D12B053-F4CA-6F73-BD34-BFD98D1725BB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63" creationId="{0A0FCA2D-4CE7-BF26-8116-CBC0605E0DB4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66" creationId="{EFA73ECF-9EA5-52AB-BF04-16C32E85F7C1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69" creationId="{00ED2170-E376-9F10-969B-F421F5036059}"/>
          </ac:cxnSpMkLst>
        </pc:cxnChg>
      </pc:sldChg>
      <pc:sldChg chg="addSp delSp modSp mod modAnim">
        <pc:chgData name="Ahmed, Shareef" userId="ce7c6025-ca9f-4b65-b3ee-82447e2e582a" providerId="ADAL" clId="{C5DCCAE7-72A8-4C7C-B31C-93B272F87B7D}" dt="2023-10-30T16:32:31.723" v="554"/>
        <pc:sldMkLst>
          <pc:docMk/>
          <pc:sldMk cId="2065397992" sldId="519"/>
        </pc:sldMkLst>
        <pc:spChg chg="mod">
          <ac:chgData name="Ahmed, Shareef" userId="ce7c6025-ca9f-4b65-b3ee-82447e2e582a" providerId="ADAL" clId="{C5DCCAE7-72A8-4C7C-B31C-93B272F87B7D}" dt="2023-10-30T16:04:39.138" v="32" actId="20577"/>
          <ac:spMkLst>
            <pc:docMk/>
            <pc:sldMk cId="2065397992" sldId="519"/>
            <ac:spMk id="2" creationId="{00000000-0000-0000-0000-000000000000}"/>
          </ac:spMkLst>
        </pc:spChg>
        <pc:spChg chg="mod">
          <ac:chgData name="Ahmed, Shareef" userId="ce7c6025-ca9f-4b65-b3ee-82447e2e582a" providerId="ADAL" clId="{C5DCCAE7-72A8-4C7C-B31C-93B272F87B7D}" dt="2023-10-30T16:31:44.845" v="550" actId="20577"/>
          <ac:spMkLst>
            <pc:docMk/>
            <pc:sldMk cId="2065397992" sldId="519"/>
            <ac:spMk id="3" creationId="{00000000-0000-0000-0000-000000000000}"/>
          </ac:spMkLst>
        </pc:spChg>
        <pc:spChg chg="add del mod">
          <ac:chgData name="Ahmed, Shareef" userId="ce7c6025-ca9f-4b65-b3ee-82447e2e582a" providerId="ADAL" clId="{C5DCCAE7-72A8-4C7C-B31C-93B272F87B7D}" dt="2023-10-30T16:19:14.126" v="437" actId="478"/>
          <ac:spMkLst>
            <pc:docMk/>
            <pc:sldMk cId="2065397992" sldId="519"/>
            <ac:spMk id="8" creationId="{03548667-3015-396B-B78A-99D68C1DAD0D}"/>
          </ac:spMkLst>
        </pc:spChg>
        <pc:spChg chg="add mod">
          <ac:chgData name="Ahmed, Shareef" userId="ce7c6025-ca9f-4b65-b3ee-82447e2e582a" providerId="ADAL" clId="{C5DCCAE7-72A8-4C7C-B31C-93B272F87B7D}" dt="2023-10-30T16:26:18.284" v="525" actId="1076"/>
          <ac:spMkLst>
            <pc:docMk/>
            <pc:sldMk cId="2065397992" sldId="519"/>
            <ac:spMk id="13" creationId="{88450511-73EF-AF0E-A67D-7EBE7232D315}"/>
          </ac:spMkLst>
        </pc:spChg>
        <pc:spChg chg="add mod">
          <ac:chgData name="Ahmed, Shareef" userId="ce7c6025-ca9f-4b65-b3ee-82447e2e582a" providerId="ADAL" clId="{C5DCCAE7-72A8-4C7C-B31C-93B272F87B7D}" dt="2023-10-30T16:27:27.028" v="532" actId="1582"/>
          <ac:spMkLst>
            <pc:docMk/>
            <pc:sldMk cId="2065397992" sldId="519"/>
            <ac:spMk id="14" creationId="{CDE43B62-A20D-9053-ED97-67906FEAE130}"/>
          </ac:spMkLst>
        </pc:spChg>
        <pc:graphicFrameChg chg="add mod modGraphic">
          <ac:chgData name="Ahmed, Shareef" userId="ce7c6025-ca9f-4b65-b3ee-82447e2e582a" providerId="ADAL" clId="{C5DCCAE7-72A8-4C7C-B31C-93B272F87B7D}" dt="2023-10-30T16:31:55.687" v="551" actId="1076"/>
          <ac:graphicFrameMkLst>
            <pc:docMk/>
            <pc:sldMk cId="2065397992" sldId="519"/>
            <ac:graphicFrameMk id="6" creationId="{5333E00C-1E5F-E766-2C9D-2E042FD05407}"/>
          </ac:graphicFrameMkLst>
        </pc:graphicFrameChg>
        <pc:graphicFrameChg chg="del">
          <ac:chgData name="Ahmed, Shareef" userId="ce7c6025-ca9f-4b65-b3ee-82447e2e582a" providerId="ADAL" clId="{C5DCCAE7-72A8-4C7C-B31C-93B272F87B7D}" dt="2023-10-30T16:13:03.548" v="347" actId="478"/>
          <ac:graphicFrameMkLst>
            <pc:docMk/>
            <pc:sldMk cId="2065397992" sldId="519"/>
            <ac:graphicFrameMk id="7" creationId="{225CA628-980C-343B-595B-0299352A394D}"/>
          </ac:graphicFrameMkLst>
        </pc:graphicFrameChg>
        <pc:picChg chg="add mod">
          <ac:chgData name="Ahmed, Shareef" userId="ce7c6025-ca9f-4b65-b3ee-82447e2e582a" providerId="ADAL" clId="{C5DCCAE7-72A8-4C7C-B31C-93B272F87B7D}" dt="2023-10-30T16:26:13.961" v="524" actId="1076"/>
          <ac:picMkLst>
            <pc:docMk/>
            <pc:sldMk cId="2065397992" sldId="519"/>
            <ac:picMk id="12" creationId="{D8F2CE50-B870-B94B-5F07-7B017831DA2E}"/>
          </ac:picMkLst>
        </pc:picChg>
        <pc:cxnChg chg="add del mod">
          <ac:chgData name="Ahmed, Shareef" userId="ce7c6025-ca9f-4b65-b3ee-82447e2e582a" providerId="ADAL" clId="{C5DCCAE7-72A8-4C7C-B31C-93B272F87B7D}" dt="2023-10-30T16:22:32.517" v="441" actId="478"/>
          <ac:cxnSpMkLst>
            <pc:docMk/>
            <pc:sldMk cId="2065397992" sldId="519"/>
            <ac:cxnSpMk id="10" creationId="{4958E811-D6D9-D3D5-5336-69A9FAD0EA57}"/>
          </ac:cxnSpMkLst>
        </pc:cxnChg>
      </pc:sldChg>
      <pc:sldChg chg="addSp delSp modSp mod ord delAnim modAnim">
        <pc:chgData name="Ahmed, Shareef" userId="ce7c6025-ca9f-4b65-b3ee-82447e2e582a" providerId="ADAL" clId="{C5DCCAE7-72A8-4C7C-B31C-93B272F87B7D}" dt="2023-10-31T03:36:05.517" v="2748" actId="14"/>
        <pc:sldMkLst>
          <pc:docMk/>
          <pc:sldMk cId="694705654" sldId="521"/>
        </pc:sldMkLst>
        <pc:spChg chg="mod">
          <ac:chgData name="Ahmed, Shareef" userId="ce7c6025-ca9f-4b65-b3ee-82447e2e582a" providerId="ADAL" clId="{C5DCCAE7-72A8-4C7C-B31C-93B272F87B7D}" dt="2023-10-31T03:35:57.888" v="2745" actId="14100"/>
          <ac:spMkLst>
            <pc:docMk/>
            <pc:sldMk cId="694705654" sldId="521"/>
            <ac:spMk id="2" creationId="{00000000-0000-0000-0000-000000000000}"/>
          </ac:spMkLst>
        </pc:spChg>
        <pc:spChg chg="add mod">
          <ac:chgData name="Ahmed, Shareef" userId="ce7c6025-ca9f-4b65-b3ee-82447e2e582a" providerId="ADAL" clId="{C5DCCAE7-72A8-4C7C-B31C-93B272F87B7D}" dt="2023-10-30T17:33:32.813" v="1781" actId="1076"/>
          <ac:spMkLst>
            <pc:docMk/>
            <pc:sldMk cId="694705654" sldId="521"/>
            <ac:spMk id="3" creationId="{07A56280-FA33-E827-80A0-EE0A5DB72EF1}"/>
          </ac:spMkLst>
        </pc:spChg>
        <pc:spChg chg="add mod">
          <ac:chgData name="Ahmed, Shareef" userId="ce7c6025-ca9f-4b65-b3ee-82447e2e582a" providerId="ADAL" clId="{C5DCCAE7-72A8-4C7C-B31C-93B272F87B7D}" dt="2023-10-30T17:33:12.599" v="1778" actId="207"/>
          <ac:spMkLst>
            <pc:docMk/>
            <pc:sldMk cId="694705654" sldId="521"/>
            <ac:spMk id="7" creationId="{37A73433-747D-45FB-541C-6F0272E77D91}"/>
          </ac:spMkLst>
        </pc:spChg>
        <pc:spChg chg="add del mod">
          <ac:chgData name="Ahmed, Shareef" userId="ce7c6025-ca9f-4b65-b3ee-82447e2e582a" providerId="ADAL" clId="{C5DCCAE7-72A8-4C7C-B31C-93B272F87B7D}" dt="2023-10-30T17:32:54.894" v="1773" actId="21"/>
          <ac:spMkLst>
            <pc:docMk/>
            <pc:sldMk cId="694705654" sldId="521"/>
            <ac:spMk id="8" creationId="{B075B2E3-9F9C-55B5-7199-5D45C4641700}"/>
          </ac:spMkLst>
        </pc:spChg>
        <pc:spChg chg="mod">
          <ac:chgData name="Ahmed, Shareef" userId="ce7c6025-ca9f-4b65-b3ee-82447e2e582a" providerId="ADAL" clId="{C5DCCAE7-72A8-4C7C-B31C-93B272F87B7D}" dt="2023-10-31T03:36:05.517" v="2748" actId="14"/>
          <ac:spMkLst>
            <pc:docMk/>
            <pc:sldMk cId="694705654" sldId="521"/>
            <ac:spMk id="9" creationId="{EB354F34-A414-2D5B-ABB0-95F38631EC6D}"/>
          </ac:spMkLst>
        </pc:spChg>
        <pc:spChg chg="add mod">
          <ac:chgData name="Ahmed, Shareef" userId="ce7c6025-ca9f-4b65-b3ee-82447e2e582a" providerId="ADAL" clId="{C5DCCAE7-72A8-4C7C-B31C-93B272F87B7D}" dt="2023-10-30T17:33:12.599" v="1778" actId="207"/>
          <ac:spMkLst>
            <pc:docMk/>
            <pc:sldMk cId="694705654" sldId="521"/>
            <ac:spMk id="10" creationId="{C98A7F53-EBF3-B79B-6C42-1062343FA522}"/>
          </ac:spMkLst>
        </pc:spChg>
        <pc:spChg chg="add mod">
          <ac:chgData name="Ahmed, Shareef" userId="ce7c6025-ca9f-4b65-b3ee-82447e2e582a" providerId="ADAL" clId="{C5DCCAE7-72A8-4C7C-B31C-93B272F87B7D}" dt="2023-10-30T17:33:12.599" v="1778" actId="207"/>
          <ac:spMkLst>
            <pc:docMk/>
            <pc:sldMk cId="694705654" sldId="521"/>
            <ac:spMk id="11" creationId="{51C6D4E6-E1DA-8BD2-41F0-04F85572151A}"/>
          </ac:spMkLst>
        </pc:spChg>
        <pc:spChg chg="add mod">
          <ac:chgData name="Ahmed, Shareef" userId="ce7c6025-ca9f-4b65-b3ee-82447e2e582a" providerId="ADAL" clId="{C5DCCAE7-72A8-4C7C-B31C-93B272F87B7D}" dt="2023-10-30T17:33:12.599" v="1778" actId="207"/>
          <ac:spMkLst>
            <pc:docMk/>
            <pc:sldMk cId="694705654" sldId="521"/>
            <ac:spMk id="12" creationId="{C3E3D7A9-6A24-98A3-5A20-146D7675370A}"/>
          </ac:spMkLst>
        </pc:spChg>
        <pc:spChg chg="add mod">
          <ac:chgData name="Ahmed, Shareef" userId="ce7c6025-ca9f-4b65-b3ee-82447e2e582a" providerId="ADAL" clId="{C5DCCAE7-72A8-4C7C-B31C-93B272F87B7D}" dt="2023-10-30T17:33:12.599" v="1778" actId="207"/>
          <ac:spMkLst>
            <pc:docMk/>
            <pc:sldMk cId="694705654" sldId="521"/>
            <ac:spMk id="13" creationId="{03BD0B66-B918-9DDA-DAAC-C213805E991A}"/>
          </ac:spMkLst>
        </pc:spChg>
        <pc:spChg chg="add mod">
          <ac:chgData name="Ahmed, Shareef" userId="ce7c6025-ca9f-4b65-b3ee-82447e2e582a" providerId="ADAL" clId="{C5DCCAE7-72A8-4C7C-B31C-93B272F87B7D}" dt="2023-10-30T17:33:12.599" v="1778" actId="207"/>
          <ac:spMkLst>
            <pc:docMk/>
            <pc:sldMk cId="694705654" sldId="521"/>
            <ac:spMk id="14" creationId="{751A13BD-F99E-97E2-57EB-0F7D54485658}"/>
          </ac:spMkLst>
        </pc:spChg>
        <pc:spChg chg="mod">
          <ac:chgData name="Ahmed, Shareef" userId="ce7c6025-ca9f-4b65-b3ee-82447e2e582a" providerId="ADAL" clId="{C5DCCAE7-72A8-4C7C-B31C-93B272F87B7D}" dt="2023-10-30T17:33:44.901" v="1783"/>
          <ac:spMkLst>
            <pc:docMk/>
            <pc:sldMk cId="694705654" sldId="521"/>
            <ac:spMk id="17" creationId="{F7C2B52D-2200-8F83-D9A7-610B63EB0F48}"/>
          </ac:spMkLst>
        </pc:spChg>
        <pc:spChg chg="mod">
          <ac:chgData name="Ahmed, Shareef" userId="ce7c6025-ca9f-4b65-b3ee-82447e2e582a" providerId="ADAL" clId="{C5DCCAE7-72A8-4C7C-B31C-93B272F87B7D}" dt="2023-10-30T17:33:44.901" v="1783"/>
          <ac:spMkLst>
            <pc:docMk/>
            <pc:sldMk cId="694705654" sldId="521"/>
            <ac:spMk id="18" creationId="{EDEAF14F-6B32-9BEF-3D48-A776E9C5A84B}"/>
          </ac:spMkLst>
        </pc:spChg>
        <pc:spChg chg="mod">
          <ac:chgData name="Ahmed, Shareef" userId="ce7c6025-ca9f-4b65-b3ee-82447e2e582a" providerId="ADAL" clId="{C5DCCAE7-72A8-4C7C-B31C-93B272F87B7D}" dt="2023-10-30T17:33:44.901" v="1783"/>
          <ac:spMkLst>
            <pc:docMk/>
            <pc:sldMk cId="694705654" sldId="521"/>
            <ac:spMk id="19" creationId="{D0BB6BB1-FDF5-D21D-9D45-8807A4FDB2E4}"/>
          </ac:spMkLst>
        </pc:spChg>
        <pc:spChg chg="mod">
          <ac:chgData name="Ahmed, Shareef" userId="ce7c6025-ca9f-4b65-b3ee-82447e2e582a" providerId="ADAL" clId="{C5DCCAE7-72A8-4C7C-B31C-93B272F87B7D}" dt="2023-10-30T17:33:44.901" v="1783"/>
          <ac:spMkLst>
            <pc:docMk/>
            <pc:sldMk cId="694705654" sldId="521"/>
            <ac:spMk id="20" creationId="{B157EF9F-CBC7-3A36-C426-3770E184220C}"/>
          </ac:spMkLst>
        </pc:spChg>
        <pc:spChg chg="mod">
          <ac:chgData name="Ahmed, Shareef" userId="ce7c6025-ca9f-4b65-b3ee-82447e2e582a" providerId="ADAL" clId="{C5DCCAE7-72A8-4C7C-B31C-93B272F87B7D}" dt="2023-10-30T17:33:44.901" v="1783"/>
          <ac:spMkLst>
            <pc:docMk/>
            <pc:sldMk cId="694705654" sldId="521"/>
            <ac:spMk id="21" creationId="{E0FEE814-8721-B82E-C149-35385DA5F47F}"/>
          </ac:spMkLst>
        </pc:spChg>
        <pc:spChg chg="mod">
          <ac:chgData name="Ahmed, Shareef" userId="ce7c6025-ca9f-4b65-b3ee-82447e2e582a" providerId="ADAL" clId="{C5DCCAE7-72A8-4C7C-B31C-93B272F87B7D}" dt="2023-10-30T17:33:44.901" v="1783"/>
          <ac:spMkLst>
            <pc:docMk/>
            <pc:sldMk cId="694705654" sldId="521"/>
            <ac:spMk id="22" creationId="{8BEF0909-653A-8071-DBCC-8FF0648B77BF}"/>
          </ac:spMkLst>
        </pc:spChg>
        <pc:spChg chg="mod">
          <ac:chgData name="Ahmed, Shareef" userId="ce7c6025-ca9f-4b65-b3ee-82447e2e582a" providerId="ADAL" clId="{C5DCCAE7-72A8-4C7C-B31C-93B272F87B7D}" dt="2023-10-30T17:33:49.725" v="1785"/>
          <ac:spMkLst>
            <pc:docMk/>
            <pc:sldMk cId="694705654" sldId="521"/>
            <ac:spMk id="24" creationId="{49553FCD-C1B4-0276-B72A-CC77B2D88183}"/>
          </ac:spMkLst>
        </pc:spChg>
        <pc:spChg chg="mod">
          <ac:chgData name="Ahmed, Shareef" userId="ce7c6025-ca9f-4b65-b3ee-82447e2e582a" providerId="ADAL" clId="{C5DCCAE7-72A8-4C7C-B31C-93B272F87B7D}" dt="2023-10-30T17:33:49.725" v="1785"/>
          <ac:spMkLst>
            <pc:docMk/>
            <pc:sldMk cId="694705654" sldId="521"/>
            <ac:spMk id="25" creationId="{0F47A169-7F06-35EC-3F74-7C7473E93A13}"/>
          </ac:spMkLst>
        </pc:spChg>
        <pc:spChg chg="mod">
          <ac:chgData name="Ahmed, Shareef" userId="ce7c6025-ca9f-4b65-b3ee-82447e2e582a" providerId="ADAL" clId="{C5DCCAE7-72A8-4C7C-B31C-93B272F87B7D}" dt="2023-10-30T17:33:49.725" v="1785"/>
          <ac:spMkLst>
            <pc:docMk/>
            <pc:sldMk cId="694705654" sldId="521"/>
            <ac:spMk id="26" creationId="{C1748521-08A0-7C3F-B5AD-939C91603D8E}"/>
          </ac:spMkLst>
        </pc:spChg>
        <pc:spChg chg="mod">
          <ac:chgData name="Ahmed, Shareef" userId="ce7c6025-ca9f-4b65-b3ee-82447e2e582a" providerId="ADAL" clId="{C5DCCAE7-72A8-4C7C-B31C-93B272F87B7D}" dt="2023-10-30T17:33:49.725" v="1785"/>
          <ac:spMkLst>
            <pc:docMk/>
            <pc:sldMk cId="694705654" sldId="521"/>
            <ac:spMk id="27" creationId="{8DDE0EA3-DA93-70C1-857E-5738BFB98F25}"/>
          </ac:spMkLst>
        </pc:spChg>
        <pc:spChg chg="mod">
          <ac:chgData name="Ahmed, Shareef" userId="ce7c6025-ca9f-4b65-b3ee-82447e2e582a" providerId="ADAL" clId="{C5DCCAE7-72A8-4C7C-B31C-93B272F87B7D}" dt="2023-10-30T17:33:49.725" v="1785"/>
          <ac:spMkLst>
            <pc:docMk/>
            <pc:sldMk cId="694705654" sldId="521"/>
            <ac:spMk id="28" creationId="{9E802AD4-F5CF-058A-2DA7-92D61A7F0EA1}"/>
          </ac:spMkLst>
        </pc:spChg>
        <pc:spChg chg="mod">
          <ac:chgData name="Ahmed, Shareef" userId="ce7c6025-ca9f-4b65-b3ee-82447e2e582a" providerId="ADAL" clId="{C5DCCAE7-72A8-4C7C-B31C-93B272F87B7D}" dt="2023-10-30T17:33:49.725" v="1785"/>
          <ac:spMkLst>
            <pc:docMk/>
            <pc:sldMk cId="694705654" sldId="521"/>
            <ac:spMk id="29" creationId="{E43F7CED-2856-8CB5-A5B1-C92F2DEF1DC3}"/>
          </ac:spMkLst>
        </pc:spChg>
        <pc:spChg chg="add mod">
          <ac:chgData name="Ahmed, Shareef" userId="ce7c6025-ca9f-4b65-b3ee-82447e2e582a" providerId="ADAL" clId="{C5DCCAE7-72A8-4C7C-B31C-93B272F87B7D}" dt="2023-10-30T17:35:33.801" v="1824" actId="403"/>
          <ac:spMkLst>
            <pc:docMk/>
            <pc:sldMk cId="694705654" sldId="521"/>
            <ac:spMk id="34" creationId="{FC7111FA-E0EF-9756-C134-0FF2771F23AF}"/>
          </ac:spMkLst>
        </pc:spChg>
        <pc:spChg chg="add mod">
          <ac:chgData name="Ahmed, Shareef" userId="ce7c6025-ca9f-4b65-b3ee-82447e2e582a" providerId="ADAL" clId="{C5DCCAE7-72A8-4C7C-B31C-93B272F87B7D}" dt="2023-10-30T17:35:29.375" v="1823" actId="403"/>
          <ac:spMkLst>
            <pc:docMk/>
            <pc:sldMk cId="694705654" sldId="521"/>
            <ac:spMk id="35" creationId="{93708876-7647-CFA3-9893-66345947BCE1}"/>
          </ac:spMkLst>
        </pc:spChg>
        <pc:spChg chg="add mod">
          <ac:chgData name="Ahmed, Shareef" userId="ce7c6025-ca9f-4b65-b3ee-82447e2e582a" providerId="ADAL" clId="{C5DCCAE7-72A8-4C7C-B31C-93B272F87B7D}" dt="2023-10-30T17:35:40.778" v="1826" actId="1076"/>
          <ac:spMkLst>
            <pc:docMk/>
            <pc:sldMk cId="694705654" sldId="521"/>
            <ac:spMk id="36" creationId="{7235E656-5BB7-4082-F24E-0E332D550FCA}"/>
          </ac:spMkLst>
        </pc:spChg>
        <pc:spChg chg="add mod">
          <ac:chgData name="Ahmed, Shareef" userId="ce7c6025-ca9f-4b65-b3ee-82447e2e582a" providerId="ADAL" clId="{C5DCCAE7-72A8-4C7C-B31C-93B272F87B7D}" dt="2023-10-30T17:35:42.853" v="1828" actId="20577"/>
          <ac:spMkLst>
            <pc:docMk/>
            <pc:sldMk cId="694705654" sldId="521"/>
            <ac:spMk id="37" creationId="{A0C4BA61-E90D-1171-989F-4CAA51EF2838}"/>
          </ac:spMkLst>
        </pc:spChg>
        <pc:spChg chg="add mod">
          <ac:chgData name="Ahmed, Shareef" userId="ce7c6025-ca9f-4b65-b3ee-82447e2e582a" providerId="ADAL" clId="{C5DCCAE7-72A8-4C7C-B31C-93B272F87B7D}" dt="2023-10-30T17:35:59.971" v="1832" actId="20577"/>
          <ac:spMkLst>
            <pc:docMk/>
            <pc:sldMk cId="694705654" sldId="521"/>
            <ac:spMk id="38" creationId="{26FE9823-A065-B662-83C8-1AA23887CCDF}"/>
          </ac:spMkLst>
        </pc:spChg>
        <pc:spChg chg="add mod">
          <ac:chgData name="Ahmed, Shareef" userId="ce7c6025-ca9f-4b65-b3ee-82447e2e582a" providerId="ADAL" clId="{C5DCCAE7-72A8-4C7C-B31C-93B272F87B7D}" dt="2023-10-30T17:36:03.014" v="1833" actId="20577"/>
          <ac:spMkLst>
            <pc:docMk/>
            <pc:sldMk cId="694705654" sldId="521"/>
            <ac:spMk id="39" creationId="{53B2C8C1-1B6C-7636-0975-65A458D23D54}"/>
          </ac:spMkLst>
        </pc:spChg>
        <pc:spChg chg="add mod">
          <ac:chgData name="Ahmed, Shareef" userId="ce7c6025-ca9f-4b65-b3ee-82447e2e582a" providerId="ADAL" clId="{C5DCCAE7-72A8-4C7C-B31C-93B272F87B7D}" dt="2023-10-30T17:36:19.141" v="1835" actId="14100"/>
          <ac:spMkLst>
            <pc:docMk/>
            <pc:sldMk cId="694705654" sldId="521"/>
            <ac:spMk id="40" creationId="{12ACC328-B661-44BC-612E-91EAA3DCEBFF}"/>
          </ac:spMkLst>
        </pc:spChg>
        <pc:spChg chg="add mod">
          <ac:chgData name="Ahmed, Shareef" userId="ce7c6025-ca9f-4b65-b3ee-82447e2e582a" providerId="ADAL" clId="{C5DCCAE7-72A8-4C7C-B31C-93B272F87B7D}" dt="2023-10-30T17:36:23.098" v="1837" actId="1076"/>
          <ac:spMkLst>
            <pc:docMk/>
            <pc:sldMk cId="694705654" sldId="521"/>
            <ac:spMk id="41" creationId="{A129F498-4342-CB11-5190-AF448D95213E}"/>
          </ac:spMkLst>
        </pc:spChg>
        <pc:spChg chg="add mod">
          <ac:chgData name="Ahmed, Shareef" userId="ce7c6025-ca9f-4b65-b3ee-82447e2e582a" providerId="ADAL" clId="{C5DCCAE7-72A8-4C7C-B31C-93B272F87B7D}" dt="2023-10-30T17:36:28.740" v="1839" actId="1076"/>
          <ac:spMkLst>
            <pc:docMk/>
            <pc:sldMk cId="694705654" sldId="521"/>
            <ac:spMk id="42" creationId="{51479A7A-2128-9ACB-35B5-D4F2470632FC}"/>
          </ac:spMkLst>
        </pc:spChg>
        <pc:grpChg chg="add mod">
          <ac:chgData name="Ahmed, Shareef" userId="ce7c6025-ca9f-4b65-b3ee-82447e2e582a" providerId="ADAL" clId="{C5DCCAE7-72A8-4C7C-B31C-93B272F87B7D}" dt="2023-10-30T17:33:40.139" v="1782" actId="1076"/>
          <ac:grpSpMkLst>
            <pc:docMk/>
            <pc:sldMk cId="694705654" sldId="521"/>
            <ac:grpSpMk id="15" creationId="{028133DD-8468-610B-F2DB-D8C599B39E23}"/>
          </ac:grpSpMkLst>
        </pc:grpChg>
        <pc:grpChg chg="add mod">
          <ac:chgData name="Ahmed, Shareef" userId="ce7c6025-ca9f-4b65-b3ee-82447e2e582a" providerId="ADAL" clId="{C5DCCAE7-72A8-4C7C-B31C-93B272F87B7D}" dt="2023-10-30T17:33:48.856" v="1784" actId="1076"/>
          <ac:grpSpMkLst>
            <pc:docMk/>
            <pc:sldMk cId="694705654" sldId="521"/>
            <ac:grpSpMk id="16" creationId="{455DB0A6-51AF-E6BE-C392-44AF58486FC3}"/>
          </ac:grpSpMkLst>
        </pc:grpChg>
        <pc:grpChg chg="add mod">
          <ac:chgData name="Ahmed, Shareef" userId="ce7c6025-ca9f-4b65-b3ee-82447e2e582a" providerId="ADAL" clId="{C5DCCAE7-72A8-4C7C-B31C-93B272F87B7D}" dt="2023-10-30T17:33:52.693" v="1786" actId="1076"/>
          <ac:grpSpMkLst>
            <pc:docMk/>
            <pc:sldMk cId="694705654" sldId="521"/>
            <ac:grpSpMk id="23" creationId="{A585B9A4-2E5A-CEC2-DAB5-A3B6312CDFCD}"/>
          </ac:grpSpMkLst>
        </pc:grpChg>
        <pc:graphicFrameChg chg="del">
          <ac:chgData name="Ahmed, Shareef" userId="ce7c6025-ca9f-4b65-b3ee-82447e2e582a" providerId="ADAL" clId="{C5DCCAE7-72A8-4C7C-B31C-93B272F87B7D}" dt="2023-10-30T16:34:05.528" v="590" actId="478"/>
          <ac:graphicFrameMkLst>
            <pc:docMk/>
            <pc:sldMk cId="694705654" sldId="521"/>
            <ac:graphicFrameMk id="6" creationId="{44544C60-14F3-F36F-01FE-F9E24571F871}"/>
          </ac:graphicFrameMkLst>
        </pc:graphicFrameChg>
        <pc:cxnChg chg="add mod">
          <ac:chgData name="Ahmed, Shareef" userId="ce7c6025-ca9f-4b65-b3ee-82447e2e582a" providerId="ADAL" clId="{C5DCCAE7-72A8-4C7C-B31C-93B272F87B7D}" dt="2023-10-30T17:34:27.534" v="1791" actId="208"/>
          <ac:cxnSpMkLst>
            <pc:docMk/>
            <pc:sldMk cId="694705654" sldId="521"/>
            <ac:cxnSpMk id="31" creationId="{C2758A19-3368-1BFA-37C0-D7A773422EE8}"/>
          </ac:cxnSpMkLst>
        </pc:cxnChg>
        <pc:cxnChg chg="add mod">
          <ac:chgData name="Ahmed, Shareef" userId="ce7c6025-ca9f-4b65-b3ee-82447e2e582a" providerId="ADAL" clId="{C5DCCAE7-72A8-4C7C-B31C-93B272F87B7D}" dt="2023-10-30T17:34:33.950" v="1793" actId="1076"/>
          <ac:cxnSpMkLst>
            <pc:docMk/>
            <pc:sldMk cId="694705654" sldId="521"/>
            <ac:cxnSpMk id="32" creationId="{835B9A14-2EDB-C083-46DE-60E0074FBD9D}"/>
          </ac:cxnSpMkLst>
        </pc:cxnChg>
        <pc:cxnChg chg="add mod">
          <ac:chgData name="Ahmed, Shareef" userId="ce7c6025-ca9f-4b65-b3ee-82447e2e582a" providerId="ADAL" clId="{C5DCCAE7-72A8-4C7C-B31C-93B272F87B7D}" dt="2023-10-30T17:34:38.253" v="1795" actId="1076"/>
          <ac:cxnSpMkLst>
            <pc:docMk/>
            <pc:sldMk cId="694705654" sldId="521"/>
            <ac:cxnSpMk id="33" creationId="{929E3EE7-6029-0959-2681-BBC0518CC505}"/>
          </ac:cxnSpMkLst>
        </pc:cxnChg>
      </pc:sldChg>
      <pc:sldChg chg="addSp delSp modSp del mod delAnim modAnim">
        <pc:chgData name="Ahmed, Shareef" userId="ce7c6025-ca9f-4b65-b3ee-82447e2e582a" providerId="ADAL" clId="{C5DCCAE7-72A8-4C7C-B31C-93B272F87B7D}" dt="2023-10-31T04:18:49.478" v="3343" actId="47"/>
        <pc:sldMkLst>
          <pc:docMk/>
          <pc:sldMk cId="2014081684" sldId="522"/>
        </pc:sldMkLst>
        <pc:spChg chg="add del mod">
          <ac:chgData name="Ahmed, Shareef" userId="ce7c6025-ca9f-4b65-b3ee-82447e2e582a" providerId="ADAL" clId="{C5DCCAE7-72A8-4C7C-B31C-93B272F87B7D}" dt="2023-10-31T03:56:16.248" v="3080" actId="478"/>
          <ac:spMkLst>
            <pc:docMk/>
            <pc:sldMk cId="2014081684" sldId="522"/>
            <ac:spMk id="2" creationId="{1C63B601-3F2F-D10D-FE58-8F31DF19B115}"/>
          </ac:spMkLst>
        </pc:spChg>
        <pc:spChg chg="del">
          <ac:chgData name="Ahmed, Shareef" userId="ce7c6025-ca9f-4b65-b3ee-82447e2e582a" providerId="ADAL" clId="{C5DCCAE7-72A8-4C7C-B31C-93B272F87B7D}" dt="2023-10-31T03:31:38.520" v="2623" actId="478"/>
          <ac:spMkLst>
            <pc:docMk/>
            <pc:sldMk cId="2014081684" sldId="522"/>
            <ac:spMk id="3" creationId="{3F67907C-103B-C0AE-E0C9-68FF8B52E24F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6" creationId="{CD69E146-C7B3-451A-D154-9C10BAFECEEE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8" creationId="{98081411-AEF5-DCA5-DE97-04A5D631B9C4}"/>
          </ac:spMkLst>
        </pc:spChg>
        <pc:spChg chg="mod">
          <ac:chgData name="Ahmed, Shareef" userId="ce7c6025-ca9f-4b65-b3ee-82447e2e582a" providerId="ADAL" clId="{C5DCCAE7-72A8-4C7C-B31C-93B272F87B7D}" dt="2023-10-31T03:36:38.514" v="2759" actId="1076"/>
          <ac:spMkLst>
            <pc:docMk/>
            <pc:sldMk cId="2014081684" sldId="522"/>
            <ac:spMk id="9" creationId="{66B771A8-9F27-FB9A-2414-87A99260353B}"/>
          </ac:spMkLst>
        </pc:spChg>
        <pc:spChg chg="add mod">
          <ac:chgData name="Ahmed, Shareef" userId="ce7c6025-ca9f-4b65-b3ee-82447e2e582a" providerId="ADAL" clId="{C5DCCAE7-72A8-4C7C-B31C-93B272F87B7D}" dt="2023-10-31T04:16:44.708" v="3334" actId="1076"/>
          <ac:spMkLst>
            <pc:docMk/>
            <pc:sldMk cId="2014081684" sldId="522"/>
            <ac:spMk id="11" creationId="{F41E5175-864D-8BC2-8544-9740EE58DB3A}"/>
          </ac:spMkLst>
        </pc:spChg>
        <pc:spChg chg="del">
          <ac:chgData name="Ahmed, Shareef" userId="ce7c6025-ca9f-4b65-b3ee-82447e2e582a" providerId="ADAL" clId="{C5DCCAE7-72A8-4C7C-B31C-93B272F87B7D}" dt="2023-10-31T02:54:10.475" v="2619" actId="478"/>
          <ac:spMkLst>
            <pc:docMk/>
            <pc:sldMk cId="2014081684" sldId="522"/>
            <ac:spMk id="12" creationId="{5D5EC9C0-CA02-3DAC-7242-7DB97FE05446}"/>
          </ac:spMkLst>
        </pc:spChg>
        <pc:spChg chg="mod">
          <ac:chgData name="Ahmed, Shareef" userId="ce7c6025-ca9f-4b65-b3ee-82447e2e582a" providerId="ADAL" clId="{C5DCCAE7-72A8-4C7C-B31C-93B272F87B7D}" dt="2023-10-31T04:00:41.283" v="3224" actId="27636"/>
          <ac:spMkLst>
            <pc:docMk/>
            <pc:sldMk cId="2014081684" sldId="522"/>
            <ac:spMk id="13" creationId="{7B8359D8-6DE5-2BEC-DC32-C906B0B43748}"/>
          </ac:spMkLst>
        </pc:spChg>
        <pc:spChg chg="add del mod">
          <ac:chgData name="Ahmed, Shareef" userId="ce7c6025-ca9f-4b65-b3ee-82447e2e582a" providerId="ADAL" clId="{C5DCCAE7-72A8-4C7C-B31C-93B272F87B7D}" dt="2023-10-31T04:16:14.173" v="3327" actId="478"/>
          <ac:spMkLst>
            <pc:docMk/>
            <pc:sldMk cId="2014081684" sldId="522"/>
            <ac:spMk id="14" creationId="{3735DDE0-D7E4-56B5-D357-FE6C85106095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15" creationId="{2BBE7389-8CAB-46F8-2D75-F3D3BBE680DC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16" creationId="{F4E69CCF-366B-AF5F-F82E-D76BDF630929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17" creationId="{520C6875-75CD-6BE2-4315-B11AA5C6693E}"/>
          </ac:spMkLst>
        </pc:spChg>
        <pc:spChg chg="add del mod">
          <ac:chgData name="Ahmed, Shareef" userId="ce7c6025-ca9f-4b65-b3ee-82447e2e582a" providerId="ADAL" clId="{C5DCCAE7-72A8-4C7C-B31C-93B272F87B7D}" dt="2023-10-31T04:14:49.249" v="3308" actId="478"/>
          <ac:spMkLst>
            <pc:docMk/>
            <pc:sldMk cId="2014081684" sldId="522"/>
            <ac:spMk id="19" creationId="{31691702-52DA-A43E-4424-B6CB87AE935C}"/>
          </ac:spMkLst>
        </pc:spChg>
        <pc:spChg chg="add del mod">
          <ac:chgData name="Ahmed, Shareef" userId="ce7c6025-ca9f-4b65-b3ee-82447e2e582a" providerId="ADAL" clId="{C5DCCAE7-72A8-4C7C-B31C-93B272F87B7D}" dt="2023-10-31T04:14:49.249" v="3308" actId="478"/>
          <ac:spMkLst>
            <pc:docMk/>
            <pc:sldMk cId="2014081684" sldId="522"/>
            <ac:spMk id="21" creationId="{9EA0EDA5-C25E-18DF-4E22-B32AA34E5ADB}"/>
          </ac:spMkLst>
        </pc:spChg>
        <pc:spChg chg="add del mod">
          <ac:chgData name="Ahmed, Shareef" userId="ce7c6025-ca9f-4b65-b3ee-82447e2e582a" providerId="ADAL" clId="{C5DCCAE7-72A8-4C7C-B31C-93B272F87B7D}" dt="2023-10-31T04:14:49.249" v="3308" actId="478"/>
          <ac:spMkLst>
            <pc:docMk/>
            <pc:sldMk cId="2014081684" sldId="522"/>
            <ac:spMk id="22" creationId="{1B200E5A-147E-1541-EB14-0C6DF3382DD1}"/>
          </ac:spMkLst>
        </pc:spChg>
        <pc:spChg chg="add del mod">
          <ac:chgData name="Ahmed, Shareef" userId="ce7c6025-ca9f-4b65-b3ee-82447e2e582a" providerId="ADAL" clId="{C5DCCAE7-72A8-4C7C-B31C-93B272F87B7D}" dt="2023-10-31T04:14:49.249" v="3308" actId="478"/>
          <ac:spMkLst>
            <pc:docMk/>
            <pc:sldMk cId="2014081684" sldId="522"/>
            <ac:spMk id="23" creationId="{C59509EB-8B98-A9A2-C808-C8E87A127238}"/>
          </ac:spMkLst>
        </pc:spChg>
        <pc:spChg chg="add del mod">
          <ac:chgData name="Ahmed, Shareef" userId="ce7c6025-ca9f-4b65-b3ee-82447e2e582a" providerId="ADAL" clId="{C5DCCAE7-72A8-4C7C-B31C-93B272F87B7D}" dt="2023-10-31T04:14:49.249" v="3308" actId="478"/>
          <ac:spMkLst>
            <pc:docMk/>
            <pc:sldMk cId="2014081684" sldId="522"/>
            <ac:spMk id="24" creationId="{A39C0446-E1F0-C61D-3635-77FADD7A8725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26" creationId="{448EEF96-8BC5-3C3F-DC3F-AF63E24699E1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28" creationId="{085BE470-8337-9606-16C9-69548BF13A47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29" creationId="{BE75F58E-8CA4-627D-AF00-88393018625D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30" creationId="{C100945C-AC2C-1B4A-25C6-AA7FF7605F44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31" creationId="{74B6766E-DCBA-7C14-C4F8-48F80B4852AC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32" creationId="{B4D742D8-0079-E0A7-0823-40D726B72990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33" creationId="{79C112F6-CAB1-39F1-75EE-618587E9FAAC}"/>
          </ac:spMkLst>
        </pc:spChg>
        <pc:graphicFrameChg chg="add mod modGraphic">
          <ac:chgData name="Ahmed, Shareef" userId="ce7c6025-ca9f-4b65-b3ee-82447e2e582a" providerId="ADAL" clId="{C5DCCAE7-72A8-4C7C-B31C-93B272F87B7D}" dt="2023-10-31T04:16:35.724" v="3333" actId="1076"/>
          <ac:graphicFrameMkLst>
            <pc:docMk/>
            <pc:sldMk cId="2014081684" sldId="522"/>
            <ac:graphicFrameMk id="5" creationId="{30D187E4-D957-48F3-699F-1C1E2D3B5980}"/>
          </ac:graphicFrameMkLst>
        </pc:graphicFrameChg>
        <pc:graphicFrameChg chg="add mod modGraphic">
          <ac:chgData name="Ahmed, Shareef" userId="ce7c6025-ca9f-4b65-b3ee-82447e2e582a" providerId="ADAL" clId="{C5DCCAE7-72A8-4C7C-B31C-93B272F87B7D}" dt="2023-10-31T04:16:35.724" v="3333" actId="1076"/>
          <ac:graphicFrameMkLst>
            <pc:docMk/>
            <pc:sldMk cId="2014081684" sldId="522"/>
            <ac:graphicFrameMk id="7" creationId="{C045EB82-2882-F8D4-6780-D0D3AA551D60}"/>
          </ac:graphicFrameMkLst>
        </pc:graphicFrameChg>
        <pc:graphicFrameChg chg="add del mod">
          <ac:chgData name="Ahmed, Shareef" userId="ce7c6025-ca9f-4b65-b3ee-82447e2e582a" providerId="ADAL" clId="{C5DCCAE7-72A8-4C7C-B31C-93B272F87B7D}" dt="2023-10-31T04:14:49.249" v="3308" actId="478"/>
          <ac:graphicFrameMkLst>
            <pc:docMk/>
            <pc:sldMk cId="2014081684" sldId="522"/>
            <ac:graphicFrameMk id="18" creationId="{84B84BEE-139B-C9AC-4784-5CBD97B16787}"/>
          </ac:graphicFrameMkLst>
        </pc:graphicFrameChg>
        <pc:graphicFrameChg chg="add del mod">
          <ac:chgData name="Ahmed, Shareef" userId="ce7c6025-ca9f-4b65-b3ee-82447e2e582a" providerId="ADAL" clId="{C5DCCAE7-72A8-4C7C-B31C-93B272F87B7D}" dt="2023-10-31T04:14:49.249" v="3308" actId="478"/>
          <ac:graphicFrameMkLst>
            <pc:docMk/>
            <pc:sldMk cId="2014081684" sldId="522"/>
            <ac:graphicFrameMk id="20" creationId="{6FA21B70-54FE-6577-A5BC-6750CE5410EF}"/>
          </ac:graphicFrameMkLst>
        </pc:graphicFrameChg>
        <pc:graphicFrameChg chg="add mod modGraphic">
          <ac:chgData name="Ahmed, Shareef" userId="ce7c6025-ca9f-4b65-b3ee-82447e2e582a" providerId="ADAL" clId="{C5DCCAE7-72A8-4C7C-B31C-93B272F87B7D}" dt="2023-10-31T04:16:35.724" v="3333" actId="1076"/>
          <ac:graphicFrameMkLst>
            <pc:docMk/>
            <pc:sldMk cId="2014081684" sldId="522"/>
            <ac:graphicFrameMk id="25" creationId="{9DAD561C-8A57-966E-15D7-8FA88DFF78D1}"/>
          </ac:graphicFrameMkLst>
        </pc:graphicFrameChg>
        <pc:graphicFrameChg chg="add mod modGraphic">
          <ac:chgData name="Ahmed, Shareef" userId="ce7c6025-ca9f-4b65-b3ee-82447e2e582a" providerId="ADAL" clId="{C5DCCAE7-72A8-4C7C-B31C-93B272F87B7D}" dt="2023-10-31T04:16:35.724" v="3333" actId="1076"/>
          <ac:graphicFrameMkLst>
            <pc:docMk/>
            <pc:sldMk cId="2014081684" sldId="522"/>
            <ac:graphicFrameMk id="27" creationId="{58A62356-34F2-38F2-6844-0468E20FA50E}"/>
          </ac:graphicFrameMkLst>
        </pc:graphicFrameChg>
      </pc:sldChg>
      <pc:sldChg chg="del">
        <pc:chgData name="Ahmed, Shareef" userId="ce7c6025-ca9f-4b65-b3ee-82447e2e582a" providerId="ADAL" clId="{C5DCCAE7-72A8-4C7C-B31C-93B272F87B7D}" dt="2023-10-31T04:04:34.589" v="3261" actId="47"/>
        <pc:sldMkLst>
          <pc:docMk/>
          <pc:sldMk cId="4196008210" sldId="523"/>
        </pc:sldMkLst>
      </pc:sldChg>
      <pc:sldChg chg="del">
        <pc:chgData name="Ahmed, Shareef" userId="ce7c6025-ca9f-4b65-b3ee-82447e2e582a" providerId="ADAL" clId="{C5DCCAE7-72A8-4C7C-B31C-93B272F87B7D}" dt="2023-10-31T04:04:34.589" v="3261" actId="47"/>
        <pc:sldMkLst>
          <pc:docMk/>
          <pc:sldMk cId="3268970770" sldId="524"/>
        </pc:sldMkLst>
      </pc:sldChg>
      <pc:sldChg chg="add del">
        <pc:chgData name="Ahmed, Shareef" userId="ce7c6025-ca9f-4b65-b3ee-82447e2e582a" providerId="ADAL" clId="{C5DCCAE7-72A8-4C7C-B31C-93B272F87B7D}" dt="2023-10-31T05:50:41.896" v="4240" actId="47"/>
        <pc:sldMkLst>
          <pc:docMk/>
          <pc:sldMk cId="4247303446" sldId="525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1360425244" sldId="526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555109593" sldId="527"/>
        </pc:sldMkLst>
      </pc:sldChg>
      <pc:sldChg chg="addSp delSp modSp mod modAnim">
        <pc:chgData name="Ahmed, Shareef" userId="ce7c6025-ca9f-4b65-b3ee-82447e2e582a" providerId="ADAL" clId="{C5DCCAE7-72A8-4C7C-B31C-93B272F87B7D}" dt="2023-10-31T05:25:30.529" v="3781" actId="14100"/>
        <pc:sldMkLst>
          <pc:docMk/>
          <pc:sldMk cId="2732543454" sldId="529"/>
        </pc:sldMkLst>
        <pc:spChg chg="mod">
          <ac:chgData name="Ahmed, Shareef" userId="ce7c6025-ca9f-4b65-b3ee-82447e2e582a" providerId="ADAL" clId="{C5DCCAE7-72A8-4C7C-B31C-93B272F87B7D}" dt="2023-10-30T16:54:07.150" v="948" actId="20577"/>
          <ac:spMkLst>
            <pc:docMk/>
            <pc:sldMk cId="2732543454" sldId="529"/>
            <ac:spMk id="2" creationId="{00000000-0000-0000-0000-000000000000}"/>
          </ac:spMkLst>
        </pc:spChg>
        <pc:spChg chg="del mod">
          <ac:chgData name="Ahmed, Shareef" userId="ce7c6025-ca9f-4b65-b3ee-82447e2e582a" providerId="ADAL" clId="{C5DCCAE7-72A8-4C7C-B31C-93B272F87B7D}" dt="2023-10-30T17:00:46.008" v="950" actId="931"/>
          <ac:spMkLst>
            <pc:docMk/>
            <pc:sldMk cId="2732543454" sldId="529"/>
            <ac:spMk id="3" creationId="{7B7A3705-522D-3BC5-5029-D78CB5E11336}"/>
          </ac:spMkLst>
        </pc:spChg>
        <pc:spChg chg="add mod">
          <ac:chgData name="Ahmed, Shareef" userId="ce7c6025-ca9f-4b65-b3ee-82447e2e582a" providerId="ADAL" clId="{C5DCCAE7-72A8-4C7C-B31C-93B272F87B7D}" dt="2023-10-30T17:16:21.879" v="1320" actId="14100"/>
          <ac:spMkLst>
            <pc:docMk/>
            <pc:sldMk cId="2732543454" sldId="529"/>
            <ac:spMk id="8" creationId="{5C7C4348-5FAD-0927-E702-927AC02DB85D}"/>
          </ac:spMkLst>
        </pc:spChg>
        <pc:spChg chg="add del mod">
          <ac:chgData name="Ahmed, Shareef" userId="ce7c6025-ca9f-4b65-b3ee-82447e2e582a" providerId="ADAL" clId="{C5DCCAE7-72A8-4C7C-B31C-93B272F87B7D}" dt="2023-10-30T17:21:55.948" v="1520" actId="1038"/>
          <ac:spMkLst>
            <pc:docMk/>
            <pc:sldMk cId="2732543454" sldId="529"/>
            <ac:spMk id="10" creationId="{CE97FE60-58A8-A34D-3765-E59BC0AA2365}"/>
          </ac:spMkLst>
        </pc:spChg>
        <pc:spChg chg="add del mod">
          <ac:chgData name="Ahmed, Shareef" userId="ce7c6025-ca9f-4b65-b3ee-82447e2e582a" providerId="ADAL" clId="{C5DCCAE7-72A8-4C7C-B31C-93B272F87B7D}" dt="2023-10-30T17:21:50.288" v="1491" actId="1038"/>
          <ac:spMkLst>
            <pc:docMk/>
            <pc:sldMk cId="2732543454" sldId="529"/>
            <ac:spMk id="11" creationId="{7B40AD38-BFDD-2EBB-FCD7-60401D08EC31}"/>
          </ac:spMkLst>
        </pc:spChg>
        <pc:spChg chg="add del mod">
          <ac:chgData name="Ahmed, Shareef" userId="ce7c6025-ca9f-4b65-b3ee-82447e2e582a" providerId="ADAL" clId="{C5DCCAE7-72A8-4C7C-B31C-93B272F87B7D}" dt="2023-10-30T17:21:45.917" v="1467" actId="1038"/>
          <ac:spMkLst>
            <pc:docMk/>
            <pc:sldMk cId="2732543454" sldId="529"/>
            <ac:spMk id="12" creationId="{89E3883D-8214-BCCC-56DC-8B6DA31A9584}"/>
          </ac:spMkLst>
        </pc:spChg>
        <pc:spChg chg="add del mod">
          <ac:chgData name="Ahmed, Shareef" userId="ce7c6025-ca9f-4b65-b3ee-82447e2e582a" providerId="ADAL" clId="{C5DCCAE7-72A8-4C7C-B31C-93B272F87B7D}" dt="2023-10-30T17:21:40.114" v="1442" actId="1038"/>
          <ac:spMkLst>
            <pc:docMk/>
            <pc:sldMk cId="2732543454" sldId="529"/>
            <ac:spMk id="13" creationId="{C68A3AE8-D9BF-5C04-4277-ED5451CF1A15}"/>
          </ac:spMkLst>
        </pc:spChg>
        <pc:spChg chg="add del mod">
          <ac:chgData name="Ahmed, Shareef" userId="ce7c6025-ca9f-4b65-b3ee-82447e2e582a" providerId="ADAL" clId="{C5DCCAE7-72A8-4C7C-B31C-93B272F87B7D}" dt="2023-10-30T17:21:34.973" v="1417" actId="1038"/>
          <ac:spMkLst>
            <pc:docMk/>
            <pc:sldMk cId="2732543454" sldId="529"/>
            <ac:spMk id="14" creationId="{1F67E70A-B6D5-3214-18A4-BC1802CBDD47}"/>
          </ac:spMkLst>
        </pc:spChg>
        <pc:spChg chg="add del mod">
          <ac:chgData name="Ahmed, Shareef" userId="ce7c6025-ca9f-4b65-b3ee-82447e2e582a" providerId="ADAL" clId="{C5DCCAE7-72A8-4C7C-B31C-93B272F87B7D}" dt="2023-10-30T17:21:24.323" v="1389" actId="1038"/>
          <ac:spMkLst>
            <pc:docMk/>
            <pc:sldMk cId="2732543454" sldId="529"/>
            <ac:spMk id="15" creationId="{7AD22A0D-7F84-8668-CB42-59F2F4556B2B}"/>
          </ac:spMkLst>
        </pc:spChg>
        <pc:spChg chg="add del mod">
          <ac:chgData name="Ahmed, Shareef" userId="ce7c6025-ca9f-4b65-b3ee-82447e2e582a" providerId="ADAL" clId="{C5DCCAE7-72A8-4C7C-B31C-93B272F87B7D}" dt="2023-10-30T17:21:21.143" v="1374" actId="1038"/>
          <ac:spMkLst>
            <pc:docMk/>
            <pc:sldMk cId="2732543454" sldId="529"/>
            <ac:spMk id="16" creationId="{E2584003-5102-B4B5-4626-D1C5B2C18220}"/>
          </ac:spMkLst>
        </pc:spChg>
        <pc:spChg chg="add del mod">
          <ac:chgData name="Ahmed, Shareef" userId="ce7c6025-ca9f-4b65-b3ee-82447e2e582a" providerId="ADAL" clId="{C5DCCAE7-72A8-4C7C-B31C-93B272F87B7D}" dt="2023-10-30T17:21:16.636" v="1356" actId="1038"/>
          <ac:spMkLst>
            <pc:docMk/>
            <pc:sldMk cId="2732543454" sldId="529"/>
            <ac:spMk id="17" creationId="{AF2A47FE-2B01-5F14-267E-3C0D508999FA}"/>
          </ac:spMkLst>
        </pc:spChg>
        <pc:spChg chg="add del mod">
          <ac:chgData name="Ahmed, Shareef" userId="ce7c6025-ca9f-4b65-b3ee-82447e2e582a" providerId="ADAL" clId="{C5DCCAE7-72A8-4C7C-B31C-93B272F87B7D}" dt="2023-10-30T17:21:13.267" v="1343" actId="1038"/>
          <ac:spMkLst>
            <pc:docMk/>
            <pc:sldMk cId="2732543454" sldId="529"/>
            <ac:spMk id="18" creationId="{B93C95A8-1EBE-7AA4-5772-0117243834D6}"/>
          </ac:spMkLst>
        </pc:spChg>
        <pc:spChg chg="add del mod">
          <ac:chgData name="Ahmed, Shareef" userId="ce7c6025-ca9f-4b65-b3ee-82447e2e582a" providerId="ADAL" clId="{C5DCCAE7-72A8-4C7C-B31C-93B272F87B7D}" dt="2023-10-30T17:16:22.250" v="1321"/>
          <ac:spMkLst>
            <pc:docMk/>
            <pc:sldMk cId="2732543454" sldId="529"/>
            <ac:spMk id="19" creationId="{3E39FF1C-CE60-F7F2-7DB5-42DD393CED0E}"/>
          </ac:spMkLst>
        </pc:spChg>
        <pc:spChg chg="add del mod">
          <ac:chgData name="Ahmed, Shareef" userId="ce7c6025-ca9f-4b65-b3ee-82447e2e582a" providerId="ADAL" clId="{C5DCCAE7-72A8-4C7C-B31C-93B272F87B7D}" dt="2023-10-30T17:16:22.250" v="1321"/>
          <ac:spMkLst>
            <pc:docMk/>
            <pc:sldMk cId="2732543454" sldId="529"/>
            <ac:spMk id="20" creationId="{9B6BDCBD-360F-9D2D-245F-3BD65C5278D1}"/>
          </ac:spMkLst>
        </pc:spChg>
        <pc:spChg chg="add del mod">
          <ac:chgData name="Ahmed, Shareef" userId="ce7c6025-ca9f-4b65-b3ee-82447e2e582a" providerId="ADAL" clId="{C5DCCAE7-72A8-4C7C-B31C-93B272F87B7D}" dt="2023-10-30T17:16:22.250" v="1321"/>
          <ac:spMkLst>
            <pc:docMk/>
            <pc:sldMk cId="2732543454" sldId="529"/>
            <ac:spMk id="21" creationId="{97361DBD-A948-721D-08C6-95C6D8B1802C}"/>
          </ac:spMkLst>
        </pc:spChg>
        <pc:spChg chg="add del">
          <ac:chgData name="Ahmed, Shareef" userId="ce7c6025-ca9f-4b65-b3ee-82447e2e582a" providerId="ADAL" clId="{C5DCCAE7-72A8-4C7C-B31C-93B272F87B7D}" dt="2023-10-30T17:19:49.288" v="1329" actId="478"/>
          <ac:spMkLst>
            <pc:docMk/>
            <pc:sldMk cId="2732543454" sldId="529"/>
            <ac:spMk id="24" creationId="{01F6BE8F-C429-C63F-6C78-B7F59EE92B03}"/>
          </ac:spMkLst>
        </pc:spChg>
        <pc:spChg chg="add del mod">
          <ac:chgData name="Ahmed, Shareef" userId="ce7c6025-ca9f-4b65-b3ee-82447e2e582a" providerId="ADAL" clId="{C5DCCAE7-72A8-4C7C-B31C-93B272F87B7D}" dt="2023-10-30T17:18:51.095" v="1328" actId="478"/>
          <ac:spMkLst>
            <pc:docMk/>
            <pc:sldMk cId="2732543454" sldId="529"/>
            <ac:spMk id="25" creationId="{B1C3BDC9-8A09-DD7F-412C-6B0F3A374216}"/>
          </ac:spMkLst>
        </pc:spChg>
        <pc:spChg chg="add del mod">
          <ac:chgData name="Ahmed, Shareef" userId="ce7c6025-ca9f-4b65-b3ee-82447e2e582a" providerId="ADAL" clId="{C5DCCAE7-72A8-4C7C-B31C-93B272F87B7D}" dt="2023-10-30T17:20:36.361" v="1333" actId="478"/>
          <ac:spMkLst>
            <pc:docMk/>
            <pc:sldMk cId="2732543454" sldId="529"/>
            <ac:spMk id="26" creationId="{40BB6689-8611-2474-6C83-1A4331CAC2E2}"/>
          </ac:spMkLst>
        </pc:spChg>
        <pc:spChg chg="add mod">
          <ac:chgData name="Ahmed, Shareef" userId="ce7c6025-ca9f-4b65-b3ee-82447e2e582a" providerId="ADAL" clId="{C5DCCAE7-72A8-4C7C-B31C-93B272F87B7D}" dt="2023-10-30T17:38:57.569" v="1852" actId="207"/>
          <ac:spMkLst>
            <pc:docMk/>
            <pc:sldMk cId="2732543454" sldId="529"/>
            <ac:spMk id="27" creationId="{31C66940-E846-3B6A-0253-B1537A74B17D}"/>
          </ac:spMkLst>
        </pc:spChg>
        <pc:spChg chg="add mod">
          <ac:chgData name="Ahmed, Shareef" userId="ce7c6025-ca9f-4b65-b3ee-82447e2e582a" providerId="ADAL" clId="{C5DCCAE7-72A8-4C7C-B31C-93B272F87B7D}" dt="2023-10-30T17:22:17.471" v="1525" actId="1076"/>
          <ac:spMkLst>
            <pc:docMk/>
            <pc:sldMk cId="2732543454" sldId="529"/>
            <ac:spMk id="28" creationId="{7503CB78-1E8E-0241-DA97-30727E61BFBF}"/>
          </ac:spMkLst>
        </pc:spChg>
        <pc:spChg chg="add mod">
          <ac:chgData name="Ahmed, Shareef" userId="ce7c6025-ca9f-4b65-b3ee-82447e2e582a" providerId="ADAL" clId="{C5DCCAE7-72A8-4C7C-B31C-93B272F87B7D}" dt="2023-10-30T17:24:35.371" v="1535" actId="1076"/>
          <ac:spMkLst>
            <pc:docMk/>
            <pc:sldMk cId="2732543454" sldId="529"/>
            <ac:spMk id="29" creationId="{F6D9D9CD-F6C2-5AC0-9648-FDA92E1E55C0}"/>
          </ac:spMkLst>
        </pc:spChg>
        <pc:spChg chg="add del mod">
          <ac:chgData name="Ahmed, Shareef" userId="ce7c6025-ca9f-4b65-b3ee-82447e2e582a" providerId="ADAL" clId="{C5DCCAE7-72A8-4C7C-B31C-93B272F87B7D}" dt="2023-10-30T17:38:41.295" v="1851" actId="478"/>
          <ac:spMkLst>
            <pc:docMk/>
            <pc:sldMk cId="2732543454" sldId="529"/>
            <ac:spMk id="31" creationId="{D9EAA302-AE4D-88B9-0E47-F027262CBE0C}"/>
          </ac:spMkLst>
        </pc:spChg>
        <pc:spChg chg="add mod">
          <ac:chgData name="Ahmed, Shareef" userId="ce7c6025-ca9f-4b65-b3ee-82447e2e582a" providerId="ADAL" clId="{C5DCCAE7-72A8-4C7C-B31C-93B272F87B7D}" dt="2023-10-30T17:41:32.043" v="1896" actId="1076"/>
          <ac:spMkLst>
            <pc:docMk/>
            <pc:sldMk cId="2732543454" sldId="529"/>
            <ac:spMk id="33" creationId="{51BB0169-9D20-BB37-EC34-A5F384BE84DE}"/>
          </ac:spMkLst>
        </pc:spChg>
        <pc:graphicFrameChg chg="add del mod modGraphic">
          <ac:chgData name="Ahmed, Shareef" userId="ce7c6025-ca9f-4b65-b3ee-82447e2e582a" providerId="ADAL" clId="{C5DCCAE7-72A8-4C7C-B31C-93B272F87B7D}" dt="2023-10-30T17:24:24.471" v="1532" actId="20577"/>
          <ac:graphicFrameMkLst>
            <pc:docMk/>
            <pc:sldMk cId="2732543454" sldId="529"/>
            <ac:graphicFrameMk id="9" creationId="{A6CA0A4A-3172-BF43-8939-EAE3A9CDBCCC}"/>
          </ac:graphicFrameMkLst>
        </pc:graphicFrameChg>
        <pc:graphicFrameChg chg="add del mod">
          <ac:chgData name="Ahmed, Shareef" userId="ce7c6025-ca9f-4b65-b3ee-82447e2e582a" providerId="ADAL" clId="{C5DCCAE7-72A8-4C7C-B31C-93B272F87B7D}" dt="2023-10-30T17:16:28.557" v="1323" actId="1076"/>
          <ac:graphicFrameMkLst>
            <pc:docMk/>
            <pc:sldMk cId="2732543454" sldId="529"/>
            <ac:graphicFrameMk id="22" creationId="{ADDD01DA-1C83-7BBB-BF5D-55BB80391605}"/>
          </ac:graphicFrameMkLst>
        </pc:graphicFrameChg>
        <pc:picChg chg="add del mod">
          <ac:chgData name="Ahmed, Shareef" userId="ce7c6025-ca9f-4b65-b3ee-82447e2e582a" providerId="ADAL" clId="{C5DCCAE7-72A8-4C7C-B31C-93B272F87B7D}" dt="2023-10-30T17:38:38.837" v="1849" actId="478"/>
          <ac:picMkLst>
            <pc:docMk/>
            <pc:sldMk cId="2732543454" sldId="529"/>
            <ac:picMk id="7" creationId="{16EBE6B2-108C-BADC-4514-F32CDEB9B834}"/>
          </ac:picMkLst>
        </pc:picChg>
        <pc:picChg chg="add del mod">
          <ac:chgData name="Ahmed, Shareef" userId="ce7c6025-ca9f-4b65-b3ee-82447e2e582a" providerId="ADAL" clId="{C5DCCAE7-72A8-4C7C-B31C-93B272F87B7D}" dt="2023-10-30T17:16:14.007" v="1311"/>
          <ac:picMkLst>
            <pc:docMk/>
            <pc:sldMk cId="2732543454" sldId="529"/>
            <ac:picMk id="23" creationId="{3300E87E-87AD-99F7-7EB6-92ED29314AEB}"/>
          </ac:picMkLst>
        </pc:picChg>
        <pc:picChg chg="add mod">
          <ac:chgData name="Ahmed, Shareef" userId="ce7c6025-ca9f-4b65-b3ee-82447e2e582a" providerId="ADAL" clId="{C5DCCAE7-72A8-4C7C-B31C-93B272F87B7D}" dt="2023-10-30T17:38:39.282" v="1850"/>
          <ac:picMkLst>
            <pc:docMk/>
            <pc:sldMk cId="2732543454" sldId="529"/>
            <ac:picMk id="32" creationId="{8CA45A31-4873-4B56-EBC9-222D90BFA5FC}"/>
          </ac:picMkLst>
        </pc:picChg>
        <pc:cxnChg chg="add mod">
          <ac:chgData name="Ahmed, Shareef" userId="ce7c6025-ca9f-4b65-b3ee-82447e2e582a" providerId="ADAL" clId="{C5DCCAE7-72A8-4C7C-B31C-93B272F87B7D}" dt="2023-10-31T05:25:30.529" v="3781" actId="14100"/>
          <ac:cxnSpMkLst>
            <pc:docMk/>
            <pc:sldMk cId="2732543454" sldId="529"/>
            <ac:cxnSpMk id="35" creationId="{9C06DB57-C31D-A40B-E0AB-B5E0484B9936}"/>
          </ac:cxnSpMkLst>
        </pc:cxnChg>
      </pc:sldChg>
      <pc:sldChg chg="del">
        <pc:chgData name="Ahmed, Shareef" userId="ce7c6025-ca9f-4b65-b3ee-82447e2e582a" providerId="ADAL" clId="{C5DCCAE7-72A8-4C7C-B31C-93B272F87B7D}" dt="2023-10-30T17:04:06.293" v="1145" actId="47"/>
        <pc:sldMkLst>
          <pc:docMk/>
          <pc:sldMk cId="2651699588" sldId="530"/>
        </pc:sldMkLst>
      </pc:sldChg>
      <pc:sldChg chg="addSp delSp modSp mod delAnim modAnim">
        <pc:chgData name="Ahmed, Shareef" userId="ce7c6025-ca9f-4b65-b3ee-82447e2e582a" providerId="ADAL" clId="{C5DCCAE7-72A8-4C7C-B31C-93B272F87B7D}" dt="2023-10-30T17:56:36.906" v="2075"/>
        <pc:sldMkLst>
          <pc:docMk/>
          <pc:sldMk cId="1921495747" sldId="531"/>
        </pc:sldMkLst>
        <pc:spChg chg="mod">
          <ac:chgData name="Ahmed, Shareef" userId="ce7c6025-ca9f-4b65-b3ee-82447e2e582a" providerId="ADAL" clId="{C5DCCAE7-72A8-4C7C-B31C-93B272F87B7D}" dt="2023-10-30T17:46:41.838" v="1973"/>
          <ac:spMkLst>
            <pc:docMk/>
            <pc:sldMk cId="1921495747" sldId="531"/>
            <ac:spMk id="2" creationId="{00000000-0000-0000-0000-000000000000}"/>
          </ac:spMkLst>
        </pc:spChg>
        <pc:spChg chg="add mod">
          <ac:chgData name="Ahmed, Shareef" userId="ce7c6025-ca9f-4b65-b3ee-82447e2e582a" providerId="ADAL" clId="{C5DCCAE7-72A8-4C7C-B31C-93B272F87B7D}" dt="2023-10-30T17:56:33.066" v="2074" actId="1076"/>
          <ac:spMkLst>
            <pc:docMk/>
            <pc:sldMk cId="1921495747" sldId="531"/>
            <ac:spMk id="6" creationId="{9B6377C8-D49D-0315-BBBC-DA0AAEC319F4}"/>
          </ac:spMkLst>
        </pc:spChg>
        <pc:spChg chg="del">
          <ac:chgData name="Ahmed, Shareef" userId="ce7c6025-ca9f-4b65-b3ee-82447e2e582a" providerId="ADAL" clId="{C5DCCAE7-72A8-4C7C-B31C-93B272F87B7D}" dt="2023-10-30T17:46:35.240" v="1972" actId="478"/>
          <ac:spMkLst>
            <pc:docMk/>
            <pc:sldMk cId="1921495747" sldId="531"/>
            <ac:spMk id="7" creationId="{204327CB-369F-7995-DB3F-37C009D12C26}"/>
          </ac:spMkLst>
        </pc:spChg>
        <pc:spChg chg="del">
          <ac:chgData name="Ahmed, Shareef" userId="ce7c6025-ca9f-4b65-b3ee-82447e2e582a" providerId="ADAL" clId="{C5DCCAE7-72A8-4C7C-B31C-93B272F87B7D}" dt="2023-10-30T17:46:26.399" v="1968" actId="478"/>
          <ac:spMkLst>
            <pc:docMk/>
            <pc:sldMk cId="1921495747" sldId="531"/>
            <ac:spMk id="10" creationId="{C6EA284B-098E-3634-EEDB-C1F4425D6556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13" creationId="{6D1E80F3-0432-16E0-DC01-C76906E9821B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16" creationId="{60AADD92-BF47-44C4-54A6-AC2F9C59F29B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18" creationId="{E0ABC06E-CCB0-CAFE-C230-8D76555AB642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19" creationId="{D23837CC-8909-559E-463D-5A2A3203E029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0" creationId="{8C010CF9-BD75-AD78-FBEF-C3052076763F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1" creationId="{2AB54706-4353-40E8-573B-7F1E7FAE54FA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2" creationId="{DD4D7CE4-744E-F158-8023-EDD13A26E3FB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3" creationId="{2FE398DF-5B56-1932-FFAB-771EA10BEB25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4" creationId="{67BD919B-36BB-93D1-4FED-2C275E5681A7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5" creationId="{70885010-F9ED-6CAF-81B7-0F2E12B92873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6" creationId="{A8A9C4F8-0B53-465C-9034-0647FC9B7886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7" creationId="{7AC11C79-22E2-1D24-5D68-382345E57A41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8" creationId="{DF0976C7-46CE-2711-CEA4-C053F31AB1BA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9" creationId="{EAF43EE4-B204-C920-124C-9D5D5D85E155}"/>
          </ac:spMkLst>
        </pc:spChg>
        <pc:spChg chg="del">
          <ac:chgData name="Ahmed, Shareef" userId="ce7c6025-ca9f-4b65-b3ee-82447e2e582a" providerId="ADAL" clId="{C5DCCAE7-72A8-4C7C-B31C-93B272F87B7D}" dt="2023-10-30T17:46:33.085" v="1971" actId="478"/>
          <ac:spMkLst>
            <pc:docMk/>
            <pc:sldMk cId="1921495747" sldId="531"/>
            <ac:spMk id="81" creationId="{C16CD9CA-419D-81F4-74E1-3649398DCEEE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84" creationId="{F0293391-C935-8B52-5A2F-A8750B65B5D5}"/>
          </ac:spMkLst>
        </pc:spChg>
        <pc:spChg chg="del">
          <ac:chgData name="Ahmed, Shareef" userId="ce7c6025-ca9f-4b65-b3ee-82447e2e582a" providerId="ADAL" clId="{C5DCCAE7-72A8-4C7C-B31C-93B272F87B7D}" dt="2023-10-30T17:46:31.907" v="1970" actId="478"/>
          <ac:spMkLst>
            <pc:docMk/>
            <pc:sldMk cId="1921495747" sldId="531"/>
            <ac:spMk id="86" creationId="{53EA9E8C-241B-DD94-B9D6-2E029F62F1FF}"/>
          </ac:spMkLst>
        </pc:spChg>
        <pc:picChg chg="add mod">
          <ac:chgData name="Ahmed, Shareef" userId="ce7c6025-ca9f-4b65-b3ee-82447e2e582a" providerId="ADAL" clId="{C5DCCAE7-72A8-4C7C-B31C-93B272F87B7D}" dt="2023-10-30T17:48:06.944" v="1981" actId="12788"/>
          <ac:picMkLst>
            <pc:docMk/>
            <pc:sldMk cId="1921495747" sldId="531"/>
            <ac:picMk id="3" creationId="{9A14C2DA-F740-C35E-A827-BA54771C4AF1}"/>
          </ac:picMkLst>
        </pc:pic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31" creationId="{9561933C-4EEE-9B82-47A3-ADAB58F4E8BE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32" creationId="{4D4BCA45-5A87-7853-FE16-B6353BB7E16F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35" creationId="{D3176A5A-E2F6-9F3E-6DB1-30F7C29036E8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38" creationId="{80713764-9276-A5E6-7717-F8121E6CBFE5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41" creationId="{33FB90DB-DE23-6E7E-DDAF-937A2BEE2F6F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42" creationId="{2534A0C0-8C74-7A9F-6ACE-9D46C1523CEE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47" creationId="{FFB26F94-7D15-8A37-301E-24BC888A7EB1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48" creationId="{2076FDEE-7B2D-B891-C25E-64FC05E726D5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59" creationId="{BA5E30E1-F705-F31F-9580-8B1220A68DD3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60" creationId="{15BD89A5-9454-6BA7-6F96-4265A005B260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65" creationId="{3F2067B7-A7A3-D227-B03A-7AACD83BFA15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66" creationId="{E94CA6FD-B828-8188-2D01-EF8F70488C24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71" creationId="{A907976B-BDB4-56B5-D847-D2E3DB0B6731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72" creationId="{A9F193AF-9693-3974-C242-FD256B528F44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88" creationId="{E0E3A5F7-0285-6F26-B1F4-00294C4F94F0}"/>
          </ac:cxnSpMkLst>
        </pc:cxnChg>
        <pc:cxnChg chg="del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89" creationId="{A94D2421-2F18-423D-E149-B2F2164A4BDC}"/>
          </ac:cxnSpMkLst>
        </pc:cxnChg>
      </pc:sldChg>
      <pc:sldChg chg="modSp mod">
        <pc:chgData name="Ahmed, Shareef" userId="ce7c6025-ca9f-4b65-b3ee-82447e2e582a" providerId="ADAL" clId="{C5DCCAE7-72A8-4C7C-B31C-93B272F87B7D}" dt="2023-10-31T03:36:26.738" v="2756"/>
        <pc:sldMkLst>
          <pc:docMk/>
          <pc:sldMk cId="1430995032" sldId="532"/>
        </pc:sldMkLst>
        <pc:spChg chg="mod">
          <ac:chgData name="Ahmed, Shareef" userId="ce7c6025-ca9f-4b65-b3ee-82447e2e582a" providerId="ADAL" clId="{C5DCCAE7-72A8-4C7C-B31C-93B272F87B7D}" dt="2023-10-31T03:36:26.738" v="2756"/>
          <ac:spMkLst>
            <pc:docMk/>
            <pc:sldMk cId="1430995032" sldId="532"/>
            <ac:spMk id="2" creationId="{00000000-0000-0000-0000-000000000000}"/>
          </ac:spMkLst>
        </pc:spChg>
        <pc:spChg chg="mod">
          <ac:chgData name="Ahmed, Shareef" userId="ce7c6025-ca9f-4b65-b3ee-82447e2e582a" providerId="ADAL" clId="{C5DCCAE7-72A8-4C7C-B31C-93B272F87B7D}" dt="2023-10-30T17:59:07.403" v="2444" actId="20577"/>
          <ac:spMkLst>
            <pc:docMk/>
            <pc:sldMk cId="1430995032" sldId="532"/>
            <ac:spMk id="3" creationId="{F449BAD7-76ED-70A3-B300-ED5A71C1EA25}"/>
          </ac:spMkLst>
        </pc:spChg>
      </pc:sldChg>
      <pc:sldChg chg="del">
        <pc:chgData name="Ahmed, Shareef" userId="ce7c6025-ca9f-4b65-b3ee-82447e2e582a" providerId="ADAL" clId="{C5DCCAE7-72A8-4C7C-B31C-93B272F87B7D}" dt="2023-10-30T17:59:15.572" v="2446" actId="47"/>
        <pc:sldMkLst>
          <pc:docMk/>
          <pc:sldMk cId="2387353200" sldId="533"/>
        </pc:sldMkLst>
      </pc:sldChg>
      <pc:sldChg chg="del">
        <pc:chgData name="Ahmed, Shareef" userId="ce7c6025-ca9f-4b65-b3ee-82447e2e582a" providerId="ADAL" clId="{C5DCCAE7-72A8-4C7C-B31C-93B272F87B7D}" dt="2023-10-30T17:59:22.483" v="2447" actId="47"/>
        <pc:sldMkLst>
          <pc:docMk/>
          <pc:sldMk cId="1468694391" sldId="534"/>
        </pc:sldMkLst>
      </pc:sldChg>
      <pc:sldChg chg="del">
        <pc:chgData name="Ahmed, Shareef" userId="ce7c6025-ca9f-4b65-b3ee-82447e2e582a" providerId="ADAL" clId="{C5DCCAE7-72A8-4C7C-B31C-93B272F87B7D}" dt="2023-10-30T17:59:22.483" v="2447" actId="47"/>
        <pc:sldMkLst>
          <pc:docMk/>
          <pc:sldMk cId="3623887314" sldId="536"/>
        </pc:sldMkLst>
      </pc:sldChg>
      <pc:sldChg chg="addSp delSp modSp mod">
        <pc:chgData name="Ahmed, Shareef" userId="ce7c6025-ca9f-4b65-b3ee-82447e2e582a" providerId="ADAL" clId="{C5DCCAE7-72A8-4C7C-B31C-93B272F87B7D}" dt="2023-10-30T16:48:32.961" v="932" actId="20577"/>
        <pc:sldMkLst>
          <pc:docMk/>
          <pc:sldMk cId="960531451" sldId="537"/>
        </pc:sldMkLst>
        <pc:spChg chg="del mod">
          <ac:chgData name="Ahmed, Shareef" userId="ce7c6025-ca9f-4b65-b3ee-82447e2e582a" providerId="ADAL" clId="{C5DCCAE7-72A8-4C7C-B31C-93B272F87B7D}" dt="2023-10-30T16:43:41.585" v="894"/>
          <ac:spMkLst>
            <pc:docMk/>
            <pc:sldMk cId="960531451" sldId="537"/>
            <ac:spMk id="2" creationId="{3B82C681-E4F0-A0DE-E1BD-435A7BE1293A}"/>
          </ac:spMkLst>
        </pc:spChg>
        <pc:spChg chg="add mod">
          <ac:chgData name="Ahmed, Shareef" userId="ce7c6025-ca9f-4b65-b3ee-82447e2e582a" providerId="ADAL" clId="{C5DCCAE7-72A8-4C7C-B31C-93B272F87B7D}" dt="2023-10-30T16:48:32.961" v="932" actId="20577"/>
          <ac:spMkLst>
            <pc:docMk/>
            <pc:sldMk cId="960531451" sldId="537"/>
            <ac:spMk id="5" creationId="{423A26B5-C34D-BDAB-FFA4-AA6F3862AE7A}"/>
          </ac:spMkLst>
        </pc:spChg>
        <pc:spChg chg="mod">
          <ac:chgData name="Ahmed, Shareef" userId="ce7c6025-ca9f-4b65-b3ee-82447e2e582a" providerId="ADAL" clId="{C5DCCAE7-72A8-4C7C-B31C-93B272F87B7D}" dt="2023-10-30T16:42:52.790" v="889" actId="20577"/>
          <ac:spMkLst>
            <pc:docMk/>
            <pc:sldMk cId="960531451" sldId="537"/>
            <ac:spMk id="9" creationId="{66B771A8-9F27-FB9A-2414-87A99260353B}"/>
          </ac:spMkLst>
        </pc:spChg>
        <pc:picChg chg="add mod">
          <ac:chgData name="Ahmed, Shareef" userId="ce7c6025-ca9f-4b65-b3ee-82447e2e582a" providerId="ADAL" clId="{C5DCCAE7-72A8-4C7C-B31C-93B272F87B7D}" dt="2023-10-30T16:47:37.667" v="928" actId="1076"/>
          <ac:picMkLst>
            <pc:docMk/>
            <pc:sldMk cId="960531451" sldId="537"/>
            <ac:picMk id="3" creationId="{F807C9E0-38B3-6EF4-94A6-6DC43A245B07}"/>
          </ac:picMkLst>
        </pc:picChg>
      </pc:sldChg>
      <pc:sldChg chg="del">
        <pc:chgData name="Ahmed, Shareef" userId="ce7c6025-ca9f-4b65-b3ee-82447e2e582a" providerId="ADAL" clId="{C5DCCAE7-72A8-4C7C-B31C-93B272F87B7D}" dt="2023-10-30T17:59:22.483" v="2447" actId="47"/>
        <pc:sldMkLst>
          <pc:docMk/>
          <pc:sldMk cId="3260976542" sldId="538"/>
        </pc:sldMkLst>
      </pc:sldChg>
      <pc:sldChg chg="del">
        <pc:chgData name="Ahmed, Shareef" userId="ce7c6025-ca9f-4b65-b3ee-82447e2e582a" providerId="ADAL" clId="{C5DCCAE7-72A8-4C7C-B31C-93B272F87B7D}" dt="2023-10-30T17:59:22.483" v="2447" actId="47"/>
        <pc:sldMkLst>
          <pc:docMk/>
          <pc:sldMk cId="397193639" sldId="539"/>
        </pc:sldMkLst>
      </pc:sldChg>
      <pc:sldChg chg="del">
        <pc:chgData name="Ahmed, Shareef" userId="ce7c6025-ca9f-4b65-b3ee-82447e2e582a" providerId="ADAL" clId="{C5DCCAE7-72A8-4C7C-B31C-93B272F87B7D}" dt="2023-10-30T17:59:22.483" v="2447" actId="47"/>
        <pc:sldMkLst>
          <pc:docMk/>
          <pc:sldMk cId="4088825757" sldId="540"/>
        </pc:sldMkLst>
      </pc:sldChg>
      <pc:sldChg chg="addSp delSp modSp mod">
        <pc:chgData name="Ahmed, Shareef" userId="ce7c6025-ca9f-4b65-b3ee-82447e2e582a" providerId="ADAL" clId="{C5DCCAE7-72A8-4C7C-B31C-93B272F87B7D}" dt="2023-10-31T06:06:29.924" v="4594" actId="20577"/>
        <pc:sldMkLst>
          <pc:docMk/>
          <pc:sldMk cId="2839087969" sldId="541"/>
        </pc:sldMkLst>
        <pc:spChg chg="mod">
          <ac:chgData name="Ahmed, Shareef" userId="ce7c6025-ca9f-4b65-b3ee-82447e2e582a" providerId="ADAL" clId="{C5DCCAE7-72A8-4C7C-B31C-93B272F87B7D}" dt="2023-10-31T06:06:29.924" v="4594" actId="20577"/>
          <ac:spMkLst>
            <pc:docMk/>
            <pc:sldMk cId="2839087969" sldId="541"/>
            <ac:spMk id="2" creationId="{00000000-0000-0000-0000-000000000000}"/>
          </ac:spMkLst>
        </pc:spChg>
        <pc:spChg chg="add mod">
          <ac:chgData name="Ahmed, Shareef" userId="ce7c6025-ca9f-4b65-b3ee-82447e2e582a" providerId="ADAL" clId="{C5DCCAE7-72A8-4C7C-B31C-93B272F87B7D}" dt="2023-10-31T03:34:13.886" v="2662"/>
          <ac:spMkLst>
            <pc:docMk/>
            <pc:sldMk cId="2839087969" sldId="541"/>
            <ac:spMk id="3" creationId="{03246E22-8C54-B331-3F71-4973FDC7F372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7" creationId="{C727BE3E-2D35-441D-1044-223632D9EAFF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8" creationId="{2B67982E-3E68-C950-C039-8FE9A3F58DCB}"/>
          </ac:spMkLst>
        </pc:spChg>
        <pc:spChg chg="mod">
          <ac:chgData name="Ahmed, Shareef" userId="ce7c6025-ca9f-4b65-b3ee-82447e2e582a" providerId="ADAL" clId="{C5DCCAE7-72A8-4C7C-B31C-93B272F87B7D}" dt="2023-10-30T18:58:40.199" v="2489" actId="20577"/>
          <ac:spMkLst>
            <pc:docMk/>
            <pc:sldMk cId="2839087969" sldId="541"/>
            <ac:spMk id="9" creationId="{EB354F34-A414-2D5B-ABB0-95F38631EC6D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0" creationId="{2FA2C108-A554-6B25-7145-2A0D10F0B5D5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1" creationId="{4C70FF43-0301-DCFE-28EF-78F95C2CDEEA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2" creationId="{D4EFD32F-BE06-B7A7-662F-4B2777FF0564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3" creationId="{D7C5D497-DEF0-E1D1-7931-006CD1F97C8C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4" creationId="{9B07D50B-B095-1495-5460-73A2683CE769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5" creationId="{E8215595-E0E8-22BE-AAD3-8437B1292BAC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6" creationId="{FD9FB32E-A594-7D81-44E5-436C40703E5C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7" creationId="{896FC471-FC23-637E-5FE6-AD63C0B03034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8" creationId="{B4FBAE42-87FE-B2BA-8030-F2E7ADE9A2EA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9" creationId="{2541B3AF-7D42-B9CE-1119-6173F0C63319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20" creationId="{C9FF369D-82F1-B1B7-FD68-4C8ECFF87CA5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21" creationId="{59D3F651-E2D8-D2B0-F96A-2D022994BF1D}"/>
          </ac:spMkLst>
        </pc:spChg>
        <pc:graphicFrameChg chg="del">
          <ac:chgData name="Ahmed, Shareef" userId="ce7c6025-ca9f-4b65-b3ee-82447e2e582a" providerId="ADAL" clId="{C5DCCAE7-72A8-4C7C-B31C-93B272F87B7D}" dt="2023-10-30T18:58:38.140" v="2488" actId="478"/>
          <ac:graphicFrameMkLst>
            <pc:docMk/>
            <pc:sldMk cId="2839087969" sldId="541"/>
            <ac:graphicFrameMk id="6" creationId="{44544C60-14F3-F36F-01FE-F9E24571F871}"/>
          </ac:graphicFrameMkLst>
        </pc:graphicFrameChg>
      </pc:sldChg>
      <pc:sldChg chg="modSp del mod">
        <pc:chgData name="Ahmed, Shareef" userId="ce7c6025-ca9f-4b65-b3ee-82447e2e582a" providerId="ADAL" clId="{C5DCCAE7-72A8-4C7C-B31C-93B272F87B7D}" dt="2023-10-31T05:50:41.896" v="4240" actId="47"/>
        <pc:sldMkLst>
          <pc:docMk/>
          <pc:sldMk cId="3298707258" sldId="542"/>
        </pc:sldMkLst>
        <pc:spChg chg="mod">
          <ac:chgData name="Ahmed, Shareef" userId="ce7c6025-ca9f-4b65-b3ee-82447e2e582a" providerId="ADAL" clId="{C5DCCAE7-72A8-4C7C-B31C-93B272F87B7D}" dt="2023-10-31T05:43:16.545" v="4174" actId="20577"/>
          <ac:spMkLst>
            <pc:docMk/>
            <pc:sldMk cId="3298707258" sldId="542"/>
            <ac:spMk id="2" creationId="{00000000-0000-0000-0000-000000000000}"/>
          </ac:spMkLst>
        </pc:spChg>
      </pc:sldChg>
      <pc:sldChg chg="addSp delSp modSp mod addAnim delAnim modAnim">
        <pc:chgData name="Ahmed, Shareef" userId="ce7c6025-ca9f-4b65-b3ee-82447e2e582a" providerId="ADAL" clId="{C5DCCAE7-72A8-4C7C-B31C-93B272F87B7D}" dt="2023-10-31T18:20:40.200" v="5248" actId="14100"/>
        <pc:sldMkLst>
          <pc:docMk/>
          <pc:sldMk cId="1703975785" sldId="543"/>
        </pc:sldMkLst>
        <pc:spChg chg="add mod">
          <ac:chgData name="Ahmed, Shareef" userId="ce7c6025-ca9f-4b65-b3ee-82447e2e582a" providerId="ADAL" clId="{C5DCCAE7-72A8-4C7C-B31C-93B272F87B7D}" dt="2023-10-31T18:20:07.667" v="5246" actId="1076"/>
          <ac:spMkLst>
            <pc:docMk/>
            <pc:sldMk cId="1703975785" sldId="543"/>
            <ac:spMk id="3" creationId="{A7ED717B-DB75-86F2-F355-7758171864E8}"/>
          </ac:spMkLst>
        </pc:spChg>
        <pc:spChg chg="del mod">
          <ac:chgData name="Ahmed, Shareef" userId="ce7c6025-ca9f-4b65-b3ee-82447e2e582a" providerId="ADAL" clId="{C5DCCAE7-72A8-4C7C-B31C-93B272F87B7D}" dt="2023-10-31T07:12:27.125" v="4897" actId="478"/>
          <ac:spMkLst>
            <pc:docMk/>
            <pc:sldMk cId="1703975785" sldId="543"/>
            <ac:spMk id="3" creationId="{ED89E0A2-E008-D05C-3659-A5D1DE23512B}"/>
          </ac:spMkLst>
        </pc:spChg>
        <pc:spChg chg="add del mod">
          <ac:chgData name="Ahmed, Shareef" userId="ce7c6025-ca9f-4b65-b3ee-82447e2e582a" providerId="ADAL" clId="{C5DCCAE7-72A8-4C7C-B31C-93B272F87B7D}" dt="2023-10-31T18:05:03.867" v="5197" actId="478"/>
          <ac:spMkLst>
            <pc:docMk/>
            <pc:sldMk cId="1703975785" sldId="543"/>
            <ac:spMk id="6" creationId="{FA06D7F3-6866-D99C-DB69-9735ABE0C6B7}"/>
          </ac:spMkLst>
        </pc:spChg>
        <pc:spChg chg="add mod">
          <ac:chgData name="Ahmed, Shareef" userId="ce7c6025-ca9f-4b65-b3ee-82447e2e582a" providerId="ADAL" clId="{C5DCCAE7-72A8-4C7C-B31C-93B272F87B7D}" dt="2023-10-31T18:19:50.028" v="5243" actId="1076"/>
          <ac:spMkLst>
            <pc:docMk/>
            <pc:sldMk cId="1703975785" sldId="543"/>
            <ac:spMk id="7" creationId="{34D028E0-F378-BBC9-D2BC-289DCDB46E1B}"/>
          </ac:spMkLst>
        </pc:spChg>
        <pc:spChg chg="add del mod">
          <ac:chgData name="Ahmed, Shareef" userId="ce7c6025-ca9f-4b65-b3ee-82447e2e582a" providerId="ADAL" clId="{C5DCCAE7-72A8-4C7C-B31C-93B272F87B7D}" dt="2023-10-31T17:58:33.825" v="5188" actId="478"/>
          <ac:spMkLst>
            <pc:docMk/>
            <pc:sldMk cId="1703975785" sldId="543"/>
            <ac:spMk id="8" creationId="{53704E25-86D7-F264-20DE-95326F226064}"/>
          </ac:spMkLst>
        </pc:spChg>
        <pc:spChg chg="add del">
          <ac:chgData name="Ahmed, Shareef" userId="ce7c6025-ca9f-4b65-b3ee-82447e2e582a" providerId="ADAL" clId="{C5DCCAE7-72A8-4C7C-B31C-93B272F87B7D}" dt="2023-10-31T17:56:26.994" v="5142" actId="478"/>
          <ac:spMkLst>
            <pc:docMk/>
            <pc:sldMk cId="1703975785" sldId="543"/>
            <ac:spMk id="9" creationId="{BCEB2622-7EBD-0BA2-87B1-2F5DE09C2763}"/>
          </ac:spMkLst>
        </pc:spChg>
        <pc:spChg chg="del">
          <ac:chgData name="Ahmed, Shareef" userId="ce7c6025-ca9f-4b65-b3ee-82447e2e582a" providerId="ADAL" clId="{C5DCCAE7-72A8-4C7C-B31C-93B272F87B7D}" dt="2023-10-31T07:11:58.667" v="4895" actId="478"/>
          <ac:spMkLst>
            <pc:docMk/>
            <pc:sldMk cId="1703975785" sldId="543"/>
            <ac:spMk id="10" creationId="{C88568F5-8326-61A1-7802-FB8A8CAFD4DE}"/>
          </ac:spMkLst>
        </pc:spChg>
        <pc:spChg chg="add mod">
          <ac:chgData name="Ahmed, Shareef" userId="ce7c6025-ca9f-4b65-b3ee-82447e2e582a" providerId="ADAL" clId="{C5DCCAE7-72A8-4C7C-B31C-93B272F87B7D}" dt="2023-10-31T18:15:47.124" v="5210" actId="1076"/>
          <ac:spMkLst>
            <pc:docMk/>
            <pc:sldMk cId="1703975785" sldId="543"/>
            <ac:spMk id="10" creationId="{CC24161F-65D0-CA1C-C4C5-A882A8DE732C}"/>
          </ac:spMkLst>
        </pc:spChg>
        <pc:spChg chg="add mod">
          <ac:chgData name="Ahmed, Shareef" userId="ce7c6025-ca9f-4b65-b3ee-82447e2e582a" providerId="ADAL" clId="{C5DCCAE7-72A8-4C7C-B31C-93B272F87B7D}" dt="2023-10-31T18:05:04.300" v="5198"/>
          <ac:spMkLst>
            <pc:docMk/>
            <pc:sldMk cId="1703975785" sldId="543"/>
            <ac:spMk id="11" creationId="{9B8A7A46-54B6-628B-0471-ACDD8A064D60}"/>
          </ac:spMkLst>
        </pc:spChg>
        <pc:graphicFrameChg chg="del">
          <ac:chgData name="Ahmed, Shareef" userId="ce7c6025-ca9f-4b65-b3ee-82447e2e582a" providerId="ADAL" clId="{C5DCCAE7-72A8-4C7C-B31C-93B272F87B7D}" dt="2023-10-31T07:11:50.841" v="4892" actId="478"/>
          <ac:graphicFrameMkLst>
            <pc:docMk/>
            <pc:sldMk cId="1703975785" sldId="543"/>
            <ac:graphicFrameMk id="8" creationId="{9C11E9DA-85C2-08B6-A7C6-FC5CEB5D0E90}"/>
          </ac:graphicFrameMkLst>
        </pc:graphicFrameChg>
        <pc:picChg chg="add del mod">
          <ac:chgData name="Ahmed, Shareef" userId="ce7c6025-ca9f-4b65-b3ee-82447e2e582a" providerId="ADAL" clId="{C5DCCAE7-72A8-4C7C-B31C-93B272F87B7D}" dt="2023-10-31T18:17:11.591" v="5220" actId="478"/>
          <ac:picMkLst>
            <pc:docMk/>
            <pc:sldMk cId="1703975785" sldId="543"/>
            <ac:picMk id="12" creationId="{DA20E6D4-9F55-B52C-1F4E-6A4408F222F3}"/>
          </ac:picMkLst>
        </pc:picChg>
        <pc:picChg chg="add mod">
          <ac:chgData name="Ahmed, Shareef" userId="ce7c6025-ca9f-4b65-b3ee-82447e2e582a" providerId="ADAL" clId="{C5DCCAE7-72A8-4C7C-B31C-93B272F87B7D}" dt="2023-10-31T18:17:15.977" v="5223" actId="1076"/>
          <ac:picMkLst>
            <pc:docMk/>
            <pc:sldMk cId="1703975785" sldId="543"/>
            <ac:picMk id="13" creationId="{19890F2F-2119-CE16-44FC-676250084C82}"/>
          </ac:picMkLst>
        </pc:picChg>
        <pc:cxnChg chg="add mod">
          <ac:chgData name="Ahmed, Shareef" userId="ce7c6025-ca9f-4b65-b3ee-82447e2e582a" providerId="ADAL" clId="{C5DCCAE7-72A8-4C7C-B31C-93B272F87B7D}" dt="2023-10-31T18:19:16.205" v="5235" actId="1582"/>
          <ac:cxnSpMkLst>
            <pc:docMk/>
            <pc:sldMk cId="1703975785" sldId="543"/>
            <ac:cxnSpMk id="15" creationId="{F26D65B8-1B84-A89C-FE1A-6CAC4CC0361E}"/>
          </ac:cxnSpMkLst>
        </pc:cxnChg>
        <pc:cxnChg chg="add mod">
          <ac:chgData name="Ahmed, Shareef" userId="ce7c6025-ca9f-4b65-b3ee-82447e2e582a" providerId="ADAL" clId="{C5DCCAE7-72A8-4C7C-B31C-93B272F87B7D}" dt="2023-10-31T18:19:59.214" v="5244" actId="14100"/>
          <ac:cxnSpMkLst>
            <pc:docMk/>
            <pc:sldMk cId="1703975785" sldId="543"/>
            <ac:cxnSpMk id="16" creationId="{4169537A-9601-CF41-238E-E35C0C0FA838}"/>
          </ac:cxnSpMkLst>
        </pc:cxnChg>
        <pc:cxnChg chg="add mod">
          <ac:chgData name="Ahmed, Shareef" userId="ce7c6025-ca9f-4b65-b3ee-82447e2e582a" providerId="ADAL" clId="{C5DCCAE7-72A8-4C7C-B31C-93B272F87B7D}" dt="2023-10-31T18:20:40.200" v="5248" actId="14100"/>
          <ac:cxnSpMkLst>
            <pc:docMk/>
            <pc:sldMk cId="1703975785" sldId="543"/>
            <ac:cxnSpMk id="18" creationId="{50E1249C-6982-00C8-D1BA-26C701D79D0D}"/>
          </ac:cxnSpMkLst>
        </pc:cxnChg>
      </pc:sldChg>
      <pc:sldChg chg="addSp delSp modSp mod">
        <pc:chgData name="Ahmed, Shareef" userId="ce7c6025-ca9f-4b65-b3ee-82447e2e582a" providerId="ADAL" clId="{C5DCCAE7-72A8-4C7C-B31C-93B272F87B7D}" dt="2023-10-31T18:17:03.746" v="5219"/>
        <pc:sldMkLst>
          <pc:docMk/>
          <pc:sldMk cId="90057359" sldId="544"/>
        </pc:sldMkLst>
        <pc:spChg chg="add mod">
          <ac:chgData name="Ahmed, Shareef" userId="ce7c6025-ca9f-4b65-b3ee-82447e2e582a" providerId="ADAL" clId="{C5DCCAE7-72A8-4C7C-B31C-93B272F87B7D}" dt="2023-10-31T06:06:57.314" v="4596"/>
          <ac:spMkLst>
            <pc:docMk/>
            <pc:sldMk cId="90057359" sldId="544"/>
            <ac:spMk id="3" creationId="{2619B3E9-48BC-0211-29E5-2F11B1E43457}"/>
          </ac:spMkLst>
        </pc:spChg>
        <pc:spChg chg="mod">
          <ac:chgData name="Ahmed, Shareef" userId="ce7c6025-ca9f-4b65-b3ee-82447e2e582a" providerId="ADAL" clId="{C5DCCAE7-72A8-4C7C-B31C-93B272F87B7D}" dt="2023-10-31T06:21:19.626" v="4715" actId="1076"/>
          <ac:spMkLst>
            <pc:docMk/>
            <pc:sldMk cId="90057359" sldId="544"/>
            <ac:spMk id="4" creationId="{00000000-0000-0000-0000-000000000000}"/>
          </ac:spMkLst>
        </pc:spChg>
        <pc:spChg chg="del">
          <ac:chgData name="Ahmed, Shareef" userId="ce7c6025-ca9f-4b65-b3ee-82447e2e582a" providerId="ADAL" clId="{C5DCCAE7-72A8-4C7C-B31C-93B272F87B7D}" dt="2023-10-31T06:06:49.254" v="4595" actId="478"/>
          <ac:spMkLst>
            <pc:docMk/>
            <pc:sldMk cId="90057359" sldId="544"/>
            <ac:spMk id="8" creationId="{758BB2FD-8626-F1B1-6CBC-6CBC130E468B}"/>
          </ac:spMkLst>
        </pc:spChg>
        <pc:spChg chg="add mod">
          <ac:chgData name="Ahmed, Shareef" userId="ce7c6025-ca9f-4b65-b3ee-82447e2e582a" providerId="ADAL" clId="{C5DCCAE7-72A8-4C7C-B31C-93B272F87B7D}" dt="2023-10-31T06:16:30.615" v="4668" actId="1076"/>
          <ac:spMkLst>
            <pc:docMk/>
            <pc:sldMk cId="90057359" sldId="544"/>
            <ac:spMk id="9" creationId="{395F5D2D-6D0D-36BB-8ACC-DB217EB01B4A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12" creationId="{AFEF03DF-4DD9-41A7-8E1F-2677E7AD8C80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13" creationId="{4CDFADBA-BD5E-70DA-8257-5527B9783DE0}"/>
          </ac:spMkLst>
        </pc:spChg>
        <pc:spChg chg="del">
          <ac:chgData name="Ahmed, Shareef" userId="ce7c6025-ca9f-4b65-b3ee-82447e2e582a" providerId="ADAL" clId="{C5DCCAE7-72A8-4C7C-B31C-93B272F87B7D}" dt="2023-10-31T06:06:49.254" v="4595" actId="478"/>
          <ac:spMkLst>
            <pc:docMk/>
            <pc:sldMk cId="90057359" sldId="544"/>
            <ac:spMk id="14" creationId="{CCBBF00D-ED42-3698-FB72-496F984E15A1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15" creationId="{EDA7B4DF-5B6E-6C0F-7624-183A916BEA8E}"/>
          </ac:spMkLst>
        </pc:spChg>
        <pc:spChg chg="del">
          <ac:chgData name="Ahmed, Shareef" userId="ce7c6025-ca9f-4b65-b3ee-82447e2e582a" providerId="ADAL" clId="{C5DCCAE7-72A8-4C7C-B31C-93B272F87B7D}" dt="2023-10-31T06:06:49.254" v="4595" actId="478"/>
          <ac:spMkLst>
            <pc:docMk/>
            <pc:sldMk cId="90057359" sldId="544"/>
            <ac:spMk id="16" creationId="{6325E849-0585-CC11-47A4-7DBC8CAE9ADF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17" creationId="{842D89E1-DF9D-4455-2B10-CA9FCFC880EA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18" creationId="{CE979FCD-C0B2-8F59-D411-757431BA7642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19" creationId="{00015E0B-ADA3-69F7-236E-18180F2FA0A3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20" creationId="{6264F81E-5D81-73AC-216D-D84322EAC0DE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21" creationId="{203D0049-BE39-78D9-7132-19989C4B9972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22" creationId="{3331A724-B44C-B009-721A-50EE3BAD9111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23" creationId="{84EA77CE-A46F-57E1-B30A-2DCE2ED00140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24" creationId="{8F4D41FE-2B61-4931-B3F3-5BF2D0014131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27" creationId="{E6A6338D-AE23-A604-C558-9892A8184E0A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28" creationId="{BAFD208A-9D27-7C93-BC19-37119345E81A}"/>
          </ac:spMkLst>
        </pc:spChg>
        <pc:spChg chg="add del mod">
          <ac:chgData name="Ahmed, Shareef" userId="ce7c6025-ca9f-4b65-b3ee-82447e2e582a" providerId="ADAL" clId="{C5DCCAE7-72A8-4C7C-B31C-93B272F87B7D}" dt="2023-10-31T06:23:06.504" v="4727"/>
          <ac:spMkLst>
            <pc:docMk/>
            <pc:sldMk cId="90057359" sldId="544"/>
            <ac:spMk id="29" creationId="{A14BD056-13FD-9E72-9CAD-8605F445AECA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30" creationId="{CDE2FFD5-F1C1-46E0-448A-22159C62C13B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31" creationId="{8665BF3A-80D0-7A4B-A64D-E8138F6E1468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32" creationId="{3DD2FCAD-A1EF-7D91-5C36-6C967DE31362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33" creationId="{15A2F204-43B2-B860-ED25-9CAAB73F713B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35" creationId="{1F32BFF8-AAAE-87C0-E17E-0BFAFC0CC54E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36" creationId="{5EB58B78-7E8C-A57D-9135-2CF1F7BA9CB7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37" creationId="{BF9331E6-1B8C-113C-20D4-210F54127D3E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38" creationId="{842122CD-0188-9E50-D9E5-51565D279A61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39" creationId="{0C1BDF57-DB33-4074-1F79-353DE066F223}"/>
          </ac:spMkLst>
        </pc:spChg>
        <pc:grpChg chg="add mod">
          <ac:chgData name="Ahmed, Shareef" userId="ce7c6025-ca9f-4b65-b3ee-82447e2e582a" providerId="ADAL" clId="{C5DCCAE7-72A8-4C7C-B31C-93B272F87B7D}" dt="2023-10-31T06:24:28.019" v="4751" actId="164"/>
          <ac:grpSpMkLst>
            <pc:docMk/>
            <pc:sldMk cId="90057359" sldId="544"/>
            <ac:grpSpMk id="40" creationId="{91A5FD34-24BE-D617-BBAB-BACCFDE795FC}"/>
          </ac:grpSpMkLst>
        </pc:grpChg>
        <pc:grpChg chg="add mod">
          <ac:chgData name="Ahmed, Shareef" userId="ce7c6025-ca9f-4b65-b3ee-82447e2e582a" providerId="ADAL" clId="{C5DCCAE7-72A8-4C7C-B31C-93B272F87B7D}" dt="2023-10-31T06:24:41.655" v="4752" actId="164"/>
          <ac:grpSpMkLst>
            <pc:docMk/>
            <pc:sldMk cId="90057359" sldId="544"/>
            <ac:grpSpMk id="41" creationId="{F9B57CD7-3B1C-E4EB-2A42-6B7A4628BA05}"/>
          </ac:grpSpMkLst>
        </pc:grpChg>
        <pc:graphicFrameChg chg="del">
          <ac:chgData name="Ahmed, Shareef" userId="ce7c6025-ca9f-4b65-b3ee-82447e2e582a" providerId="ADAL" clId="{C5DCCAE7-72A8-4C7C-B31C-93B272F87B7D}" dt="2023-10-31T06:06:49.254" v="4595" actId="478"/>
          <ac:graphicFrameMkLst>
            <pc:docMk/>
            <pc:sldMk cId="90057359" sldId="544"/>
            <ac:graphicFrameMk id="6" creationId="{F1B71C93-5C9D-3EF9-46B0-8DCD6486DE83}"/>
          </ac:graphicFrameMkLst>
        </pc:graphicFrameChg>
        <pc:graphicFrameChg chg="add mod modGraphic">
          <ac:chgData name="Ahmed, Shareef" userId="ce7c6025-ca9f-4b65-b3ee-82447e2e582a" providerId="ADAL" clId="{C5DCCAE7-72A8-4C7C-B31C-93B272F87B7D}" dt="2023-10-31T06:23:58.607" v="4749" actId="20577"/>
          <ac:graphicFrameMkLst>
            <pc:docMk/>
            <pc:sldMk cId="90057359" sldId="544"/>
            <ac:graphicFrameMk id="11" creationId="{7E66C945-5CFD-2AC3-98AA-9870B6AEA215}"/>
          </ac:graphicFrameMkLst>
        </pc:graphicFrameChg>
        <pc:picChg chg="add mod">
          <ac:chgData name="Ahmed, Shareef" userId="ce7c6025-ca9f-4b65-b3ee-82447e2e582a" providerId="ADAL" clId="{C5DCCAE7-72A8-4C7C-B31C-93B272F87B7D}" dt="2023-10-31T18:17:03.746" v="5219"/>
          <ac:picMkLst>
            <pc:docMk/>
            <pc:sldMk cId="90057359" sldId="544"/>
            <ac:picMk id="6" creationId="{33FDEC42-4DAF-D2B9-4202-A2D148508CDB}"/>
          </ac:picMkLst>
        </pc:picChg>
        <pc:picChg chg="add del mod">
          <ac:chgData name="Ahmed, Shareef" userId="ce7c6025-ca9f-4b65-b3ee-82447e2e582a" providerId="ADAL" clId="{C5DCCAE7-72A8-4C7C-B31C-93B272F87B7D}" dt="2023-10-31T18:17:03.449" v="5218" actId="478"/>
          <ac:picMkLst>
            <pc:docMk/>
            <pc:sldMk cId="90057359" sldId="544"/>
            <ac:picMk id="7" creationId="{445681BA-03FC-C3EF-D6C6-74B91CB85064}"/>
          </ac:picMkLst>
        </pc:picChg>
        <pc:cxnChg chg="del">
          <ac:chgData name="Ahmed, Shareef" userId="ce7c6025-ca9f-4b65-b3ee-82447e2e582a" providerId="ADAL" clId="{C5DCCAE7-72A8-4C7C-B31C-93B272F87B7D}" dt="2023-10-31T06:06:49.254" v="4595" actId="478"/>
          <ac:cxnSpMkLst>
            <pc:docMk/>
            <pc:sldMk cId="90057359" sldId="544"/>
            <ac:cxnSpMk id="10" creationId="{A64FF084-0CDB-7FB0-8676-3635F5919ADC}"/>
          </ac:cxnSpMkLst>
        </pc:cxnChg>
        <pc:cxnChg chg="add mod">
          <ac:chgData name="Ahmed, Shareef" userId="ce7c6025-ca9f-4b65-b3ee-82447e2e582a" providerId="ADAL" clId="{C5DCCAE7-72A8-4C7C-B31C-93B272F87B7D}" dt="2023-10-31T06:21:44.217" v="4719" actId="14100"/>
          <ac:cxnSpMkLst>
            <pc:docMk/>
            <pc:sldMk cId="90057359" sldId="544"/>
            <ac:cxnSpMk id="25" creationId="{13B04D39-4496-E2BB-FB8C-DAA7632E53FB}"/>
          </ac:cxnSpMkLst>
        </pc:cxnChg>
      </pc:sldChg>
      <pc:sldChg chg="del">
        <pc:chgData name="Ahmed, Shareef" userId="ce7c6025-ca9f-4b65-b3ee-82447e2e582a" providerId="ADAL" clId="{C5DCCAE7-72A8-4C7C-B31C-93B272F87B7D}" dt="2023-10-31T06:24:56.924" v="4753" actId="47"/>
        <pc:sldMkLst>
          <pc:docMk/>
          <pc:sldMk cId="1343743822" sldId="545"/>
        </pc:sldMkLst>
      </pc:sldChg>
      <pc:sldChg chg="del">
        <pc:chgData name="Ahmed, Shareef" userId="ce7c6025-ca9f-4b65-b3ee-82447e2e582a" providerId="ADAL" clId="{C5DCCAE7-72A8-4C7C-B31C-93B272F87B7D}" dt="2023-10-31T06:24:56.924" v="4753" actId="47"/>
        <pc:sldMkLst>
          <pc:docMk/>
          <pc:sldMk cId="4275448066" sldId="546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4045624210" sldId="547"/>
        </pc:sldMkLst>
      </pc:sldChg>
      <pc:sldChg chg="addSp delSp modSp mod delAnim">
        <pc:chgData name="Ahmed, Shareef" userId="ce7c6025-ca9f-4b65-b3ee-82447e2e582a" providerId="ADAL" clId="{C5DCCAE7-72A8-4C7C-B31C-93B272F87B7D}" dt="2023-10-31T02:12:58.926" v="2590" actId="20577"/>
        <pc:sldMkLst>
          <pc:docMk/>
          <pc:sldMk cId="901161705" sldId="548"/>
        </pc:sldMkLst>
        <pc:spChg chg="mod">
          <ac:chgData name="Ahmed, Shareef" userId="ce7c6025-ca9f-4b65-b3ee-82447e2e582a" providerId="ADAL" clId="{C5DCCAE7-72A8-4C7C-B31C-93B272F87B7D}" dt="2023-10-31T01:57:09.039" v="2567" actId="20577"/>
          <ac:spMkLst>
            <pc:docMk/>
            <pc:sldMk cId="901161705" sldId="548"/>
            <ac:spMk id="2" creationId="{00000000-0000-0000-0000-000000000000}"/>
          </ac:spMkLst>
        </pc:spChg>
        <pc:spChg chg="del">
          <ac:chgData name="Ahmed, Shareef" userId="ce7c6025-ca9f-4b65-b3ee-82447e2e582a" providerId="ADAL" clId="{C5DCCAE7-72A8-4C7C-B31C-93B272F87B7D}" dt="2023-10-31T02:12:26.080" v="2568" actId="478"/>
          <ac:spMkLst>
            <pc:docMk/>
            <pc:sldMk cId="901161705" sldId="548"/>
            <ac:spMk id="3" creationId="{E8A20AF5-BC9B-F8A6-AF5E-0B72CD279D2F}"/>
          </ac:spMkLst>
        </pc:spChg>
        <pc:spChg chg="add del mod">
          <ac:chgData name="Ahmed, Shareef" userId="ce7c6025-ca9f-4b65-b3ee-82447e2e582a" providerId="ADAL" clId="{C5DCCAE7-72A8-4C7C-B31C-93B272F87B7D}" dt="2023-10-31T02:12:28.962" v="2569" actId="478"/>
          <ac:spMkLst>
            <pc:docMk/>
            <pc:sldMk cId="901161705" sldId="548"/>
            <ac:spMk id="7" creationId="{EB23FEB9-704E-A473-09AB-C824630C47E2}"/>
          </ac:spMkLst>
        </pc:spChg>
        <pc:spChg chg="mod">
          <ac:chgData name="Ahmed, Shareef" userId="ce7c6025-ca9f-4b65-b3ee-82447e2e582a" providerId="ADAL" clId="{C5DCCAE7-72A8-4C7C-B31C-93B272F87B7D}" dt="2023-10-31T02:12:58.926" v="2590" actId="20577"/>
          <ac:spMkLst>
            <pc:docMk/>
            <pc:sldMk cId="901161705" sldId="548"/>
            <ac:spMk id="9" creationId="{EB354F34-A414-2D5B-ABB0-95F38631EC6D}"/>
          </ac:spMkLst>
        </pc:spChg>
      </pc:sldChg>
      <pc:sldChg chg="del ord">
        <pc:chgData name="Ahmed, Shareef" userId="ce7c6025-ca9f-4b65-b3ee-82447e2e582a" providerId="ADAL" clId="{C5DCCAE7-72A8-4C7C-B31C-93B272F87B7D}" dt="2023-10-31T20:47:53.208" v="5524" actId="47"/>
        <pc:sldMkLst>
          <pc:docMk/>
          <pc:sldMk cId="1780218498" sldId="549"/>
        </pc:sldMkLst>
      </pc:sldChg>
      <pc:sldChg chg="addSp delSp modSp mod modAnim">
        <pc:chgData name="Ahmed, Shareef" userId="ce7c6025-ca9f-4b65-b3ee-82447e2e582a" providerId="ADAL" clId="{C5DCCAE7-72A8-4C7C-B31C-93B272F87B7D}" dt="2023-10-31T20:47:25.877" v="5523"/>
        <pc:sldMkLst>
          <pc:docMk/>
          <pc:sldMk cId="3072720920" sldId="550"/>
        </pc:sldMkLst>
        <pc:spChg chg="add mod">
          <ac:chgData name="Ahmed, Shareef" userId="ce7c6025-ca9f-4b65-b3ee-82447e2e582a" providerId="ADAL" clId="{C5DCCAE7-72A8-4C7C-B31C-93B272F87B7D}" dt="2023-10-31T20:39:40.158" v="5468" actId="1076"/>
          <ac:spMkLst>
            <pc:docMk/>
            <pc:sldMk cId="3072720920" sldId="550"/>
            <ac:spMk id="3" creationId="{2C025BFC-BD15-6221-D2F1-47F36EDF116C}"/>
          </ac:spMkLst>
        </pc:spChg>
        <pc:spChg chg="del">
          <ac:chgData name="Ahmed, Shareef" userId="ce7c6025-ca9f-4b65-b3ee-82447e2e582a" providerId="ADAL" clId="{C5DCCAE7-72A8-4C7C-B31C-93B272F87B7D}" dt="2023-10-31T20:33:23.918" v="5372" actId="478"/>
          <ac:spMkLst>
            <pc:docMk/>
            <pc:sldMk cId="3072720920" sldId="550"/>
            <ac:spMk id="6" creationId="{3E41DA93-3FDB-CE53-7EDC-4602F0CEC84F}"/>
          </ac:spMkLst>
        </pc:spChg>
        <pc:spChg chg="add mod">
          <ac:chgData name="Ahmed, Shareef" userId="ce7c6025-ca9f-4b65-b3ee-82447e2e582a" providerId="ADAL" clId="{C5DCCAE7-72A8-4C7C-B31C-93B272F87B7D}" dt="2023-10-31T20:45:58.921" v="5516" actId="20577"/>
          <ac:spMkLst>
            <pc:docMk/>
            <pc:sldMk cId="3072720920" sldId="550"/>
            <ac:spMk id="7" creationId="{FDC5A6F9-3B8A-987A-7241-6EA988D244E2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1" creationId="{0E468A04-769B-F2FB-2B23-F4D55E369FC6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2" creationId="{653A3EC4-B865-DE6C-8105-FD8F7921960B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3" creationId="{C09A2CA9-C1E3-D690-1A3D-FC4D0023BCB6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4" creationId="{8B9471C1-28E3-1C4D-B3E5-DE05ADF545C4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5" creationId="{D2898EA9-9D11-A227-DF5F-D686E634CF93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6" creationId="{A10787A2-ED53-5688-36B6-F975F0F76947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7" creationId="{CAF66F05-6F90-579B-FAF7-F6FC8E2A2106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8" creationId="{D917145B-08D3-9730-1D79-E72EBA425276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9" creationId="{56803CC5-BEEA-BF40-4531-895A9C5AFE47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0" creationId="{3A38F614-7F13-714B-838E-8A4E9875ECC2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2" creationId="{4FBD3C15-50FD-8F3C-7B56-CE6EB1A7FD95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3" creationId="{EBB2DDE1-3D0D-E54E-FDEC-FB6B5673985A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4" creationId="{7DA9DB28-6F7E-4C63-5F7F-5936A63CEDCB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5" creationId="{6AD0EC78-57C2-372F-E4BC-B6675C7449DE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6" creationId="{69646EE1-1188-6302-1A73-B01FA440252F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7" creationId="{4ABEA445-4219-5285-6273-C10B509A0137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8" creationId="{E1F305E3-F535-B54A-8F12-4F7A9FECA7A3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9" creationId="{4BB0C660-B9C7-AB12-831A-79DE94325108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30" creationId="{6DA3D052-04B2-8702-9434-3EE807E24FD2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31" creationId="{25B7674F-AC48-57CA-C10E-E666DE07C677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32" creationId="{9840F24B-E5F1-FB72-7F9D-6BAF3031CA98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33" creationId="{D1E39E25-F934-2E92-EEC2-CC0D257BEF2B}"/>
          </ac:spMkLst>
        </pc:spChg>
        <pc:spChg chg="add mod">
          <ac:chgData name="Ahmed, Shareef" userId="ce7c6025-ca9f-4b65-b3ee-82447e2e582a" providerId="ADAL" clId="{C5DCCAE7-72A8-4C7C-B31C-93B272F87B7D}" dt="2023-10-31T20:43:44.387" v="5494" actId="1076"/>
          <ac:spMkLst>
            <pc:docMk/>
            <pc:sldMk cId="3072720920" sldId="550"/>
            <ac:spMk id="34" creationId="{15AF0EAD-BCD3-D69B-2CBD-E5B454415BFF}"/>
          </ac:spMkLst>
        </pc:spChg>
        <pc:spChg chg="add mod">
          <ac:chgData name="Ahmed, Shareef" userId="ce7c6025-ca9f-4b65-b3ee-82447e2e582a" providerId="ADAL" clId="{C5DCCAE7-72A8-4C7C-B31C-93B272F87B7D}" dt="2023-10-31T20:43:44.387" v="5494" actId="1076"/>
          <ac:spMkLst>
            <pc:docMk/>
            <pc:sldMk cId="3072720920" sldId="550"/>
            <ac:spMk id="35" creationId="{28429856-7A54-2E61-0B9F-92A3B46C5ADF}"/>
          </ac:spMkLst>
        </pc:spChg>
        <pc:spChg chg="add mod">
          <ac:chgData name="Ahmed, Shareef" userId="ce7c6025-ca9f-4b65-b3ee-82447e2e582a" providerId="ADAL" clId="{C5DCCAE7-72A8-4C7C-B31C-93B272F87B7D}" dt="2023-10-31T20:43:44.387" v="5494" actId="1076"/>
          <ac:spMkLst>
            <pc:docMk/>
            <pc:sldMk cId="3072720920" sldId="550"/>
            <ac:spMk id="36" creationId="{E8B115C1-0A1A-18BE-69D8-695288747DA7}"/>
          </ac:spMkLst>
        </pc:spChg>
        <pc:spChg chg="add mod">
          <ac:chgData name="Ahmed, Shareef" userId="ce7c6025-ca9f-4b65-b3ee-82447e2e582a" providerId="ADAL" clId="{C5DCCAE7-72A8-4C7C-B31C-93B272F87B7D}" dt="2023-10-31T20:45:37.395" v="5515" actId="1076"/>
          <ac:spMkLst>
            <pc:docMk/>
            <pc:sldMk cId="3072720920" sldId="550"/>
            <ac:spMk id="37" creationId="{EB4638E3-0AC7-4D6B-6B65-A06A9E608C10}"/>
          </ac:spMkLst>
        </pc:spChg>
        <pc:spChg chg="add mod">
          <ac:chgData name="Ahmed, Shareef" userId="ce7c6025-ca9f-4b65-b3ee-82447e2e582a" providerId="ADAL" clId="{C5DCCAE7-72A8-4C7C-B31C-93B272F87B7D}" dt="2023-10-31T20:46:42.633" v="5522" actId="114"/>
          <ac:spMkLst>
            <pc:docMk/>
            <pc:sldMk cId="3072720920" sldId="550"/>
            <ac:spMk id="52" creationId="{A15A42FF-0605-72C2-C228-C41E414B7017}"/>
          </ac:spMkLst>
        </pc:spChg>
        <pc:grpChg chg="add mod">
          <ac:chgData name="Ahmed, Shareef" userId="ce7c6025-ca9f-4b65-b3ee-82447e2e582a" providerId="ADAL" clId="{C5DCCAE7-72A8-4C7C-B31C-93B272F87B7D}" dt="2023-10-31T20:43:44.387" v="5494" actId="1076"/>
          <ac:grpSpMkLst>
            <pc:docMk/>
            <pc:sldMk cId="3072720920" sldId="550"/>
            <ac:grpSpMk id="10" creationId="{39D04158-0509-EFB4-F3B0-D70E5332D546}"/>
          </ac:grpSpMkLst>
        </pc:grpChg>
        <pc:grpChg chg="add mod">
          <ac:chgData name="Ahmed, Shareef" userId="ce7c6025-ca9f-4b65-b3ee-82447e2e582a" providerId="ADAL" clId="{C5DCCAE7-72A8-4C7C-B31C-93B272F87B7D}" dt="2023-10-31T20:43:44.387" v="5494" actId="1076"/>
          <ac:grpSpMkLst>
            <pc:docMk/>
            <pc:sldMk cId="3072720920" sldId="550"/>
            <ac:grpSpMk id="21" creationId="{4860B394-3365-651D-F923-A3934FEA6D99}"/>
          </ac:grpSpMkLst>
        </pc:grpChg>
        <pc:graphicFrameChg chg="add mod modGraphic">
          <ac:chgData name="Ahmed, Shareef" userId="ce7c6025-ca9f-4b65-b3ee-82447e2e582a" providerId="ADAL" clId="{C5DCCAE7-72A8-4C7C-B31C-93B272F87B7D}" dt="2023-10-31T20:43:44.387" v="5494" actId="1076"/>
          <ac:graphicFrameMkLst>
            <pc:docMk/>
            <pc:sldMk cId="3072720920" sldId="550"/>
            <ac:graphicFrameMk id="8" creationId="{26FE6BD9-75AA-AE9A-17C2-3ECCB16F4EAA}"/>
          </ac:graphicFrameMkLst>
        </pc:graphicFrameChg>
        <pc:cxnChg chg="add mod">
          <ac:chgData name="Ahmed, Shareef" userId="ce7c6025-ca9f-4b65-b3ee-82447e2e582a" providerId="ADAL" clId="{C5DCCAE7-72A8-4C7C-B31C-93B272F87B7D}" dt="2023-10-31T20:43:44.387" v="5494" actId="1076"/>
          <ac:cxnSpMkLst>
            <pc:docMk/>
            <pc:sldMk cId="3072720920" sldId="550"/>
            <ac:cxnSpMk id="9" creationId="{ECF10E1A-39D1-9C56-1395-C68F40188502}"/>
          </ac:cxnSpMkLst>
        </pc:cxnChg>
        <pc:cxnChg chg="add mod">
          <ac:chgData name="Ahmed, Shareef" userId="ce7c6025-ca9f-4b65-b3ee-82447e2e582a" providerId="ADAL" clId="{C5DCCAE7-72A8-4C7C-B31C-93B272F87B7D}" dt="2023-10-31T20:45:37.395" v="5515" actId="1076"/>
          <ac:cxnSpMkLst>
            <pc:docMk/>
            <pc:sldMk cId="3072720920" sldId="550"/>
            <ac:cxnSpMk id="39" creationId="{B95D186B-0BDC-ECB0-3B4E-BED8CCD941CA}"/>
          </ac:cxnSpMkLst>
        </pc:cxnChg>
        <pc:cxnChg chg="add mod">
          <ac:chgData name="Ahmed, Shareef" userId="ce7c6025-ca9f-4b65-b3ee-82447e2e582a" providerId="ADAL" clId="{C5DCCAE7-72A8-4C7C-B31C-93B272F87B7D}" dt="2023-10-31T20:45:37.395" v="5515" actId="1076"/>
          <ac:cxnSpMkLst>
            <pc:docMk/>
            <pc:sldMk cId="3072720920" sldId="550"/>
            <ac:cxnSpMk id="40" creationId="{A0470FD9-2540-04D5-F63F-91BBBAD663CA}"/>
          </ac:cxnSpMkLst>
        </pc:cxnChg>
        <pc:cxnChg chg="add mod">
          <ac:chgData name="Ahmed, Shareef" userId="ce7c6025-ca9f-4b65-b3ee-82447e2e582a" providerId="ADAL" clId="{C5DCCAE7-72A8-4C7C-B31C-93B272F87B7D}" dt="2023-10-31T20:45:37.395" v="5515" actId="1076"/>
          <ac:cxnSpMkLst>
            <pc:docMk/>
            <pc:sldMk cId="3072720920" sldId="550"/>
            <ac:cxnSpMk id="43" creationId="{B4BC6C27-3087-9082-3648-B857AF950D81}"/>
          </ac:cxnSpMkLst>
        </pc:cxnChg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4257069348" sldId="551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2538358197" sldId="552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3356004325" sldId="553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1995663548" sldId="554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2404364429" sldId="555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625517841" sldId="556"/>
        </pc:sldMkLst>
      </pc:sldChg>
      <pc:sldChg chg="addSp delSp modSp mod modAnim">
        <pc:chgData name="Ahmed, Shareef" userId="ce7c6025-ca9f-4b65-b3ee-82447e2e582a" providerId="ADAL" clId="{C5DCCAE7-72A8-4C7C-B31C-93B272F87B7D}" dt="2023-10-31T18:16:57.083" v="5217" actId="1076"/>
        <pc:sldMkLst>
          <pc:docMk/>
          <pc:sldMk cId="1301015666" sldId="557"/>
        </pc:sldMkLst>
        <pc:spChg chg="del">
          <ac:chgData name="Ahmed, Shareef" userId="ce7c6025-ca9f-4b65-b3ee-82447e2e582a" providerId="ADAL" clId="{C5DCCAE7-72A8-4C7C-B31C-93B272F87B7D}" dt="2023-10-31T05:51:10.579" v="4241" actId="478"/>
          <ac:spMkLst>
            <pc:docMk/>
            <pc:sldMk cId="1301015666" sldId="557"/>
            <ac:spMk id="3" creationId="{1C44CEBE-674E-76AE-4B66-A3CEB1039BE7}"/>
          </ac:spMkLst>
        </pc:spChg>
        <pc:spChg chg="add mod">
          <ac:chgData name="Ahmed, Shareef" userId="ce7c6025-ca9f-4b65-b3ee-82447e2e582a" providerId="ADAL" clId="{C5DCCAE7-72A8-4C7C-B31C-93B272F87B7D}" dt="2023-10-31T06:02:16.070" v="4464" actId="20577"/>
          <ac:spMkLst>
            <pc:docMk/>
            <pc:sldMk cId="1301015666" sldId="557"/>
            <ac:spMk id="7" creationId="{6F958439-DC53-6E01-63A7-A8F661A11B50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9" creationId="{02D90339-A9D4-3454-1BB6-83D202B9141B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0" creationId="{D90F75A6-4A15-0D8E-C491-F8C45CBA5CD5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1" creationId="{1E364FDD-C9D5-3B8C-D87F-61876A7B3760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2" creationId="{C4A42E2B-59CB-58D6-3622-B2A7E3EE1CB5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3" creationId="{7BA47001-A0FF-B9C4-062E-C19C8774DECD}"/>
          </ac:spMkLst>
        </pc:spChg>
        <pc:spChg chg="del mod">
          <ac:chgData name="Ahmed, Shareef" userId="ce7c6025-ca9f-4b65-b3ee-82447e2e582a" providerId="ADAL" clId="{C5DCCAE7-72A8-4C7C-B31C-93B272F87B7D}" dt="2023-10-31T05:54:12.712" v="4243" actId="478"/>
          <ac:spMkLst>
            <pc:docMk/>
            <pc:sldMk cId="1301015666" sldId="557"/>
            <ac:spMk id="14" creationId="{CCBBF00D-ED42-3698-FB72-496F984E15A1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5" creationId="{F55B3FC1-E82D-5C39-F86F-62FBDC564A8B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6" creationId="{AC8EB5E5-C8EB-61F3-2C69-C9ABB9EAF995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7" creationId="{BCCA721A-327B-3145-30B5-3ADB3E484B39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8" creationId="{A50E90BA-8CD8-E734-4EFA-DE10959D21C1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9" creationId="{38EB8CF5-845C-CA25-5914-AD30743EDA7F}"/>
          </ac:spMkLst>
        </pc:spChg>
        <pc:spChg chg="add mod">
          <ac:chgData name="Ahmed, Shareef" userId="ce7c6025-ca9f-4b65-b3ee-82447e2e582a" providerId="ADAL" clId="{C5DCCAE7-72A8-4C7C-B31C-93B272F87B7D}" dt="2023-10-31T06:03:02.874" v="4496" actId="113"/>
          <ac:spMkLst>
            <pc:docMk/>
            <pc:sldMk cId="1301015666" sldId="557"/>
            <ac:spMk id="21" creationId="{EE97BEE6-F1DA-8334-E06F-B7713370A910}"/>
          </ac:spMkLst>
        </pc:spChg>
        <pc:spChg chg="add del mod">
          <ac:chgData name="Ahmed, Shareef" userId="ce7c6025-ca9f-4b65-b3ee-82447e2e582a" providerId="ADAL" clId="{C5DCCAE7-72A8-4C7C-B31C-93B272F87B7D}" dt="2023-10-31T05:56:50.171" v="4327" actId="478"/>
          <ac:spMkLst>
            <pc:docMk/>
            <pc:sldMk cId="1301015666" sldId="557"/>
            <ac:spMk id="22" creationId="{EF7BB6A5-85E2-47AA-CFF0-B77CCA42E76E}"/>
          </ac:spMkLst>
        </pc:spChg>
        <pc:spChg chg="add del">
          <ac:chgData name="Ahmed, Shareef" userId="ce7c6025-ca9f-4b65-b3ee-82447e2e582a" providerId="ADAL" clId="{C5DCCAE7-72A8-4C7C-B31C-93B272F87B7D}" dt="2023-10-31T06:02:25.517" v="4467" actId="22"/>
          <ac:spMkLst>
            <pc:docMk/>
            <pc:sldMk cId="1301015666" sldId="557"/>
            <ac:spMk id="24" creationId="{D0697DF3-09E1-F336-2CBA-7306594C8A89}"/>
          </ac:spMkLst>
        </pc:spChg>
        <pc:spChg chg="add mod">
          <ac:chgData name="Ahmed, Shareef" userId="ce7c6025-ca9f-4b65-b3ee-82447e2e582a" providerId="ADAL" clId="{C5DCCAE7-72A8-4C7C-B31C-93B272F87B7D}" dt="2023-10-31T17:51:56.939" v="4989" actId="20577"/>
          <ac:spMkLst>
            <pc:docMk/>
            <pc:sldMk cId="1301015666" sldId="557"/>
            <ac:spMk id="26" creationId="{25B44143-AAC2-64AE-1E04-675661965BFB}"/>
          </ac:spMkLst>
        </pc:spChg>
        <pc:grpChg chg="add del mod">
          <ac:chgData name="Ahmed, Shareef" userId="ce7c6025-ca9f-4b65-b3ee-82447e2e582a" providerId="ADAL" clId="{C5DCCAE7-72A8-4C7C-B31C-93B272F87B7D}" dt="2023-10-31T05:55:08.912" v="4265"/>
          <ac:grpSpMkLst>
            <pc:docMk/>
            <pc:sldMk cId="1301015666" sldId="557"/>
            <ac:grpSpMk id="8" creationId="{B61380C5-12E9-0879-439A-06188F4718D9}"/>
          </ac:grpSpMkLst>
        </pc:grpChg>
        <pc:graphicFrameChg chg="del">
          <ac:chgData name="Ahmed, Shareef" userId="ce7c6025-ca9f-4b65-b3ee-82447e2e582a" providerId="ADAL" clId="{C5DCCAE7-72A8-4C7C-B31C-93B272F87B7D}" dt="2023-10-31T05:55:25.084" v="4271" actId="478"/>
          <ac:graphicFrameMkLst>
            <pc:docMk/>
            <pc:sldMk cId="1301015666" sldId="557"/>
            <ac:graphicFrameMk id="6" creationId="{F1B71C93-5C9D-3EF9-46B0-8DCD6486DE83}"/>
          </ac:graphicFrameMkLst>
        </pc:graphicFrameChg>
        <pc:picChg chg="add mod">
          <ac:chgData name="Ahmed, Shareef" userId="ce7c6025-ca9f-4b65-b3ee-82447e2e582a" providerId="ADAL" clId="{C5DCCAE7-72A8-4C7C-B31C-93B272F87B7D}" dt="2023-10-31T18:16:57.083" v="5217" actId="1076"/>
          <ac:picMkLst>
            <pc:docMk/>
            <pc:sldMk cId="1301015666" sldId="557"/>
            <ac:picMk id="3" creationId="{B5F7B3B1-9D2F-B98C-6DEE-4241EBFE0880}"/>
          </ac:picMkLst>
        </pc:picChg>
        <pc:picChg chg="add del mod">
          <ac:chgData name="Ahmed, Shareef" userId="ce7c6025-ca9f-4b65-b3ee-82447e2e582a" providerId="ADAL" clId="{C5DCCAE7-72A8-4C7C-B31C-93B272F87B7D}" dt="2023-10-31T06:02:23.569" v="4465" actId="478"/>
          <ac:picMkLst>
            <pc:docMk/>
            <pc:sldMk cId="1301015666" sldId="557"/>
            <ac:picMk id="20" creationId="{D679518D-5757-00D5-B499-9526DD45661F}"/>
          </ac:picMkLst>
        </pc:picChg>
        <pc:picChg chg="add del mod">
          <ac:chgData name="Ahmed, Shareef" userId="ce7c6025-ca9f-4b65-b3ee-82447e2e582a" providerId="ADAL" clId="{C5DCCAE7-72A8-4C7C-B31C-93B272F87B7D}" dt="2023-10-31T18:16:49.599" v="5214" actId="478"/>
          <ac:picMkLst>
            <pc:docMk/>
            <pc:sldMk cId="1301015666" sldId="557"/>
            <ac:picMk id="25" creationId="{0E81EABC-95E6-613F-42FD-BAA90E86DC2A}"/>
          </ac:picMkLst>
        </pc:picChg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1582901153" sldId="558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3512366800" sldId="559"/>
        </pc:sldMkLst>
      </pc:sldChg>
      <pc:sldChg chg="addSp delSp modSp add mod ord modAnim">
        <pc:chgData name="Ahmed, Shareef" userId="ce7c6025-ca9f-4b65-b3ee-82447e2e582a" providerId="ADAL" clId="{C5DCCAE7-72A8-4C7C-B31C-93B272F87B7D}" dt="2023-10-31T05:24:16.690" v="3775"/>
        <pc:sldMkLst>
          <pc:docMk/>
          <pc:sldMk cId="773904514" sldId="560"/>
        </pc:sldMkLst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6" creationId="{4F15B3E9-8814-D582-F402-4B2C6970C475}"/>
          </ac:spMkLst>
        </pc:spChg>
        <pc:spChg chg="mod">
          <ac:chgData name="Ahmed, Shareef" userId="ce7c6025-ca9f-4b65-b3ee-82447e2e582a" providerId="ADAL" clId="{C5DCCAE7-72A8-4C7C-B31C-93B272F87B7D}" dt="2023-10-30T17:04:14.230" v="1147" actId="14100"/>
          <ac:spMkLst>
            <pc:docMk/>
            <pc:sldMk cId="773904514" sldId="560"/>
            <ac:spMk id="8" creationId="{5C7C4348-5FAD-0927-E702-927AC02DB85D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9" creationId="{931C728F-771D-76B5-B820-3A5E2C58E578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10" creationId="{E5D06ED9-2884-0FF0-22E7-644407E1B45F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11" creationId="{D714E998-0F1C-B84F-A17A-2E9A6C091F15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12" creationId="{41770574-AC42-843E-ADB9-A5BE8CB9FDE8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13" creationId="{68A28D74-513D-22D4-366D-46C1AA35227F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14" creationId="{BF2C3053-AC8D-9575-EFA0-B0975D7E7EAC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15" creationId="{FFCDE0DF-25D5-A4AD-BCD9-C38116516906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16" creationId="{593872A5-86D9-317D-5487-7C5E51FA16E1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17" creationId="{C97E791F-C8F6-AF23-FC37-81D2DC4248B4}"/>
          </ac:spMkLst>
        </pc:spChg>
        <pc:spChg chg="add del mod">
          <ac:chgData name="Ahmed, Shareef" userId="ce7c6025-ca9f-4b65-b3ee-82447e2e582a" providerId="ADAL" clId="{C5DCCAE7-72A8-4C7C-B31C-93B272F87B7D}" dt="2023-10-30T17:10:57.524" v="1155" actId="478"/>
          <ac:spMkLst>
            <pc:docMk/>
            <pc:sldMk cId="773904514" sldId="560"/>
            <ac:spMk id="18" creationId="{3A702F35-C7A1-DD70-CE59-A4481361D0F7}"/>
          </ac:spMkLst>
        </pc:spChg>
        <pc:spChg chg="add del mod">
          <ac:chgData name="Ahmed, Shareef" userId="ce7c6025-ca9f-4b65-b3ee-82447e2e582a" providerId="ADAL" clId="{C5DCCAE7-72A8-4C7C-B31C-93B272F87B7D}" dt="2023-10-30T17:10:56.014" v="1154" actId="478"/>
          <ac:spMkLst>
            <pc:docMk/>
            <pc:sldMk cId="773904514" sldId="560"/>
            <ac:spMk id="19" creationId="{A9E4C959-211F-8BC9-7B32-D6B1E80F1389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20" creationId="{A22CE297-ED87-AB00-B0EA-C454D2098F8F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21" creationId="{9DAAF85A-C058-99F9-8CDD-B2A0028D1E1D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23" creationId="{E78A83A7-1F02-F576-1D74-C85D2A6A849E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24" creationId="{283B7BD5-989C-28AB-1459-6619EA1D9F38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25" creationId="{DA041606-A752-8192-7B2B-61504974CEAE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26" creationId="{7EF8F080-3375-FE30-85FD-BC085D094CF2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27" creationId="{8DE47E0C-E272-3DC0-38E5-F975852B02C4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28" creationId="{0B92ADBB-AFE5-C358-68F6-DD1EDF35D26D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29" creationId="{40F4A42C-E546-3AC0-0D48-B66C05F7C363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30" creationId="{89DDF5DC-60F7-D56B-CB15-01B20C3DFE48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31" creationId="{FAD58987-EE44-B533-9F3D-EAB5B2086B22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32" creationId="{1C102331-0E2D-E525-10F6-6B1947277F8D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33" creationId="{5582F81D-886B-5A58-4290-35E3BF75B576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34" creationId="{05A50C9A-7F77-4870-59B1-3F4C34C3C91C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35" creationId="{F739563A-A3B6-7E89-632D-75DA8B99855E}"/>
          </ac:spMkLst>
        </pc:spChg>
        <pc:spChg chg="add del mod">
          <ac:chgData name="Ahmed, Shareef" userId="ce7c6025-ca9f-4b65-b3ee-82447e2e582a" providerId="ADAL" clId="{C5DCCAE7-72A8-4C7C-B31C-93B272F87B7D}" dt="2023-10-30T17:38:14.191" v="1846" actId="478"/>
          <ac:spMkLst>
            <pc:docMk/>
            <pc:sldMk cId="773904514" sldId="560"/>
            <ac:spMk id="37" creationId="{49D4F70F-71EC-2358-F521-063DFE33AAB4}"/>
          </ac:spMkLst>
        </pc:spChg>
        <pc:graphicFrameChg chg="add del mod modGraphic">
          <ac:chgData name="Ahmed, Shareef" userId="ce7c6025-ca9f-4b65-b3ee-82447e2e582a" providerId="ADAL" clId="{C5DCCAE7-72A8-4C7C-B31C-93B272F87B7D}" dt="2023-10-30T17:22:26.704" v="1526" actId="478"/>
          <ac:graphicFrameMkLst>
            <pc:docMk/>
            <pc:sldMk cId="773904514" sldId="560"/>
            <ac:graphicFrameMk id="3" creationId="{B9CEEC23-2C1B-E344-27E4-AD76E0A5A710}"/>
          </ac:graphicFrameMkLst>
        </pc:graphicFrameChg>
        <pc:graphicFrameChg chg="add mod">
          <ac:chgData name="Ahmed, Shareef" userId="ce7c6025-ca9f-4b65-b3ee-82447e2e582a" providerId="ADAL" clId="{C5DCCAE7-72A8-4C7C-B31C-93B272F87B7D}" dt="2023-10-30T17:22:27.592" v="1527"/>
          <ac:graphicFrameMkLst>
            <pc:docMk/>
            <pc:sldMk cId="773904514" sldId="560"/>
            <ac:graphicFrameMk id="22" creationId="{5E10875C-3982-FF82-5FD0-88BE281EB078}"/>
          </ac:graphicFrameMkLst>
        </pc:graphicFrameChg>
        <pc:picChg chg="del">
          <ac:chgData name="Ahmed, Shareef" userId="ce7c6025-ca9f-4b65-b3ee-82447e2e582a" providerId="ADAL" clId="{C5DCCAE7-72A8-4C7C-B31C-93B272F87B7D}" dt="2023-10-30T17:38:05.014" v="1842" actId="478"/>
          <ac:picMkLst>
            <pc:docMk/>
            <pc:sldMk cId="773904514" sldId="560"/>
            <ac:picMk id="7" creationId="{16EBE6B2-108C-BADC-4514-F32CDEB9B834}"/>
          </ac:picMkLst>
        </pc:picChg>
        <pc:picChg chg="add mod">
          <ac:chgData name="Ahmed, Shareef" userId="ce7c6025-ca9f-4b65-b3ee-82447e2e582a" providerId="ADAL" clId="{C5DCCAE7-72A8-4C7C-B31C-93B272F87B7D}" dt="2023-10-30T17:38:32.697" v="1848" actId="208"/>
          <ac:picMkLst>
            <pc:docMk/>
            <pc:sldMk cId="773904514" sldId="560"/>
            <ac:picMk id="39" creationId="{E88B71B0-5FD8-DCF4-46BB-523B67211A6F}"/>
          </ac:picMkLst>
        </pc:picChg>
      </pc:sldChg>
      <pc:sldChg chg="addSp delSp modSp add mod modAnim">
        <pc:chgData name="Ahmed, Shareef" userId="ce7c6025-ca9f-4b65-b3ee-82447e2e582a" providerId="ADAL" clId="{C5DCCAE7-72A8-4C7C-B31C-93B272F87B7D}" dt="2023-10-31T05:25:48.635" v="3782" actId="478"/>
        <pc:sldMkLst>
          <pc:docMk/>
          <pc:sldMk cId="1779288488" sldId="561"/>
        </pc:sldMkLst>
        <pc:spChg chg="add mod">
          <ac:chgData name="Ahmed, Shareef" userId="ce7c6025-ca9f-4b65-b3ee-82447e2e582a" providerId="ADAL" clId="{C5DCCAE7-72A8-4C7C-B31C-93B272F87B7D}" dt="2023-10-30T17:43:50.318" v="1937" actId="14100"/>
          <ac:spMkLst>
            <pc:docMk/>
            <pc:sldMk cId="1779288488" sldId="561"/>
            <ac:spMk id="3" creationId="{F6D446B5-BC34-7D32-456A-7BD1DBA0376C}"/>
          </ac:spMkLst>
        </pc:spChg>
        <pc:spChg chg="add mod">
          <ac:chgData name="Ahmed, Shareef" userId="ce7c6025-ca9f-4b65-b3ee-82447e2e582a" providerId="ADAL" clId="{C5DCCAE7-72A8-4C7C-B31C-93B272F87B7D}" dt="2023-10-30T17:42:35.959" v="1924" actId="12788"/>
          <ac:spMkLst>
            <pc:docMk/>
            <pc:sldMk cId="1779288488" sldId="561"/>
            <ac:spMk id="6" creationId="{CFDD9351-AC1C-162B-4685-4842D0327933}"/>
          </ac:spMkLst>
        </pc:spChg>
        <pc:spChg chg="add mod">
          <ac:chgData name="Ahmed, Shareef" userId="ce7c6025-ca9f-4b65-b3ee-82447e2e582a" providerId="ADAL" clId="{C5DCCAE7-72A8-4C7C-B31C-93B272F87B7D}" dt="2023-10-30T17:42:57.326" v="1930" actId="1076"/>
          <ac:spMkLst>
            <pc:docMk/>
            <pc:sldMk cId="1779288488" sldId="561"/>
            <ac:spMk id="31" creationId="{2378FCF5-16EB-E24D-60E2-4EF7F4A50082}"/>
          </ac:spMkLst>
        </pc:spChg>
        <pc:cxnChg chg="add del mod">
          <ac:chgData name="Ahmed, Shareef" userId="ce7c6025-ca9f-4b65-b3ee-82447e2e582a" providerId="ADAL" clId="{C5DCCAE7-72A8-4C7C-B31C-93B272F87B7D}" dt="2023-10-31T05:25:48.635" v="3782" actId="478"/>
          <ac:cxnSpMkLst>
            <pc:docMk/>
            <pc:sldMk cId="1779288488" sldId="561"/>
            <ac:cxnSpMk id="7" creationId="{7DFE1687-7E8F-7CA7-B29B-B1A3BCB8C7A6}"/>
          </ac:cxnSpMkLst>
        </pc:cxnChg>
      </pc:sldChg>
      <pc:sldChg chg="addSp delSp modSp add mod modAnim">
        <pc:chgData name="Ahmed, Shareef" userId="ce7c6025-ca9f-4b65-b3ee-82447e2e582a" providerId="ADAL" clId="{C5DCCAE7-72A8-4C7C-B31C-93B272F87B7D}" dt="2023-10-31T05:26:30.835" v="3784"/>
        <pc:sldMkLst>
          <pc:docMk/>
          <pc:sldMk cId="1816991207" sldId="562"/>
        </pc:sldMkLst>
        <pc:spChg chg="del">
          <ac:chgData name="Ahmed, Shareef" userId="ce7c6025-ca9f-4b65-b3ee-82447e2e582a" providerId="ADAL" clId="{C5DCCAE7-72A8-4C7C-B31C-93B272F87B7D}" dt="2023-10-30T17:44:01.125" v="1938" actId="478"/>
          <ac:spMkLst>
            <pc:docMk/>
            <pc:sldMk cId="1816991207" sldId="562"/>
            <ac:spMk id="3" creationId="{F6D446B5-BC34-7D32-456A-7BD1DBA0376C}"/>
          </ac:spMkLst>
        </pc:spChg>
        <pc:spChg chg="mod">
          <ac:chgData name="Ahmed, Shareef" userId="ce7c6025-ca9f-4b65-b3ee-82447e2e582a" providerId="ADAL" clId="{C5DCCAE7-72A8-4C7C-B31C-93B272F87B7D}" dt="2023-10-30T17:45:18.181" v="1963" actId="20577"/>
          <ac:spMkLst>
            <pc:docMk/>
            <pc:sldMk cId="1816991207" sldId="562"/>
            <ac:spMk id="6" creationId="{CFDD9351-AC1C-162B-4685-4842D0327933}"/>
          </ac:spMkLst>
        </pc:spChg>
        <pc:spChg chg="add del mod">
          <ac:chgData name="Ahmed, Shareef" userId="ce7c6025-ca9f-4b65-b3ee-82447e2e582a" providerId="ADAL" clId="{C5DCCAE7-72A8-4C7C-B31C-93B272F87B7D}" dt="2023-10-30T17:44:04.489" v="1941" actId="478"/>
          <ac:spMkLst>
            <pc:docMk/>
            <pc:sldMk cId="1816991207" sldId="562"/>
            <ac:spMk id="23" creationId="{CF201F2C-AE3F-3473-4549-E5D443BC2950}"/>
          </ac:spMkLst>
        </pc:spChg>
        <pc:spChg chg="add mod">
          <ac:chgData name="Ahmed, Shareef" userId="ce7c6025-ca9f-4b65-b3ee-82447e2e582a" providerId="ADAL" clId="{C5DCCAE7-72A8-4C7C-B31C-93B272F87B7D}" dt="2023-10-30T17:44:40.888" v="1948" actId="1076"/>
          <ac:spMkLst>
            <pc:docMk/>
            <pc:sldMk cId="1816991207" sldId="562"/>
            <ac:spMk id="24" creationId="{846ADDA4-3B19-9385-3618-4184A0E77191}"/>
          </ac:spMkLst>
        </pc:spChg>
        <pc:spChg chg="add mod">
          <ac:chgData name="Ahmed, Shareef" userId="ce7c6025-ca9f-4b65-b3ee-82447e2e582a" providerId="ADAL" clId="{C5DCCAE7-72A8-4C7C-B31C-93B272F87B7D}" dt="2023-10-30T17:44:23.495" v="1945" actId="1076"/>
          <ac:spMkLst>
            <pc:docMk/>
            <pc:sldMk cId="1816991207" sldId="562"/>
            <ac:spMk id="25" creationId="{3D951839-07FB-CBA8-C708-959385709343}"/>
          </ac:spMkLst>
        </pc:spChg>
        <pc:spChg chg="add mod">
          <ac:chgData name="Ahmed, Shareef" userId="ce7c6025-ca9f-4b65-b3ee-82447e2e582a" providerId="ADAL" clId="{C5DCCAE7-72A8-4C7C-B31C-93B272F87B7D}" dt="2023-10-30T17:44:20.589" v="1944" actId="1076"/>
          <ac:spMkLst>
            <pc:docMk/>
            <pc:sldMk cId="1816991207" sldId="562"/>
            <ac:spMk id="26" creationId="{0F5F9BF6-3CE8-6542-62A8-D5AA7BB8D8F7}"/>
          </ac:spMkLst>
        </pc:spChg>
        <pc:spChg chg="del">
          <ac:chgData name="Ahmed, Shareef" userId="ce7c6025-ca9f-4b65-b3ee-82447e2e582a" providerId="ADAL" clId="{C5DCCAE7-72A8-4C7C-B31C-93B272F87B7D}" dt="2023-10-30T17:44:02.266" v="1939" actId="478"/>
          <ac:spMkLst>
            <pc:docMk/>
            <pc:sldMk cId="1816991207" sldId="562"/>
            <ac:spMk id="27" creationId="{31C66940-E846-3B6A-0253-B1537A74B17D}"/>
          </ac:spMkLst>
        </pc:spChg>
        <pc:graphicFrameChg chg="modGraphic">
          <ac:chgData name="Ahmed, Shareef" userId="ce7c6025-ca9f-4b65-b3ee-82447e2e582a" providerId="ADAL" clId="{C5DCCAE7-72A8-4C7C-B31C-93B272F87B7D}" dt="2023-10-30T17:45:38.060" v="1967" actId="20577"/>
          <ac:graphicFrameMkLst>
            <pc:docMk/>
            <pc:sldMk cId="1816991207" sldId="562"/>
            <ac:graphicFrameMk id="9" creationId="{A6CA0A4A-3172-BF43-8939-EAE3A9CDBCCC}"/>
          </ac:graphicFrameMkLst>
        </pc:graphicFrameChg>
        <pc:cxnChg chg="del">
          <ac:chgData name="Ahmed, Shareef" userId="ce7c6025-ca9f-4b65-b3ee-82447e2e582a" providerId="ADAL" clId="{C5DCCAE7-72A8-4C7C-B31C-93B272F87B7D}" dt="2023-10-31T05:26:14.419" v="3783" actId="478"/>
          <ac:cxnSpMkLst>
            <pc:docMk/>
            <pc:sldMk cId="1816991207" sldId="562"/>
            <ac:cxnSpMk id="7" creationId="{7DFE1687-7E8F-7CA7-B29B-B1A3BCB8C7A6}"/>
          </ac:cxnSpMkLst>
        </pc:cxnChg>
      </pc:sldChg>
      <pc:sldChg chg="addSp delSp modSp add mod">
        <pc:chgData name="Ahmed, Shareef" userId="ce7c6025-ca9f-4b65-b3ee-82447e2e582a" providerId="ADAL" clId="{C5DCCAE7-72A8-4C7C-B31C-93B272F87B7D}" dt="2023-10-30T18:01:28.948" v="2461" actId="1076"/>
        <pc:sldMkLst>
          <pc:docMk/>
          <pc:sldMk cId="2093712960" sldId="563"/>
        </pc:sldMkLst>
        <pc:spChg chg="del mod">
          <ac:chgData name="Ahmed, Shareef" userId="ce7c6025-ca9f-4b65-b3ee-82447e2e582a" providerId="ADAL" clId="{C5DCCAE7-72A8-4C7C-B31C-93B272F87B7D}" dt="2023-10-30T18:00:24.944" v="2449" actId="931"/>
          <ac:spMkLst>
            <pc:docMk/>
            <pc:sldMk cId="2093712960" sldId="563"/>
            <ac:spMk id="3" creationId="{F449BAD7-76ED-70A3-B300-ED5A71C1EA25}"/>
          </ac:spMkLst>
        </pc:spChg>
        <pc:picChg chg="add mod">
          <ac:chgData name="Ahmed, Shareef" userId="ce7c6025-ca9f-4b65-b3ee-82447e2e582a" providerId="ADAL" clId="{C5DCCAE7-72A8-4C7C-B31C-93B272F87B7D}" dt="2023-10-30T18:01:00.092" v="2455" actId="1076"/>
          <ac:picMkLst>
            <pc:docMk/>
            <pc:sldMk cId="2093712960" sldId="563"/>
            <ac:picMk id="7" creationId="{7982429A-2766-38CB-FFE0-D94CED43F693}"/>
          </ac:picMkLst>
        </pc:picChg>
        <pc:picChg chg="add mod">
          <ac:chgData name="Ahmed, Shareef" userId="ce7c6025-ca9f-4b65-b3ee-82447e2e582a" providerId="ADAL" clId="{C5DCCAE7-72A8-4C7C-B31C-93B272F87B7D}" dt="2023-10-30T18:00:57.345" v="2454" actId="1076"/>
          <ac:picMkLst>
            <pc:docMk/>
            <pc:sldMk cId="2093712960" sldId="563"/>
            <ac:picMk id="9" creationId="{BF1A0676-E196-A7A9-755C-FA348CF897A2}"/>
          </ac:picMkLst>
        </pc:picChg>
        <pc:picChg chg="add mod">
          <ac:chgData name="Ahmed, Shareef" userId="ce7c6025-ca9f-4b65-b3ee-82447e2e582a" providerId="ADAL" clId="{C5DCCAE7-72A8-4C7C-B31C-93B272F87B7D}" dt="2023-10-30T18:01:28.948" v="2461" actId="1076"/>
          <ac:picMkLst>
            <pc:docMk/>
            <pc:sldMk cId="2093712960" sldId="563"/>
            <ac:picMk id="11" creationId="{1F64D527-5CCB-6AAF-2166-45F90C07D5CB}"/>
          </ac:picMkLst>
        </pc:picChg>
      </pc:sldChg>
      <pc:sldChg chg="modSp add del mod">
        <pc:chgData name="Ahmed, Shareef" userId="ce7c6025-ca9f-4b65-b3ee-82447e2e582a" providerId="ADAL" clId="{C5DCCAE7-72A8-4C7C-B31C-93B272F87B7D}" dt="2023-10-31T04:16:47.114" v="3335" actId="47"/>
        <pc:sldMkLst>
          <pc:docMk/>
          <pc:sldMk cId="1420009616" sldId="564"/>
        </pc:sldMkLst>
        <pc:spChg chg="mod">
          <ac:chgData name="Ahmed, Shareef" userId="ce7c6025-ca9f-4b65-b3ee-82447e2e582a" providerId="ADAL" clId="{C5DCCAE7-72A8-4C7C-B31C-93B272F87B7D}" dt="2023-10-31T04:06:29.455" v="3271" actId="20577"/>
          <ac:spMkLst>
            <pc:docMk/>
            <pc:sldMk cId="1420009616" sldId="564"/>
            <ac:spMk id="14" creationId="{3735DDE0-D7E4-56B5-D357-FE6C85106095}"/>
          </ac:spMkLst>
        </pc:spChg>
        <pc:graphicFrameChg chg="mod modGraphic">
          <ac:chgData name="Ahmed, Shareef" userId="ce7c6025-ca9f-4b65-b3ee-82447e2e582a" providerId="ADAL" clId="{C5DCCAE7-72A8-4C7C-B31C-93B272F87B7D}" dt="2023-10-31T04:06:59.970" v="3275" actId="207"/>
          <ac:graphicFrameMkLst>
            <pc:docMk/>
            <pc:sldMk cId="1420009616" sldId="564"/>
            <ac:graphicFrameMk id="7" creationId="{C045EB82-2882-F8D4-6780-D0D3AA551D60}"/>
          </ac:graphicFrameMkLst>
        </pc:graphicFrameChg>
      </pc:sldChg>
      <pc:sldChg chg="modSp add mod">
        <pc:chgData name="Ahmed, Shareef" userId="ce7c6025-ca9f-4b65-b3ee-82447e2e582a" providerId="ADAL" clId="{C5DCCAE7-72A8-4C7C-B31C-93B272F87B7D}" dt="2023-10-31T06:00:59.211" v="4447" actId="20577"/>
        <pc:sldMkLst>
          <pc:docMk/>
          <pc:sldMk cId="3701608275" sldId="564"/>
        </pc:sldMkLst>
        <pc:spChg chg="mod">
          <ac:chgData name="Ahmed, Shareef" userId="ce7c6025-ca9f-4b65-b3ee-82447e2e582a" providerId="ADAL" clId="{C5DCCAE7-72A8-4C7C-B31C-93B272F87B7D}" dt="2023-10-31T04:58:00.201" v="3771" actId="20577"/>
          <ac:spMkLst>
            <pc:docMk/>
            <pc:sldMk cId="3701608275" sldId="564"/>
            <ac:spMk id="9" creationId="{66B771A8-9F27-FB9A-2414-87A99260353B}"/>
          </ac:spMkLst>
        </pc:spChg>
        <pc:spChg chg="mod">
          <ac:chgData name="Ahmed, Shareef" userId="ce7c6025-ca9f-4b65-b3ee-82447e2e582a" providerId="ADAL" clId="{C5DCCAE7-72A8-4C7C-B31C-93B272F87B7D}" dt="2023-10-31T06:00:59.211" v="4447" actId="20577"/>
          <ac:spMkLst>
            <pc:docMk/>
            <pc:sldMk cId="3701608275" sldId="564"/>
            <ac:spMk id="11" creationId="{F41E5175-864D-8BC2-8544-9740EE58DB3A}"/>
          </ac:spMkLst>
        </pc:spChg>
        <pc:spChg chg="mod">
          <ac:chgData name="Ahmed, Shareef" userId="ce7c6025-ca9f-4b65-b3ee-82447e2e582a" providerId="ADAL" clId="{C5DCCAE7-72A8-4C7C-B31C-93B272F87B7D}" dt="2023-10-31T05:59:54.913" v="4434" actId="20577"/>
          <ac:spMkLst>
            <pc:docMk/>
            <pc:sldMk cId="3701608275" sldId="564"/>
            <ac:spMk id="13" creationId="{7B8359D8-6DE5-2BEC-DC32-C906B0B43748}"/>
          </ac:spMkLst>
        </pc:spChg>
        <pc:spChg chg="mod">
          <ac:chgData name="Ahmed, Shareef" userId="ce7c6025-ca9f-4b65-b3ee-82447e2e582a" providerId="ADAL" clId="{C5DCCAE7-72A8-4C7C-B31C-93B272F87B7D}" dt="2023-10-31T05:59:58.430" v="4435" actId="20577"/>
          <ac:spMkLst>
            <pc:docMk/>
            <pc:sldMk cId="3701608275" sldId="564"/>
            <ac:spMk id="15" creationId="{2BBE7389-8CAB-46F8-2D75-F3D3BBE680DC}"/>
          </ac:spMkLst>
        </pc:spChg>
        <pc:spChg chg="mod">
          <ac:chgData name="Ahmed, Shareef" userId="ce7c6025-ca9f-4b65-b3ee-82447e2e582a" providerId="ADAL" clId="{C5DCCAE7-72A8-4C7C-B31C-93B272F87B7D}" dt="2023-10-31T04:20:52.860" v="3366" actId="20577"/>
          <ac:spMkLst>
            <pc:docMk/>
            <pc:sldMk cId="3701608275" sldId="564"/>
            <ac:spMk id="26" creationId="{448EEF96-8BC5-3C3F-DC3F-AF63E24699E1}"/>
          </ac:spMkLst>
        </pc:spChg>
        <pc:spChg chg="mod">
          <ac:chgData name="Ahmed, Shareef" userId="ce7c6025-ca9f-4b65-b3ee-82447e2e582a" providerId="ADAL" clId="{C5DCCAE7-72A8-4C7C-B31C-93B272F87B7D}" dt="2023-10-31T04:20:54.809" v="3368" actId="20577"/>
          <ac:spMkLst>
            <pc:docMk/>
            <pc:sldMk cId="3701608275" sldId="564"/>
            <ac:spMk id="28" creationId="{085BE470-8337-9606-16C9-69548BF13A47}"/>
          </ac:spMkLst>
        </pc:spChg>
        <pc:spChg chg="mod">
          <ac:chgData name="Ahmed, Shareef" userId="ce7c6025-ca9f-4b65-b3ee-82447e2e582a" providerId="ADAL" clId="{C5DCCAE7-72A8-4C7C-B31C-93B272F87B7D}" dt="2023-10-31T06:00:10.236" v="4438" actId="1076"/>
          <ac:spMkLst>
            <pc:docMk/>
            <pc:sldMk cId="3701608275" sldId="564"/>
            <ac:spMk id="29" creationId="{BE75F58E-8CA4-627D-AF00-88393018625D}"/>
          </ac:spMkLst>
        </pc:spChg>
        <pc:spChg chg="mod">
          <ac:chgData name="Ahmed, Shareef" userId="ce7c6025-ca9f-4b65-b3ee-82447e2e582a" providerId="ADAL" clId="{C5DCCAE7-72A8-4C7C-B31C-93B272F87B7D}" dt="2023-10-31T04:21:05.153" v="3369" actId="1076"/>
          <ac:spMkLst>
            <pc:docMk/>
            <pc:sldMk cId="3701608275" sldId="564"/>
            <ac:spMk id="31" creationId="{74B6766E-DCBA-7C14-C4F8-48F80B4852AC}"/>
          </ac:spMkLst>
        </pc:spChg>
        <pc:spChg chg="mod">
          <ac:chgData name="Ahmed, Shareef" userId="ce7c6025-ca9f-4b65-b3ee-82447e2e582a" providerId="ADAL" clId="{C5DCCAE7-72A8-4C7C-B31C-93B272F87B7D}" dt="2023-10-31T04:21:05.153" v="3369" actId="1076"/>
          <ac:spMkLst>
            <pc:docMk/>
            <pc:sldMk cId="3701608275" sldId="564"/>
            <ac:spMk id="32" creationId="{B4D742D8-0079-E0A7-0823-40D726B72990}"/>
          </ac:spMkLst>
        </pc:spChg>
        <pc:spChg chg="mod">
          <ac:chgData name="Ahmed, Shareef" userId="ce7c6025-ca9f-4b65-b3ee-82447e2e582a" providerId="ADAL" clId="{C5DCCAE7-72A8-4C7C-B31C-93B272F87B7D}" dt="2023-10-31T06:00:16.925" v="4439" actId="1076"/>
          <ac:spMkLst>
            <pc:docMk/>
            <pc:sldMk cId="3701608275" sldId="564"/>
            <ac:spMk id="33" creationId="{79C112F6-CAB1-39F1-75EE-618587E9FAAC}"/>
          </ac:spMkLst>
        </pc:spChg>
        <pc:graphicFrameChg chg="mod">
          <ac:chgData name="Ahmed, Shareef" userId="ce7c6025-ca9f-4b65-b3ee-82447e2e582a" providerId="ADAL" clId="{C5DCCAE7-72A8-4C7C-B31C-93B272F87B7D}" dt="2023-10-31T04:21:05.153" v="3369" actId="1076"/>
          <ac:graphicFrameMkLst>
            <pc:docMk/>
            <pc:sldMk cId="3701608275" sldId="564"/>
            <ac:graphicFrameMk id="25" creationId="{9DAD561C-8A57-966E-15D7-8FA88DFF78D1}"/>
          </ac:graphicFrameMkLst>
        </pc:graphicFrameChg>
        <pc:graphicFrameChg chg="mod">
          <ac:chgData name="Ahmed, Shareef" userId="ce7c6025-ca9f-4b65-b3ee-82447e2e582a" providerId="ADAL" clId="{C5DCCAE7-72A8-4C7C-B31C-93B272F87B7D}" dt="2023-10-31T04:21:05.153" v="3369" actId="1076"/>
          <ac:graphicFrameMkLst>
            <pc:docMk/>
            <pc:sldMk cId="3701608275" sldId="564"/>
            <ac:graphicFrameMk id="27" creationId="{58A62356-34F2-38F2-6844-0468E20FA50E}"/>
          </ac:graphicFrameMkLst>
        </pc:graphicFrameChg>
      </pc:sldChg>
      <pc:sldChg chg="addSp delSp modSp add mod modTransition">
        <pc:chgData name="Ahmed, Shareef" userId="ce7c6025-ca9f-4b65-b3ee-82447e2e582a" providerId="ADAL" clId="{C5DCCAE7-72A8-4C7C-B31C-93B272F87B7D}" dt="2023-10-31T06:01:23.294" v="4454" actId="1076"/>
        <pc:sldMkLst>
          <pc:docMk/>
          <pc:sldMk cId="3671167813" sldId="565"/>
        </pc:sldMkLst>
        <pc:spChg chg="add mod">
          <ac:chgData name="Ahmed, Shareef" userId="ce7c6025-ca9f-4b65-b3ee-82447e2e582a" providerId="ADAL" clId="{C5DCCAE7-72A8-4C7C-B31C-93B272F87B7D}" dt="2023-10-31T04:24:25.814" v="3409" actId="1076"/>
          <ac:spMkLst>
            <pc:docMk/>
            <pc:sldMk cId="3671167813" sldId="565"/>
            <ac:spMk id="3" creationId="{0CBC2096-84DF-691B-077C-DE5CAEB65F5B}"/>
          </ac:spMkLst>
        </pc:spChg>
        <pc:spChg chg="mod">
          <ac:chgData name="Ahmed, Shareef" userId="ce7c6025-ca9f-4b65-b3ee-82447e2e582a" providerId="ADAL" clId="{C5DCCAE7-72A8-4C7C-B31C-93B272F87B7D}" dt="2023-10-31T04:24:16.370" v="3408" actId="1076"/>
          <ac:spMkLst>
            <pc:docMk/>
            <pc:sldMk cId="3671167813" sldId="565"/>
            <ac:spMk id="6" creationId="{CD69E146-C7B3-451A-D154-9C10BAFECEEE}"/>
          </ac:spMkLst>
        </pc:spChg>
        <pc:spChg chg="mod">
          <ac:chgData name="Ahmed, Shareef" userId="ce7c6025-ca9f-4b65-b3ee-82447e2e582a" providerId="ADAL" clId="{C5DCCAE7-72A8-4C7C-B31C-93B272F87B7D}" dt="2023-10-31T04:24:16.370" v="3408" actId="1076"/>
          <ac:spMkLst>
            <pc:docMk/>
            <pc:sldMk cId="3671167813" sldId="565"/>
            <ac:spMk id="8" creationId="{98081411-AEF5-DCA5-DE97-04A5D631B9C4}"/>
          </ac:spMkLst>
        </pc:spChg>
        <pc:spChg chg="mod">
          <ac:chgData name="Ahmed, Shareef" userId="ce7c6025-ca9f-4b65-b3ee-82447e2e582a" providerId="ADAL" clId="{C5DCCAE7-72A8-4C7C-B31C-93B272F87B7D}" dt="2023-10-31T04:58:04.116" v="3772" actId="20577"/>
          <ac:spMkLst>
            <pc:docMk/>
            <pc:sldMk cId="3671167813" sldId="565"/>
            <ac:spMk id="9" creationId="{66B771A8-9F27-FB9A-2414-87A99260353B}"/>
          </ac:spMkLst>
        </pc:spChg>
        <pc:spChg chg="mod">
          <ac:chgData name="Ahmed, Shareef" userId="ce7c6025-ca9f-4b65-b3ee-82447e2e582a" providerId="ADAL" clId="{C5DCCAE7-72A8-4C7C-B31C-93B272F87B7D}" dt="2023-10-31T06:01:14.561" v="4453" actId="20577"/>
          <ac:spMkLst>
            <pc:docMk/>
            <pc:sldMk cId="3671167813" sldId="565"/>
            <ac:spMk id="11" creationId="{F41E5175-864D-8BC2-8544-9740EE58DB3A}"/>
          </ac:spMkLst>
        </pc:spChg>
        <pc:spChg chg="add del mod">
          <ac:chgData name="Ahmed, Shareef" userId="ce7c6025-ca9f-4b65-b3ee-82447e2e582a" providerId="ADAL" clId="{C5DCCAE7-72A8-4C7C-B31C-93B272F87B7D}" dt="2023-10-31T04:22:31.934" v="3391" actId="478"/>
          <ac:spMkLst>
            <pc:docMk/>
            <pc:sldMk cId="3671167813" sldId="565"/>
            <ac:spMk id="12" creationId="{BAF07700-27E0-76E7-81B9-89E4894B28DA}"/>
          </ac:spMkLst>
        </pc:spChg>
        <pc:spChg chg="mod">
          <ac:chgData name="Ahmed, Shareef" userId="ce7c6025-ca9f-4b65-b3ee-82447e2e582a" providerId="ADAL" clId="{C5DCCAE7-72A8-4C7C-B31C-93B272F87B7D}" dt="2023-10-31T06:00:23.810" v="4440" actId="20577"/>
          <ac:spMkLst>
            <pc:docMk/>
            <pc:sldMk cId="3671167813" sldId="565"/>
            <ac:spMk id="13" creationId="{7B8359D8-6DE5-2BEC-DC32-C906B0B43748}"/>
          </ac:spMkLst>
        </pc:spChg>
        <pc:spChg chg="add mod">
          <ac:chgData name="Ahmed, Shareef" userId="ce7c6025-ca9f-4b65-b3ee-82447e2e582a" providerId="ADAL" clId="{C5DCCAE7-72A8-4C7C-B31C-93B272F87B7D}" dt="2023-10-31T04:25:16.466" v="3432" actId="14100"/>
          <ac:spMkLst>
            <pc:docMk/>
            <pc:sldMk cId="3671167813" sldId="565"/>
            <ac:spMk id="14" creationId="{BF733E2A-E6A3-DCF0-D19B-1631DF51F34E}"/>
          </ac:spMkLst>
        </pc:spChg>
        <pc:spChg chg="mod">
          <ac:chgData name="Ahmed, Shareef" userId="ce7c6025-ca9f-4b65-b3ee-82447e2e582a" providerId="ADAL" clId="{C5DCCAE7-72A8-4C7C-B31C-93B272F87B7D}" dt="2023-10-31T06:01:23.294" v="4454" actId="1076"/>
          <ac:spMkLst>
            <pc:docMk/>
            <pc:sldMk cId="3671167813" sldId="565"/>
            <ac:spMk id="15" creationId="{2BBE7389-8CAB-46F8-2D75-F3D3BBE680DC}"/>
          </ac:spMkLst>
        </pc:spChg>
        <pc:spChg chg="mod">
          <ac:chgData name="Ahmed, Shareef" userId="ce7c6025-ca9f-4b65-b3ee-82447e2e582a" providerId="ADAL" clId="{C5DCCAE7-72A8-4C7C-B31C-93B272F87B7D}" dt="2023-10-31T04:24:16.370" v="3408" actId="1076"/>
          <ac:spMkLst>
            <pc:docMk/>
            <pc:sldMk cId="3671167813" sldId="565"/>
            <ac:spMk id="16" creationId="{F4E69CCF-366B-AF5F-F82E-D76BDF630929}"/>
          </ac:spMkLst>
        </pc:spChg>
        <pc:spChg chg="mod">
          <ac:chgData name="Ahmed, Shareef" userId="ce7c6025-ca9f-4b65-b3ee-82447e2e582a" providerId="ADAL" clId="{C5DCCAE7-72A8-4C7C-B31C-93B272F87B7D}" dt="2023-10-31T04:24:16.370" v="3408" actId="1076"/>
          <ac:spMkLst>
            <pc:docMk/>
            <pc:sldMk cId="3671167813" sldId="565"/>
            <ac:spMk id="17" creationId="{520C6875-75CD-6BE2-4315-B11AA5C6693E}"/>
          </ac:spMkLst>
        </pc:spChg>
        <pc:spChg chg="add mod">
          <ac:chgData name="Ahmed, Shareef" userId="ce7c6025-ca9f-4b65-b3ee-82447e2e582a" providerId="ADAL" clId="{C5DCCAE7-72A8-4C7C-B31C-93B272F87B7D}" dt="2023-10-31T04:26:09.207" v="3435" actId="20577"/>
          <ac:spMkLst>
            <pc:docMk/>
            <pc:sldMk cId="3671167813" sldId="565"/>
            <ac:spMk id="19" creationId="{F31697D8-8949-0D9C-DF01-BC7D1BB7CDF8}"/>
          </ac:spMkLst>
        </pc:spChg>
        <pc:spChg chg="add mod">
          <ac:chgData name="Ahmed, Shareef" userId="ce7c6025-ca9f-4b65-b3ee-82447e2e582a" providerId="ADAL" clId="{C5DCCAE7-72A8-4C7C-B31C-93B272F87B7D}" dt="2023-10-31T04:26:13.636" v="3437" actId="20577"/>
          <ac:spMkLst>
            <pc:docMk/>
            <pc:sldMk cId="3671167813" sldId="565"/>
            <ac:spMk id="20" creationId="{4D5006D0-0A2F-A2CF-5AFA-E82848E4C131}"/>
          </ac:spMkLst>
        </pc:spChg>
        <pc:spChg chg="add mod">
          <ac:chgData name="Ahmed, Shareef" userId="ce7c6025-ca9f-4b65-b3ee-82447e2e582a" providerId="ADAL" clId="{C5DCCAE7-72A8-4C7C-B31C-93B272F87B7D}" dt="2023-10-31T06:00:32.741" v="4443" actId="20577"/>
          <ac:spMkLst>
            <pc:docMk/>
            <pc:sldMk cId="3671167813" sldId="565"/>
            <ac:spMk id="21" creationId="{672A9365-619A-0C8D-A721-A0C2B95FAB97}"/>
          </ac:spMkLst>
        </pc:spChg>
        <pc:spChg chg="add mod">
          <ac:chgData name="Ahmed, Shareef" userId="ce7c6025-ca9f-4b65-b3ee-82447e2e582a" providerId="ADAL" clId="{C5DCCAE7-72A8-4C7C-B31C-93B272F87B7D}" dt="2023-10-31T04:24:25.814" v="3409" actId="1076"/>
          <ac:spMkLst>
            <pc:docMk/>
            <pc:sldMk cId="3671167813" sldId="565"/>
            <ac:spMk id="22" creationId="{C06AFFB8-1B96-D70C-8E4D-00258C64C261}"/>
          </ac:spMkLst>
        </pc:spChg>
        <pc:spChg chg="add mod">
          <ac:chgData name="Ahmed, Shareef" userId="ce7c6025-ca9f-4b65-b3ee-82447e2e582a" providerId="ADAL" clId="{C5DCCAE7-72A8-4C7C-B31C-93B272F87B7D}" dt="2023-10-31T04:24:25.814" v="3409" actId="1076"/>
          <ac:spMkLst>
            <pc:docMk/>
            <pc:sldMk cId="3671167813" sldId="565"/>
            <ac:spMk id="23" creationId="{0377F4A8-9665-8323-7AA0-84F11F72EB78}"/>
          </ac:spMkLst>
        </pc:spChg>
        <pc:spChg chg="mod">
          <ac:chgData name="Ahmed, Shareef" userId="ce7c6025-ca9f-4b65-b3ee-82447e2e582a" providerId="ADAL" clId="{C5DCCAE7-72A8-4C7C-B31C-93B272F87B7D}" dt="2023-10-31T04:24:25.814" v="3409" actId="1076"/>
          <ac:spMkLst>
            <pc:docMk/>
            <pc:sldMk cId="3671167813" sldId="565"/>
            <ac:spMk id="26" creationId="{448EEF96-8BC5-3C3F-DC3F-AF63E24699E1}"/>
          </ac:spMkLst>
        </pc:spChg>
        <pc:spChg chg="mod">
          <ac:chgData name="Ahmed, Shareef" userId="ce7c6025-ca9f-4b65-b3ee-82447e2e582a" providerId="ADAL" clId="{C5DCCAE7-72A8-4C7C-B31C-93B272F87B7D}" dt="2023-10-31T04:24:25.814" v="3409" actId="1076"/>
          <ac:spMkLst>
            <pc:docMk/>
            <pc:sldMk cId="3671167813" sldId="565"/>
            <ac:spMk id="28" creationId="{085BE470-8337-9606-16C9-69548BF13A47}"/>
          </ac:spMkLst>
        </pc:spChg>
        <pc:spChg chg="mod">
          <ac:chgData name="Ahmed, Shareef" userId="ce7c6025-ca9f-4b65-b3ee-82447e2e582a" providerId="ADAL" clId="{C5DCCAE7-72A8-4C7C-B31C-93B272F87B7D}" dt="2023-10-31T06:00:46.567" v="4444" actId="1076"/>
          <ac:spMkLst>
            <pc:docMk/>
            <pc:sldMk cId="3671167813" sldId="565"/>
            <ac:spMk id="29" creationId="{BE75F58E-8CA4-627D-AF00-88393018625D}"/>
          </ac:spMkLst>
        </pc:spChg>
        <pc:spChg chg="mod">
          <ac:chgData name="Ahmed, Shareef" userId="ce7c6025-ca9f-4b65-b3ee-82447e2e582a" providerId="ADAL" clId="{C5DCCAE7-72A8-4C7C-B31C-93B272F87B7D}" dt="2023-10-31T04:24:25.814" v="3409" actId="1076"/>
          <ac:spMkLst>
            <pc:docMk/>
            <pc:sldMk cId="3671167813" sldId="565"/>
            <ac:spMk id="30" creationId="{C100945C-AC2C-1B4A-25C6-AA7FF7605F44}"/>
          </ac:spMkLst>
        </pc:spChg>
        <pc:spChg chg="mod">
          <ac:chgData name="Ahmed, Shareef" userId="ce7c6025-ca9f-4b65-b3ee-82447e2e582a" providerId="ADAL" clId="{C5DCCAE7-72A8-4C7C-B31C-93B272F87B7D}" dt="2023-10-31T04:24:25.814" v="3409" actId="1076"/>
          <ac:spMkLst>
            <pc:docMk/>
            <pc:sldMk cId="3671167813" sldId="565"/>
            <ac:spMk id="31" creationId="{74B6766E-DCBA-7C14-C4F8-48F80B4852AC}"/>
          </ac:spMkLst>
        </pc:spChg>
        <pc:spChg chg="del mod">
          <ac:chgData name="Ahmed, Shareef" userId="ce7c6025-ca9f-4b65-b3ee-82447e2e582a" providerId="ADAL" clId="{C5DCCAE7-72A8-4C7C-B31C-93B272F87B7D}" dt="2023-10-31T04:19:33.398" v="3350" actId="478"/>
          <ac:spMkLst>
            <pc:docMk/>
            <pc:sldMk cId="3671167813" sldId="565"/>
            <ac:spMk id="32" creationId="{B4D742D8-0079-E0A7-0823-40D726B72990}"/>
          </ac:spMkLst>
        </pc:spChg>
        <pc:spChg chg="mod">
          <ac:chgData name="Ahmed, Shareef" userId="ce7c6025-ca9f-4b65-b3ee-82447e2e582a" providerId="ADAL" clId="{C5DCCAE7-72A8-4C7C-B31C-93B272F87B7D}" dt="2023-10-31T04:24:16.370" v="3408" actId="1076"/>
          <ac:spMkLst>
            <pc:docMk/>
            <pc:sldMk cId="3671167813" sldId="565"/>
            <ac:spMk id="33" creationId="{79C112F6-CAB1-39F1-75EE-618587E9FAAC}"/>
          </ac:spMkLst>
        </pc:spChg>
        <pc:graphicFrameChg chg="add mod modGraphic">
          <ac:chgData name="Ahmed, Shareef" userId="ce7c6025-ca9f-4b65-b3ee-82447e2e582a" providerId="ADAL" clId="{C5DCCAE7-72A8-4C7C-B31C-93B272F87B7D}" dt="2023-10-31T04:24:25.814" v="3409" actId="1076"/>
          <ac:graphicFrameMkLst>
            <pc:docMk/>
            <pc:sldMk cId="3671167813" sldId="565"/>
            <ac:graphicFrameMk id="2" creationId="{5EFD7359-AAAE-0167-2B46-9BC2D722D680}"/>
          </ac:graphicFrameMkLst>
        </pc:graphicFrameChg>
        <pc:graphicFrameChg chg="mod">
          <ac:chgData name="Ahmed, Shareef" userId="ce7c6025-ca9f-4b65-b3ee-82447e2e582a" providerId="ADAL" clId="{C5DCCAE7-72A8-4C7C-B31C-93B272F87B7D}" dt="2023-10-31T04:24:16.370" v="3408" actId="1076"/>
          <ac:graphicFrameMkLst>
            <pc:docMk/>
            <pc:sldMk cId="3671167813" sldId="565"/>
            <ac:graphicFrameMk id="5" creationId="{30D187E4-D957-48F3-699F-1C1E2D3B5980}"/>
          </ac:graphicFrameMkLst>
        </pc:graphicFrameChg>
        <pc:graphicFrameChg chg="mod modGraphic">
          <ac:chgData name="Ahmed, Shareef" userId="ce7c6025-ca9f-4b65-b3ee-82447e2e582a" providerId="ADAL" clId="{C5DCCAE7-72A8-4C7C-B31C-93B272F87B7D}" dt="2023-10-31T04:24:16.370" v="3408" actId="1076"/>
          <ac:graphicFrameMkLst>
            <pc:docMk/>
            <pc:sldMk cId="3671167813" sldId="565"/>
            <ac:graphicFrameMk id="7" creationId="{C045EB82-2882-F8D4-6780-D0D3AA551D60}"/>
          </ac:graphicFrameMkLst>
        </pc:graphicFrameChg>
        <pc:graphicFrameChg chg="add mod modGraphic">
          <ac:chgData name="Ahmed, Shareef" userId="ce7c6025-ca9f-4b65-b3ee-82447e2e582a" providerId="ADAL" clId="{C5DCCAE7-72A8-4C7C-B31C-93B272F87B7D}" dt="2023-10-31T04:24:25.814" v="3409" actId="1076"/>
          <ac:graphicFrameMkLst>
            <pc:docMk/>
            <pc:sldMk cId="3671167813" sldId="565"/>
            <ac:graphicFrameMk id="18" creationId="{C68FC687-F7B4-0835-D5B5-A1CF6390B204}"/>
          </ac:graphicFrameMkLst>
        </pc:graphicFrameChg>
        <pc:graphicFrameChg chg="add mod modGraphic">
          <ac:chgData name="Ahmed, Shareef" userId="ce7c6025-ca9f-4b65-b3ee-82447e2e582a" providerId="ADAL" clId="{C5DCCAE7-72A8-4C7C-B31C-93B272F87B7D}" dt="2023-10-31T04:24:25.814" v="3409" actId="1076"/>
          <ac:graphicFrameMkLst>
            <pc:docMk/>
            <pc:sldMk cId="3671167813" sldId="565"/>
            <ac:graphicFrameMk id="24" creationId="{3F3D6F83-2573-C2FC-9D28-16753B670E30}"/>
          </ac:graphicFrameMkLst>
        </pc:graphicFrameChg>
        <pc:graphicFrameChg chg="mod">
          <ac:chgData name="Ahmed, Shareef" userId="ce7c6025-ca9f-4b65-b3ee-82447e2e582a" providerId="ADAL" clId="{C5DCCAE7-72A8-4C7C-B31C-93B272F87B7D}" dt="2023-10-31T04:24:25.814" v="3409" actId="1076"/>
          <ac:graphicFrameMkLst>
            <pc:docMk/>
            <pc:sldMk cId="3671167813" sldId="565"/>
            <ac:graphicFrameMk id="25" creationId="{9DAD561C-8A57-966E-15D7-8FA88DFF78D1}"/>
          </ac:graphicFrameMkLst>
        </pc:graphicFrameChg>
        <pc:graphicFrameChg chg="del mod">
          <ac:chgData name="Ahmed, Shareef" userId="ce7c6025-ca9f-4b65-b3ee-82447e2e582a" providerId="ADAL" clId="{C5DCCAE7-72A8-4C7C-B31C-93B272F87B7D}" dt="2023-10-31T04:20:20.548" v="3357" actId="478"/>
          <ac:graphicFrameMkLst>
            <pc:docMk/>
            <pc:sldMk cId="3671167813" sldId="565"/>
            <ac:graphicFrameMk id="27" creationId="{58A62356-34F2-38F2-6844-0468E20FA50E}"/>
          </ac:graphicFrameMkLst>
        </pc:graphicFrameChg>
      </pc:sldChg>
      <pc:sldChg chg="addSp delSp modSp add mod modTransition">
        <pc:chgData name="Ahmed, Shareef" userId="ce7c6025-ca9f-4b65-b3ee-82447e2e582a" providerId="ADAL" clId="{C5DCCAE7-72A8-4C7C-B31C-93B272F87B7D}" dt="2023-10-31T06:01:45.198" v="4458" actId="20577"/>
        <pc:sldMkLst>
          <pc:docMk/>
          <pc:sldMk cId="1003900803" sldId="566"/>
        </pc:sldMkLst>
        <pc:spChg chg="mod">
          <ac:chgData name="Ahmed, Shareef" userId="ce7c6025-ca9f-4b65-b3ee-82447e2e582a" providerId="ADAL" clId="{C5DCCAE7-72A8-4C7C-B31C-93B272F87B7D}" dt="2023-10-31T04:46:50.333" v="3602" actId="1076"/>
          <ac:spMkLst>
            <pc:docMk/>
            <pc:sldMk cId="1003900803" sldId="566"/>
            <ac:spMk id="3" creationId="{0CBC2096-84DF-691B-077C-DE5CAEB65F5B}"/>
          </ac:spMkLst>
        </pc:spChg>
        <pc:spChg chg="mod">
          <ac:chgData name="Ahmed, Shareef" userId="ce7c6025-ca9f-4b65-b3ee-82447e2e582a" providerId="ADAL" clId="{C5DCCAE7-72A8-4C7C-B31C-93B272F87B7D}" dt="2023-10-31T04:46:50.333" v="3602" actId="1076"/>
          <ac:spMkLst>
            <pc:docMk/>
            <pc:sldMk cId="1003900803" sldId="566"/>
            <ac:spMk id="6" creationId="{CD69E146-C7B3-451A-D154-9C10BAFECEEE}"/>
          </ac:spMkLst>
        </pc:spChg>
        <pc:spChg chg="mod">
          <ac:chgData name="Ahmed, Shareef" userId="ce7c6025-ca9f-4b65-b3ee-82447e2e582a" providerId="ADAL" clId="{C5DCCAE7-72A8-4C7C-B31C-93B272F87B7D}" dt="2023-10-31T04:46:50.333" v="3602" actId="1076"/>
          <ac:spMkLst>
            <pc:docMk/>
            <pc:sldMk cId="1003900803" sldId="566"/>
            <ac:spMk id="8" creationId="{98081411-AEF5-DCA5-DE97-04A5D631B9C4}"/>
          </ac:spMkLst>
        </pc:spChg>
        <pc:spChg chg="mod">
          <ac:chgData name="Ahmed, Shareef" userId="ce7c6025-ca9f-4b65-b3ee-82447e2e582a" providerId="ADAL" clId="{C5DCCAE7-72A8-4C7C-B31C-93B272F87B7D}" dt="2023-10-31T04:58:07.939" v="3773" actId="20577"/>
          <ac:spMkLst>
            <pc:docMk/>
            <pc:sldMk cId="1003900803" sldId="566"/>
            <ac:spMk id="9" creationId="{66B771A8-9F27-FB9A-2414-87A99260353B}"/>
          </ac:spMkLst>
        </pc:spChg>
        <pc:spChg chg="mod">
          <ac:chgData name="Ahmed, Shareef" userId="ce7c6025-ca9f-4b65-b3ee-82447e2e582a" providerId="ADAL" clId="{C5DCCAE7-72A8-4C7C-B31C-93B272F87B7D}" dt="2023-10-31T06:01:45.198" v="4458" actId="20577"/>
          <ac:spMkLst>
            <pc:docMk/>
            <pc:sldMk cId="1003900803" sldId="566"/>
            <ac:spMk id="11" creationId="{F41E5175-864D-8BC2-8544-9740EE58DB3A}"/>
          </ac:spMkLst>
        </pc:spChg>
        <pc:spChg chg="add mod">
          <ac:chgData name="Ahmed, Shareef" userId="ce7c6025-ca9f-4b65-b3ee-82447e2e582a" providerId="ADAL" clId="{C5DCCAE7-72A8-4C7C-B31C-93B272F87B7D}" dt="2023-10-31T04:46:50.333" v="3602" actId="1076"/>
          <ac:spMkLst>
            <pc:docMk/>
            <pc:sldMk cId="1003900803" sldId="566"/>
            <ac:spMk id="12" creationId="{2CC4E394-8DEE-146D-8026-FDEF9130C233}"/>
          </ac:spMkLst>
        </pc:spChg>
        <pc:spChg chg="mod">
          <ac:chgData name="Ahmed, Shareef" userId="ce7c6025-ca9f-4b65-b3ee-82447e2e582a" providerId="ADAL" clId="{C5DCCAE7-72A8-4C7C-B31C-93B272F87B7D}" dt="2023-10-31T06:01:35.701" v="4455" actId="20577"/>
          <ac:spMkLst>
            <pc:docMk/>
            <pc:sldMk cId="1003900803" sldId="566"/>
            <ac:spMk id="13" creationId="{7B8359D8-6DE5-2BEC-DC32-C906B0B43748}"/>
          </ac:spMkLst>
        </pc:spChg>
        <pc:spChg chg="del">
          <ac:chgData name="Ahmed, Shareef" userId="ce7c6025-ca9f-4b65-b3ee-82447e2e582a" providerId="ADAL" clId="{C5DCCAE7-72A8-4C7C-B31C-93B272F87B7D}" dt="2023-10-31T04:46:34.903" v="3599" actId="478"/>
          <ac:spMkLst>
            <pc:docMk/>
            <pc:sldMk cId="1003900803" sldId="566"/>
            <ac:spMk id="14" creationId="{BF733E2A-E6A3-DCF0-D19B-1631DF51F34E}"/>
          </ac:spMkLst>
        </pc:spChg>
        <pc:spChg chg="mod">
          <ac:chgData name="Ahmed, Shareef" userId="ce7c6025-ca9f-4b65-b3ee-82447e2e582a" providerId="ADAL" clId="{C5DCCAE7-72A8-4C7C-B31C-93B272F87B7D}" dt="2023-10-31T06:01:42.366" v="4457" actId="1076"/>
          <ac:spMkLst>
            <pc:docMk/>
            <pc:sldMk cId="1003900803" sldId="566"/>
            <ac:spMk id="15" creationId="{2BBE7389-8CAB-46F8-2D75-F3D3BBE680DC}"/>
          </ac:spMkLst>
        </pc:spChg>
        <pc:spChg chg="mod">
          <ac:chgData name="Ahmed, Shareef" userId="ce7c6025-ca9f-4b65-b3ee-82447e2e582a" providerId="ADAL" clId="{C5DCCAE7-72A8-4C7C-B31C-93B272F87B7D}" dt="2023-10-31T04:46:50.333" v="3602" actId="1076"/>
          <ac:spMkLst>
            <pc:docMk/>
            <pc:sldMk cId="1003900803" sldId="566"/>
            <ac:spMk id="16" creationId="{F4E69CCF-366B-AF5F-F82E-D76BDF630929}"/>
          </ac:spMkLst>
        </pc:spChg>
        <pc:spChg chg="mod">
          <ac:chgData name="Ahmed, Shareef" userId="ce7c6025-ca9f-4b65-b3ee-82447e2e582a" providerId="ADAL" clId="{C5DCCAE7-72A8-4C7C-B31C-93B272F87B7D}" dt="2023-10-31T04:46:50.333" v="3602" actId="1076"/>
          <ac:spMkLst>
            <pc:docMk/>
            <pc:sldMk cId="1003900803" sldId="566"/>
            <ac:spMk id="17" creationId="{520C6875-75CD-6BE2-4315-B11AA5C6693E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19" creationId="{F31697D8-8949-0D9C-DF01-BC7D1BB7CDF8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20" creationId="{4D5006D0-0A2F-A2CF-5AFA-E82848E4C131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21" creationId="{672A9365-619A-0C8D-A721-A0C2B95FAB97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22" creationId="{C06AFFB8-1B96-D70C-8E4D-00258C64C261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23" creationId="{0377F4A8-9665-8323-7AA0-84F11F72EB78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26" creationId="{448EEF96-8BC5-3C3F-DC3F-AF63E24699E1}"/>
          </ac:spMkLst>
        </pc:spChg>
        <pc:spChg chg="add mod">
          <ac:chgData name="Ahmed, Shareef" userId="ce7c6025-ca9f-4b65-b3ee-82447e2e582a" providerId="ADAL" clId="{C5DCCAE7-72A8-4C7C-B31C-93B272F87B7D}" dt="2023-10-31T04:46:50.333" v="3602" actId="1076"/>
          <ac:spMkLst>
            <pc:docMk/>
            <pc:sldMk cId="1003900803" sldId="566"/>
            <ac:spMk id="27" creationId="{B9A67D65-4A91-A800-773D-3E678086065E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28" creationId="{085BE470-8337-9606-16C9-69548BF13A47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29" creationId="{BE75F58E-8CA4-627D-AF00-88393018625D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30" creationId="{C100945C-AC2C-1B4A-25C6-AA7FF7605F44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31" creationId="{74B6766E-DCBA-7C14-C4F8-48F80B4852AC}"/>
          </ac:spMkLst>
        </pc:spChg>
        <pc:spChg chg="mod">
          <ac:chgData name="Ahmed, Shareef" userId="ce7c6025-ca9f-4b65-b3ee-82447e2e582a" providerId="ADAL" clId="{C5DCCAE7-72A8-4C7C-B31C-93B272F87B7D}" dt="2023-10-31T04:46:50.333" v="3602" actId="1076"/>
          <ac:spMkLst>
            <pc:docMk/>
            <pc:sldMk cId="1003900803" sldId="566"/>
            <ac:spMk id="33" creationId="{79C112F6-CAB1-39F1-75EE-618587E9FAAC}"/>
          </ac:spMkLst>
        </pc:spChg>
        <pc:graphicFrameChg chg="del">
          <ac:chgData name="Ahmed, Shareef" userId="ce7c6025-ca9f-4b65-b3ee-82447e2e582a" providerId="ADAL" clId="{C5DCCAE7-72A8-4C7C-B31C-93B272F87B7D}" dt="2023-10-31T04:46:43.433" v="3601" actId="478"/>
          <ac:graphicFrameMkLst>
            <pc:docMk/>
            <pc:sldMk cId="1003900803" sldId="566"/>
            <ac:graphicFrameMk id="2" creationId="{5EFD7359-AAAE-0167-2B46-9BC2D722D680}"/>
          </ac:graphicFrameMkLst>
        </pc:graphicFrameChg>
        <pc:graphicFrameChg chg="mod">
          <ac:chgData name="Ahmed, Shareef" userId="ce7c6025-ca9f-4b65-b3ee-82447e2e582a" providerId="ADAL" clId="{C5DCCAE7-72A8-4C7C-B31C-93B272F87B7D}" dt="2023-10-31T04:46:50.333" v="3602" actId="1076"/>
          <ac:graphicFrameMkLst>
            <pc:docMk/>
            <pc:sldMk cId="1003900803" sldId="566"/>
            <ac:graphicFrameMk id="5" creationId="{30D187E4-D957-48F3-699F-1C1E2D3B5980}"/>
          </ac:graphicFrameMkLst>
        </pc:graphicFrameChg>
        <pc:graphicFrameChg chg="del">
          <ac:chgData name="Ahmed, Shareef" userId="ce7c6025-ca9f-4b65-b3ee-82447e2e582a" providerId="ADAL" clId="{C5DCCAE7-72A8-4C7C-B31C-93B272F87B7D}" dt="2023-10-31T04:38:41.759" v="3564" actId="478"/>
          <ac:graphicFrameMkLst>
            <pc:docMk/>
            <pc:sldMk cId="1003900803" sldId="566"/>
            <ac:graphicFrameMk id="7" creationId="{C045EB82-2882-F8D4-6780-D0D3AA551D60}"/>
          </ac:graphicFrameMkLst>
        </pc:graphicFrameChg>
        <pc:graphicFrameChg chg="del">
          <ac:chgData name="Ahmed, Shareef" userId="ce7c6025-ca9f-4b65-b3ee-82447e2e582a" providerId="ADAL" clId="{C5DCCAE7-72A8-4C7C-B31C-93B272F87B7D}" dt="2023-10-31T04:46:43.433" v="3601" actId="478"/>
          <ac:graphicFrameMkLst>
            <pc:docMk/>
            <pc:sldMk cId="1003900803" sldId="566"/>
            <ac:graphicFrameMk id="18" creationId="{C68FC687-F7B4-0835-D5B5-A1CF6390B204}"/>
          </ac:graphicFrameMkLst>
        </pc:graphicFrameChg>
        <pc:graphicFrameChg chg="del">
          <ac:chgData name="Ahmed, Shareef" userId="ce7c6025-ca9f-4b65-b3ee-82447e2e582a" providerId="ADAL" clId="{C5DCCAE7-72A8-4C7C-B31C-93B272F87B7D}" dt="2023-10-31T04:46:43.433" v="3601" actId="478"/>
          <ac:graphicFrameMkLst>
            <pc:docMk/>
            <pc:sldMk cId="1003900803" sldId="566"/>
            <ac:graphicFrameMk id="24" creationId="{3F3D6F83-2573-C2FC-9D28-16753B670E30}"/>
          </ac:graphicFrameMkLst>
        </pc:graphicFrameChg>
        <pc:graphicFrameChg chg="del">
          <ac:chgData name="Ahmed, Shareef" userId="ce7c6025-ca9f-4b65-b3ee-82447e2e582a" providerId="ADAL" clId="{C5DCCAE7-72A8-4C7C-B31C-93B272F87B7D}" dt="2023-10-31T04:46:43.433" v="3601" actId="478"/>
          <ac:graphicFrameMkLst>
            <pc:docMk/>
            <pc:sldMk cId="1003900803" sldId="566"/>
            <ac:graphicFrameMk id="25" creationId="{9DAD561C-8A57-966E-15D7-8FA88DFF78D1}"/>
          </ac:graphicFrameMkLst>
        </pc:graphicFrameChg>
        <pc:cxnChg chg="add mod">
          <ac:chgData name="Ahmed, Shareef" userId="ce7c6025-ca9f-4b65-b3ee-82447e2e582a" providerId="ADAL" clId="{C5DCCAE7-72A8-4C7C-B31C-93B272F87B7D}" dt="2023-10-31T04:46:50.333" v="3602" actId="1076"/>
          <ac:cxnSpMkLst>
            <pc:docMk/>
            <pc:sldMk cId="1003900803" sldId="566"/>
            <ac:cxnSpMk id="34" creationId="{01DB3A98-3C69-FCBF-CB08-24E97A3B03CA}"/>
          </ac:cxnSpMkLst>
        </pc:cxnChg>
      </pc:sldChg>
      <pc:sldChg chg="delSp modSp add del mod">
        <pc:chgData name="Ahmed, Shareef" userId="ce7c6025-ca9f-4b65-b3ee-82447e2e582a" providerId="ADAL" clId="{C5DCCAE7-72A8-4C7C-B31C-93B272F87B7D}" dt="2023-10-31T05:50:32.346" v="4239" actId="2696"/>
        <pc:sldMkLst>
          <pc:docMk/>
          <pc:sldMk cId="532588091" sldId="567"/>
        </pc:sldMkLst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3" creationId="{0CBC2096-84DF-691B-077C-DE5CAEB65F5B}"/>
          </ac:spMkLst>
        </pc:spChg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6" creationId="{CD69E146-C7B3-451A-D154-9C10BAFECEEE}"/>
          </ac:spMkLst>
        </pc:spChg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8" creationId="{98081411-AEF5-DCA5-DE97-04A5D631B9C4}"/>
          </ac:spMkLst>
        </pc:spChg>
        <pc:spChg chg="mod">
          <ac:chgData name="Ahmed, Shareef" userId="ce7c6025-ca9f-4b65-b3ee-82447e2e582a" providerId="ADAL" clId="{C5DCCAE7-72A8-4C7C-B31C-93B272F87B7D}" dt="2023-10-31T05:47:03.458" v="4191" actId="1076"/>
          <ac:spMkLst>
            <pc:docMk/>
            <pc:sldMk cId="532588091" sldId="567"/>
            <ac:spMk id="11" creationId="{F41E5175-864D-8BC2-8544-9740EE58DB3A}"/>
          </ac:spMkLst>
        </pc:spChg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12" creationId="{2CC4E394-8DEE-146D-8026-FDEF9130C233}"/>
          </ac:spMkLst>
        </pc:spChg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15" creationId="{2BBE7389-8CAB-46F8-2D75-F3D3BBE680DC}"/>
          </ac:spMkLst>
        </pc:spChg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16" creationId="{F4E69CCF-366B-AF5F-F82E-D76BDF630929}"/>
          </ac:spMkLst>
        </pc:spChg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17" creationId="{520C6875-75CD-6BE2-4315-B11AA5C6693E}"/>
          </ac:spMkLst>
        </pc:spChg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27" creationId="{B9A67D65-4A91-A800-773D-3E678086065E}"/>
          </ac:spMkLst>
        </pc:spChg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33" creationId="{79C112F6-CAB1-39F1-75EE-618587E9FAAC}"/>
          </ac:spMkLst>
        </pc:spChg>
        <pc:graphicFrameChg chg="del">
          <ac:chgData name="Ahmed, Shareef" userId="ce7c6025-ca9f-4b65-b3ee-82447e2e582a" providerId="ADAL" clId="{C5DCCAE7-72A8-4C7C-B31C-93B272F87B7D}" dt="2023-10-31T05:46:58.223" v="4190" actId="478"/>
          <ac:graphicFrameMkLst>
            <pc:docMk/>
            <pc:sldMk cId="532588091" sldId="567"/>
            <ac:graphicFrameMk id="5" creationId="{30D187E4-D957-48F3-699F-1C1E2D3B5980}"/>
          </ac:graphicFrameMkLst>
        </pc:graphicFrameChg>
        <pc:cxnChg chg="del mod">
          <ac:chgData name="Ahmed, Shareef" userId="ce7c6025-ca9f-4b65-b3ee-82447e2e582a" providerId="ADAL" clId="{C5DCCAE7-72A8-4C7C-B31C-93B272F87B7D}" dt="2023-10-31T05:46:58.223" v="4190" actId="478"/>
          <ac:cxnSpMkLst>
            <pc:docMk/>
            <pc:sldMk cId="532588091" sldId="567"/>
            <ac:cxnSpMk id="34" creationId="{01DB3A98-3C69-FCBF-CB08-24E97A3B03CA}"/>
          </ac:cxnSpMkLst>
        </pc:cxnChg>
      </pc:sldChg>
      <pc:sldChg chg="modSp add mod">
        <pc:chgData name="Ahmed, Shareef" userId="ce7c6025-ca9f-4b65-b3ee-82447e2e582a" providerId="ADAL" clId="{C5DCCAE7-72A8-4C7C-B31C-93B272F87B7D}" dt="2023-10-31T05:50:24.915" v="4238" actId="12788"/>
        <pc:sldMkLst>
          <pc:docMk/>
          <pc:sldMk cId="804601769" sldId="568"/>
        </pc:sldMkLst>
        <pc:spChg chg="mod">
          <ac:chgData name="Ahmed, Shareef" userId="ce7c6025-ca9f-4b65-b3ee-82447e2e582a" providerId="ADAL" clId="{C5DCCAE7-72A8-4C7C-B31C-93B272F87B7D}" dt="2023-10-31T05:50:24.915" v="4238" actId="12788"/>
          <ac:spMkLst>
            <pc:docMk/>
            <pc:sldMk cId="804601769" sldId="568"/>
            <ac:spMk id="21" creationId="{CC19EF72-8AD7-7B76-624B-96967FDCF073}"/>
          </ac:spMkLst>
        </pc:spChg>
      </pc:sldChg>
      <pc:sldChg chg="add del">
        <pc:chgData name="Ahmed, Shareef" userId="ce7c6025-ca9f-4b65-b3ee-82447e2e582a" providerId="ADAL" clId="{C5DCCAE7-72A8-4C7C-B31C-93B272F87B7D}" dt="2023-10-31T05:49:47.875" v="4193" actId="2696"/>
        <pc:sldMkLst>
          <pc:docMk/>
          <pc:sldMk cId="3045184714" sldId="568"/>
        </pc:sldMkLst>
      </pc:sldChg>
      <pc:sldChg chg="addSp delSp modSp add mod">
        <pc:chgData name="Ahmed, Shareef" userId="ce7c6025-ca9f-4b65-b3ee-82447e2e582a" providerId="ADAL" clId="{C5DCCAE7-72A8-4C7C-B31C-93B272F87B7D}" dt="2023-10-31T07:05:52.772" v="4891" actId="207"/>
        <pc:sldMkLst>
          <pc:docMk/>
          <pc:sldMk cId="1094845802" sldId="569"/>
        </pc:sldMkLst>
        <pc:spChg chg="add del mod">
          <ac:chgData name="Ahmed, Shareef" userId="ce7c6025-ca9f-4b65-b3ee-82447e2e582a" providerId="ADAL" clId="{C5DCCAE7-72A8-4C7C-B31C-93B272F87B7D}" dt="2023-10-31T06:28:40.477" v="4858" actId="478"/>
          <ac:spMkLst>
            <pc:docMk/>
            <pc:sldMk cId="1094845802" sldId="569"/>
            <ac:spMk id="6" creationId="{1B7FD015-AC47-6C91-2AD3-34B835D44E16}"/>
          </ac:spMkLst>
        </pc:spChg>
        <pc:spChg chg="mod">
          <ac:chgData name="Ahmed, Shareef" userId="ce7c6025-ca9f-4b65-b3ee-82447e2e582a" providerId="ADAL" clId="{C5DCCAE7-72A8-4C7C-B31C-93B272F87B7D}" dt="2023-10-31T07:03:57.972" v="4889" actId="20577"/>
          <ac:spMkLst>
            <pc:docMk/>
            <pc:sldMk cId="1094845802" sldId="569"/>
            <ac:spMk id="9" creationId="{395F5D2D-6D0D-36BB-8ACC-DB217EB01B4A}"/>
          </ac:spMkLst>
        </pc:spChg>
        <pc:graphicFrameChg chg="modGraphic">
          <ac:chgData name="Ahmed, Shareef" userId="ce7c6025-ca9f-4b65-b3ee-82447e2e582a" providerId="ADAL" clId="{C5DCCAE7-72A8-4C7C-B31C-93B272F87B7D}" dt="2023-10-31T07:05:52.772" v="4891" actId="207"/>
          <ac:graphicFrameMkLst>
            <pc:docMk/>
            <pc:sldMk cId="1094845802" sldId="569"/>
            <ac:graphicFrameMk id="11" creationId="{7E66C945-5CFD-2AC3-98AA-9870B6AEA215}"/>
          </ac:graphicFrameMkLst>
        </pc:graphicFrameChg>
        <pc:picChg chg="del">
          <ac:chgData name="Ahmed, Shareef" userId="ce7c6025-ca9f-4b65-b3ee-82447e2e582a" providerId="ADAL" clId="{C5DCCAE7-72A8-4C7C-B31C-93B272F87B7D}" dt="2023-10-31T06:30:47.009" v="4869" actId="478"/>
          <ac:picMkLst>
            <pc:docMk/>
            <pc:sldMk cId="1094845802" sldId="569"/>
            <ac:picMk id="7" creationId="{445681BA-03FC-C3EF-D6C6-74B91CB85064}"/>
          </ac:picMkLst>
        </pc:picChg>
        <pc:picChg chg="add mod">
          <ac:chgData name="Ahmed, Shareef" userId="ce7c6025-ca9f-4b65-b3ee-82447e2e582a" providerId="ADAL" clId="{C5DCCAE7-72A8-4C7C-B31C-93B272F87B7D}" dt="2023-10-31T06:31:01.268" v="4873" actId="1076"/>
          <ac:picMkLst>
            <pc:docMk/>
            <pc:sldMk cId="1094845802" sldId="569"/>
            <ac:picMk id="29" creationId="{2A949AC5-53FE-142B-6984-8613CE790BE1}"/>
          </ac:picMkLst>
        </pc:picChg>
        <pc:cxnChg chg="add del">
          <ac:chgData name="Ahmed, Shareef" userId="ce7c6025-ca9f-4b65-b3ee-82447e2e582a" providerId="ADAL" clId="{C5DCCAE7-72A8-4C7C-B31C-93B272F87B7D}" dt="2023-10-31T06:26:13.667" v="4851" actId="11529"/>
          <ac:cxnSpMkLst>
            <pc:docMk/>
            <pc:sldMk cId="1094845802" sldId="569"/>
            <ac:cxnSpMk id="10" creationId="{3D29124D-CADB-517D-4FF3-EC15918DEB80}"/>
          </ac:cxnSpMkLst>
        </pc:cxnChg>
        <pc:cxnChg chg="add del mod">
          <ac:chgData name="Ahmed, Shareef" userId="ce7c6025-ca9f-4b65-b3ee-82447e2e582a" providerId="ADAL" clId="{C5DCCAE7-72A8-4C7C-B31C-93B272F87B7D}" dt="2023-10-31T06:28:38.966" v="4857" actId="478"/>
          <ac:cxnSpMkLst>
            <pc:docMk/>
            <pc:sldMk cId="1094845802" sldId="569"/>
            <ac:cxnSpMk id="14" creationId="{1F983B2B-5277-E2E3-2ED7-F3902612A4CF}"/>
          </ac:cxnSpMkLst>
        </pc:cxnChg>
        <pc:cxnChg chg="add del mod">
          <ac:chgData name="Ahmed, Shareef" userId="ce7c6025-ca9f-4b65-b3ee-82447e2e582a" providerId="ADAL" clId="{C5DCCAE7-72A8-4C7C-B31C-93B272F87B7D}" dt="2023-10-31T06:28:36.496" v="4856" actId="478"/>
          <ac:cxnSpMkLst>
            <pc:docMk/>
            <pc:sldMk cId="1094845802" sldId="569"/>
            <ac:cxnSpMk id="26" creationId="{4380BED1-322F-BAF8-0F0C-62A926A440F9}"/>
          </ac:cxnSpMkLst>
        </pc:cxnChg>
        <pc:cxnChg chg="add mod">
          <ac:chgData name="Ahmed, Shareef" userId="ce7c6025-ca9f-4b65-b3ee-82447e2e582a" providerId="ADAL" clId="{C5DCCAE7-72A8-4C7C-B31C-93B272F87B7D}" dt="2023-10-31T06:45:34.616" v="4882" actId="1582"/>
          <ac:cxnSpMkLst>
            <pc:docMk/>
            <pc:sldMk cId="1094845802" sldId="569"/>
            <ac:cxnSpMk id="42" creationId="{5BB0F3D9-F95F-CD10-0EE8-5B962E01C310}"/>
          </ac:cxnSpMkLst>
        </pc:cxnChg>
        <pc:cxnChg chg="add mod">
          <ac:chgData name="Ahmed, Shareef" userId="ce7c6025-ca9f-4b65-b3ee-82447e2e582a" providerId="ADAL" clId="{C5DCCAE7-72A8-4C7C-B31C-93B272F87B7D}" dt="2023-10-31T06:49:01.795" v="4885" actId="14100"/>
          <ac:cxnSpMkLst>
            <pc:docMk/>
            <pc:sldMk cId="1094845802" sldId="569"/>
            <ac:cxnSpMk id="43" creationId="{2DC928CC-41BD-4DEE-69C1-CF28694D0AC2}"/>
          </ac:cxnSpMkLst>
        </pc:cxnChg>
        <pc:cxnChg chg="add mod">
          <ac:chgData name="Ahmed, Shareef" userId="ce7c6025-ca9f-4b65-b3ee-82447e2e582a" providerId="ADAL" clId="{C5DCCAE7-72A8-4C7C-B31C-93B272F87B7D}" dt="2023-10-31T06:49:13.169" v="4888" actId="14100"/>
          <ac:cxnSpMkLst>
            <pc:docMk/>
            <pc:sldMk cId="1094845802" sldId="569"/>
            <ac:cxnSpMk id="46" creationId="{940B030F-64CF-C67F-2D19-61C5B47654FC}"/>
          </ac:cxnSpMkLst>
        </pc:cxnChg>
      </pc:sldChg>
      <pc:sldChg chg="modSp add mod">
        <pc:chgData name="Ahmed, Shareef" userId="ce7c6025-ca9f-4b65-b3ee-82447e2e582a" providerId="ADAL" clId="{C5DCCAE7-72A8-4C7C-B31C-93B272F87B7D}" dt="2023-10-31T06:30:02.864" v="4866" actId="207"/>
        <pc:sldMkLst>
          <pc:docMk/>
          <pc:sldMk cId="1834392403" sldId="570"/>
        </pc:sldMkLst>
        <pc:spChg chg="mod ord">
          <ac:chgData name="Ahmed, Shareef" userId="ce7c6025-ca9f-4b65-b3ee-82447e2e582a" providerId="ADAL" clId="{C5DCCAE7-72A8-4C7C-B31C-93B272F87B7D}" dt="2023-10-31T06:29:13.938" v="4861" actId="166"/>
          <ac:spMkLst>
            <pc:docMk/>
            <pc:sldMk cId="1834392403" sldId="570"/>
            <ac:spMk id="10" creationId="{F29EF515-D2CB-049E-62B4-E1349FF3607A}"/>
          </ac:spMkLst>
        </pc:spChg>
        <pc:spChg chg="mod">
          <ac:chgData name="Ahmed, Shareef" userId="ce7c6025-ca9f-4b65-b3ee-82447e2e582a" providerId="ADAL" clId="{C5DCCAE7-72A8-4C7C-B31C-93B272F87B7D}" dt="2023-10-31T06:30:02.864" v="4866" actId="207"/>
          <ac:spMkLst>
            <pc:docMk/>
            <pc:sldMk cId="1834392403" sldId="570"/>
            <ac:spMk id="12" creationId="{1889666C-CF19-67FB-28F4-B5B2308B9AC4}"/>
          </ac:spMkLst>
        </pc:spChg>
        <pc:spChg chg="ord">
          <ac:chgData name="Ahmed, Shareef" userId="ce7c6025-ca9f-4b65-b3ee-82447e2e582a" providerId="ADAL" clId="{C5DCCAE7-72A8-4C7C-B31C-93B272F87B7D}" dt="2023-10-31T06:29:23.631" v="4862" actId="166"/>
          <ac:spMkLst>
            <pc:docMk/>
            <pc:sldMk cId="1834392403" sldId="570"/>
            <ac:spMk id="13" creationId="{FD7BAF46-41E4-7543-EC05-3832FF8F3EA0}"/>
          </ac:spMkLst>
        </pc:spChg>
      </pc:sldChg>
      <pc:sldChg chg="addSp delSp modSp add mod modAnim">
        <pc:chgData name="Ahmed, Shareef" userId="ce7c6025-ca9f-4b65-b3ee-82447e2e582a" providerId="ADAL" clId="{C5DCCAE7-72A8-4C7C-B31C-93B272F87B7D}" dt="2023-10-31T18:24:17.582" v="5270" actId="21"/>
        <pc:sldMkLst>
          <pc:docMk/>
          <pc:sldMk cId="870369527" sldId="571"/>
        </pc:sldMkLst>
        <pc:spChg chg="del">
          <ac:chgData name="Ahmed, Shareef" userId="ce7c6025-ca9f-4b65-b3ee-82447e2e582a" providerId="ADAL" clId="{C5DCCAE7-72A8-4C7C-B31C-93B272F87B7D}" dt="2023-10-31T18:04:34.491" v="5193" actId="478"/>
          <ac:spMkLst>
            <pc:docMk/>
            <pc:sldMk cId="870369527" sldId="571"/>
            <ac:spMk id="3" creationId="{A7ED717B-DB75-86F2-F355-7758171864E8}"/>
          </ac:spMkLst>
        </pc:spChg>
        <pc:spChg chg="mod">
          <ac:chgData name="Ahmed, Shareef" userId="ce7c6025-ca9f-4b65-b3ee-82447e2e582a" providerId="ADAL" clId="{C5DCCAE7-72A8-4C7C-B31C-93B272F87B7D}" dt="2023-10-31T18:04:57.484" v="5196" actId="1076"/>
          <ac:spMkLst>
            <pc:docMk/>
            <pc:sldMk cId="870369527" sldId="571"/>
            <ac:spMk id="6" creationId="{FA06D7F3-6866-D99C-DB69-9735ABE0C6B7}"/>
          </ac:spMkLst>
        </pc:spChg>
        <pc:spChg chg="del">
          <ac:chgData name="Ahmed, Shareef" userId="ce7c6025-ca9f-4b65-b3ee-82447e2e582a" providerId="ADAL" clId="{C5DCCAE7-72A8-4C7C-B31C-93B272F87B7D}" dt="2023-10-31T18:04:34.491" v="5193" actId="478"/>
          <ac:spMkLst>
            <pc:docMk/>
            <pc:sldMk cId="870369527" sldId="571"/>
            <ac:spMk id="7" creationId="{34D028E0-F378-BBC9-D2BC-289DCDB46E1B}"/>
          </ac:spMkLst>
        </pc:spChg>
        <pc:spChg chg="del">
          <ac:chgData name="Ahmed, Shareef" userId="ce7c6025-ca9f-4b65-b3ee-82447e2e582a" providerId="ADAL" clId="{C5DCCAE7-72A8-4C7C-B31C-93B272F87B7D}" dt="2023-10-31T18:04:34.491" v="5193" actId="478"/>
          <ac:spMkLst>
            <pc:docMk/>
            <pc:sldMk cId="870369527" sldId="571"/>
            <ac:spMk id="10" creationId="{CC24161F-65D0-CA1C-C4C5-A882A8DE732C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12" creationId="{2F2428F3-1228-ECAD-E6CF-F13F1FBFE0C0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13" creationId="{CAE6C8B2-7AB8-D2C5-1CDD-9E4C54146528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14" creationId="{C7DCBEB7-BB91-5B0D-CB4B-198F4892B51C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15" creationId="{6D1D5B35-A692-1E6B-3B9F-9DCE8EB9FA0B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16" creationId="{E0657FE2-67D2-3A2C-7D10-8AECF60BB4C7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17" creationId="{A4C3EFA7-1E74-323F-65D6-3ED041636D08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18" creationId="{53C8AB0E-8884-565E-2E6B-0D4B1F5D2BC9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19" creationId="{2C65E124-32CF-2809-B0D3-281FDBB0E232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0" creationId="{A1912968-C264-5F1E-B5C1-16463E08EA48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1" creationId="{2B751A0B-4207-7464-761C-8548C6478039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3" creationId="{029A279C-702E-9E8A-5B22-0BC48804F4AD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4" creationId="{C6843E04-6524-7CE4-4882-BA2F842CA852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5" creationId="{E2EAA342-6DC9-6279-3D8D-C05DEDF2ADE6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6" creationId="{11399858-C1DE-706D-FA37-3BBAED567810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7" creationId="{68C96270-6DA9-8F74-4C6D-0F80FAFF5020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8" creationId="{8AAFB334-ECA6-8C13-5B57-D8E31CBEBD93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9" creationId="{933528D4-0E1A-455B-CE70-72B2B0C7A769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30" creationId="{32F27343-0FDD-5EC5-B9AE-7534199B4752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31" creationId="{FF397854-5E5A-D581-DCC3-50F1710EE256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32" creationId="{082151AE-1B6C-95B5-5DD5-75F022CE051C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33" creationId="{A0474B1B-0383-DDB2-A733-1195E3CD0FDF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34" creationId="{147EE372-7E6E-6872-DA39-081687C96252}"/>
          </ac:spMkLst>
        </pc:spChg>
        <pc:spChg chg="add del mod">
          <ac:chgData name="Ahmed, Shareef" userId="ce7c6025-ca9f-4b65-b3ee-82447e2e582a" providerId="ADAL" clId="{C5DCCAE7-72A8-4C7C-B31C-93B272F87B7D}" dt="2023-10-31T18:17:59.014" v="5226" actId="478"/>
          <ac:spMkLst>
            <pc:docMk/>
            <pc:sldMk cId="870369527" sldId="571"/>
            <ac:spMk id="39" creationId="{DCF56C72-27ED-0610-B2C5-DF14BA7ABAA0}"/>
          </ac:spMkLst>
        </pc:spChg>
        <pc:spChg chg="add del mod">
          <ac:chgData name="Ahmed, Shareef" userId="ce7c6025-ca9f-4b65-b3ee-82447e2e582a" providerId="ADAL" clId="{C5DCCAE7-72A8-4C7C-B31C-93B272F87B7D}" dt="2023-10-31T18:21:37.348" v="5250" actId="478"/>
          <ac:spMkLst>
            <pc:docMk/>
            <pc:sldMk cId="870369527" sldId="571"/>
            <ac:spMk id="40" creationId="{8FCA927C-ED7A-0883-36E2-C2FCC8A4A982}"/>
          </ac:spMkLst>
        </pc:spChg>
        <pc:spChg chg="add del mod">
          <ac:chgData name="Ahmed, Shareef" userId="ce7c6025-ca9f-4b65-b3ee-82447e2e582a" providerId="ADAL" clId="{C5DCCAE7-72A8-4C7C-B31C-93B272F87B7D}" dt="2023-10-31T18:24:17.582" v="5270" actId="21"/>
          <ac:spMkLst>
            <pc:docMk/>
            <pc:sldMk cId="870369527" sldId="571"/>
            <ac:spMk id="41" creationId="{806B6FDD-523D-4212-0BE7-799D1C7B69AE}"/>
          </ac:spMkLst>
        </pc:spChg>
        <pc:spChg chg="add del mod">
          <ac:chgData name="Ahmed, Shareef" userId="ce7c6025-ca9f-4b65-b3ee-82447e2e582a" providerId="ADAL" clId="{C5DCCAE7-72A8-4C7C-B31C-93B272F87B7D}" dt="2023-10-31T18:24:17.582" v="5270" actId="21"/>
          <ac:spMkLst>
            <pc:docMk/>
            <pc:sldMk cId="870369527" sldId="571"/>
            <ac:spMk id="42" creationId="{4F754F8B-759A-EE84-3796-F9DF41505416}"/>
          </ac:spMkLst>
        </pc:spChg>
        <pc:grpChg chg="add mod">
          <ac:chgData name="Ahmed, Shareef" userId="ce7c6025-ca9f-4b65-b3ee-82447e2e582a" providerId="ADAL" clId="{C5DCCAE7-72A8-4C7C-B31C-93B272F87B7D}" dt="2023-10-31T18:16:13.066" v="5212" actId="1076"/>
          <ac:grpSpMkLst>
            <pc:docMk/>
            <pc:sldMk cId="870369527" sldId="571"/>
            <ac:grpSpMk id="11" creationId="{0396E76C-A953-7E25-FD93-A09A67489110}"/>
          </ac:grpSpMkLst>
        </pc:grpChg>
        <pc:grpChg chg="add mod">
          <ac:chgData name="Ahmed, Shareef" userId="ce7c6025-ca9f-4b65-b3ee-82447e2e582a" providerId="ADAL" clId="{C5DCCAE7-72A8-4C7C-B31C-93B272F87B7D}" dt="2023-10-31T18:16:13.066" v="5212" actId="1076"/>
          <ac:grpSpMkLst>
            <pc:docMk/>
            <pc:sldMk cId="870369527" sldId="571"/>
            <ac:grpSpMk id="22" creationId="{586A07F5-78F6-7605-CD90-0538FEFC5114}"/>
          </ac:grpSpMkLst>
        </pc:grpChg>
        <pc:graphicFrameChg chg="add mod modGraphic">
          <ac:chgData name="Ahmed, Shareef" userId="ce7c6025-ca9f-4b65-b3ee-82447e2e582a" providerId="ADAL" clId="{C5DCCAE7-72A8-4C7C-B31C-93B272F87B7D}" dt="2023-10-31T18:16:13.066" v="5212" actId="1076"/>
          <ac:graphicFrameMkLst>
            <pc:docMk/>
            <pc:sldMk cId="870369527" sldId="571"/>
            <ac:graphicFrameMk id="8" creationId="{15D4FD34-6E8D-1E1F-AFF9-269068AC3824}"/>
          </ac:graphicFrameMkLst>
        </pc:graphicFrameChg>
        <pc:picChg chg="add mod">
          <ac:chgData name="Ahmed, Shareef" userId="ce7c6025-ca9f-4b65-b3ee-82447e2e582a" providerId="ADAL" clId="{C5DCCAE7-72A8-4C7C-B31C-93B272F87B7D}" dt="2023-10-31T18:16:13.919" v="5213"/>
          <ac:picMkLst>
            <pc:docMk/>
            <pc:sldMk cId="870369527" sldId="571"/>
            <ac:picMk id="38" creationId="{628D3518-A590-0B0F-A4D9-F56C34DA7ADE}"/>
          </ac:picMkLst>
        </pc:picChg>
        <pc:cxnChg chg="add mod">
          <ac:chgData name="Ahmed, Shareef" userId="ce7c6025-ca9f-4b65-b3ee-82447e2e582a" providerId="ADAL" clId="{C5DCCAE7-72A8-4C7C-B31C-93B272F87B7D}" dt="2023-10-31T18:16:13.066" v="5212" actId="1076"/>
          <ac:cxnSpMkLst>
            <pc:docMk/>
            <pc:sldMk cId="870369527" sldId="571"/>
            <ac:cxnSpMk id="9" creationId="{14DD7F05-E9E1-6644-DDCA-9DD160A845A9}"/>
          </ac:cxnSpMkLst>
        </pc:cxnChg>
        <pc:cxnChg chg="add del mod">
          <ac:chgData name="Ahmed, Shareef" userId="ce7c6025-ca9f-4b65-b3ee-82447e2e582a" providerId="ADAL" clId="{C5DCCAE7-72A8-4C7C-B31C-93B272F87B7D}" dt="2023-10-31T18:05:22.365" v="5202" actId="478"/>
          <ac:cxnSpMkLst>
            <pc:docMk/>
            <pc:sldMk cId="870369527" sldId="571"/>
            <ac:cxnSpMk id="35" creationId="{AE42BC74-0E8D-31EA-6B2D-26788CDBB95F}"/>
          </ac:cxnSpMkLst>
        </pc:cxnChg>
        <pc:cxnChg chg="add del mod">
          <ac:chgData name="Ahmed, Shareef" userId="ce7c6025-ca9f-4b65-b3ee-82447e2e582a" providerId="ADAL" clId="{C5DCCAE7-72A8-4C7C-B31C-93B272F87B7D}" dt="2023-10-31T18:05:25.079" v="5204" actId="478"/>
          <ac:cxnSpMkLst>
            <pc:docMk/>
            <pc:sldMk cId="870369527" sldId="571"/>
            <ac:cxnSpMk id="36" creationId="{F65E9D78-A5CF-3724-9382-B92400B6A7A9}"/>
          </ac:cxnSpMkLst>
        </pc:cxnChg>
        <pc:cxnChg chg="add del mod">
          <ac:chgData name="Ahmed, Shareef" userId="ce7c6025-ca9f-4b65-b3ee-82447e2e582a" providerId="ADAL" clId="{C5DCCAE7-72A8-4C7C-B31C-93B272F87B7D}" dt="2023-10-31T18:05:23.763" v="5203" actId="478"/>
          <ac:cxnSpMkLst>
            <pc:docMk/>
            <pc:sldMk cId="870369527" sldId="571"/>
            <ac:cxnSpMk id="37" creationId="{8B6D5B57-6178-B429-A7E6-1058D1689AD1}"/>
          </ac:cxnSpMkLst>
        </pc:cxnChg>
      </pc:sldChg>
      <pc:sldChg chg="addSp modSp add mod">
        <pc:chgData name="Ahmed, Shareef" userId="ce7c6025-ca9f-4b65-b3ee-82447e2e582a" providerId="ADAL" clId="{C5DCCAE7-72A8-4C7C-B31C-93B272F87B7D}" dt="2023-10-31T18:27:52.513" v="5298" actId="207"/>
        <pc:sldMkLst>
          <pc:docMk/>
          <pc:sldMk cId="1471620162" sldId="572"/>
        </pc:sldMkLst>
        <pc:spChg chg="add mod">
          <ac:chgData name="Ahmed, Shareef" userId="ce7c6025-ca9f-4b65-b3ee-82447e2e582a" providerId="ADAL" clId="{C5DCCAE7-72A8-4C7C-B31C-93B272F87B7D}" dt="2023-10-31T18:24:19.544" v="5271"/>
          <ac:spMkLst>
            <pc:docMk/>
            <pc:sldMk cId="1471620162" sldId="572"/>
            <ac:spMk id="3" creationId="{71611B96-5C0D-8576-5637-409505C492F4}"/>
          </ac:spMkLst>
        </pc:spChg>
        <pc:spChg chg="add mod">
          <ac:chgData name="Ahmed, Shareef" userId="ce7c6025-ca9f-4b65-b3ee-82447e2e582a" providerId="ADAL" clId="{C5DCCAE7-72A8-4C7C-B31C-93B272F87B7D}" dt="2023-10-31T18:24:19.544" v="5271"/>
          <ac:spMkLst>
            <pc:docMk/>
            <pc:sldMk cId="1471620162" sldId="572"/>
            <ac:spMk id="7" creationId="{2F257182-F7B1-EF20-BD8F-2BD7DCA64CF6}"/>
          </ac:spMkLst>
        </pc:spChg>
        <pc:graphicFrameChg chg="mod modGraphic">
          <ac:chgData name="Ahmed, Shareef" userId="ce7c6025-ca9f-4b65-b3ee-82447e2e582a" providerId="ADAL" clId="{C5DCCAE7-72A8-4C7C-B31C-93B272F87B7D}" dt="2023-10-31T18:27:52.513" v="5298" actId="207"/>
          <ac:graphicFrameMkLst>
            <pc:docMk/>
            <pc:sldMk cId="1471620162" sldId="572"/>
            <ac:graphicFrameMk id="8" creationId="{15D4FD34-6E8D-1E1F-AFF9-269068AC3824}"/>
          </ac:graphicFrameMkLst>
        </pc:graphicFrameChg>
      </pc:sldChg>
      <pc:sldChg chg="addSp modSp add mod">
        <pc:chgData name="Ahmed, Shareef" userId="ce7c6025-ca9f-4b65-b3ee-82447e2e582a" providerId="ADAL" clId="{C5DCCAE7-72A8-4C7C-B31C-93B272F87B7D}" dt="2023-10-31T18:27:57.193" v="5299" actId="207"/>
        <pc:sldMkLst>
          <pc:docMk/>
          <pc:sldMk cId="3317509752" sldId="573"/>
        </pc:sldMkLst>
        <pc:spChg chg="add mod">
          <ac:chgData name="Ahmed, Shareef" userId="ce7c6025-ca9f-4b65-b3ee-82447e2e582a" providerId="ADAL" clId="{C5DCCAE7-72A8-4C7C-B31C-93B272F87B7D}" dt="2023-10-31T18:24:43.940" v="5273" actId="1076"/>
          <ac:spMkLst>
            <pc:docMk/>
            <pc:sldMk cId="3317509752" sldId="573"/>
            <ac:spMk id="3" creationId="{5A24C2D7-02FE-82D9-C518-C56681B4457B}"/>
          </ac:spMkLst>
        </pc:spChg>
        <pc:spChg chg="add mod">
          <ac:chgData name="Ahmed, Shareef" userId="ce7c6025-ca9f-4b65-b3ee-82447e2e582a" providerId="ADAL" clId="{C5DCCAE7-72A8-4C7C-B31C-93B272F87B7D}" dt="2023-10-31T18:24:38.656" v="5272"/>
          <ac:spMkLst>
            <pc:docMk/>
            <pc:sldMk cId="3317509752" sldId="573"/>
            <ac:spMk id="7" creationId="{EBAB682B-DA31-B339-5B2B-358AF0146B90}"/>
          </ac:spMkLst>
        </pc:spChg>
        <pc:graphicFrameChg chg="mod modGraphic">
          <ac:chgData name="Ahmed, Shareef" userId="ce7c6025-ca9f-4b65-b3ee-82447e2e582a" providerId="ADAL" clId="{C5DCCAE7-72A8-4C7C-B31C-93B272F87B7D}" dt="2023-10-31T18:27:57.193" v="5299" actId="207"/>
          <ac:graphicFrameMkLst>
            <pc:docMk/>
            <pc:sldMk cId="3317509752" sldId="573"/>
            <ac:graphicFrameMk id="8" creationId="{15D4FD34-6E8D-1E1F-AFF9-269068AC3824}"/>
          </ac:graphicFrameMkLst>
        </pc:graphicFrameChg>
      </pc:sldChg>
      <pc:sldChg chg="modSp add mod">
        <pc:chgData name="Ahmed, Shareef" userId="ce7c6025-ca9f-4b65-b3ee-82447e2e582a" providerId="ADAL" clId="{C5DCCAE7-72A8-4C7C-B31C-93B272F87B7D}" dt="2023-10-31T18:28:01.980" v="5300" actId="207"/>
        <pc:sldMkLst>
          <pc:docMk/>
          <pc:sldMk cId="2290659453" sldId="574"/>
        </pc:sldMkLst>
        <pc:spChg chg="mod">
          <ac:chgData name="Ahmed, Shareef" userId="ce7c6025-ca9f-4b65-b3ee-82447e2e582a" providerId="ADAL" clId="{C5DCCAE7-72A8-4C7C-B31C-93B272F87B7D}" dt="2023-10-31T18:25:28.093" v="5279" actId="1076"/>
          <ac:spMkLst>
            <pc:docMk/>
            <pc:sldMk cId="2290659453" sldId="574"/>
            <ac:spMk id="3" creationId="{5A24C2D7-02FE-82D9-C518-C56681B4457B}"/>
          </ac:spMkLst>
        </pc:spChg>
        <pc:graphicFrameChg chg="mod modGraphic">
          <ac:chgData name="Ahmed, Shareef" userId="ce7c6025-ca9f-4b65-b3ee-82447e2e582a" providerId="ADAL" clId="{C5DCCAE7-72A8-4C7C-B31C-93B272F87B7D}" dt="2023-10-31T18:28:01.980" v="5300" actId="207"/>
          <ac:graphicFrameMkLst>
            <pc:docMk/>
            <pc:sldMk cId="2290659453" sldId="574"/>
            <ac:graphicFrameMk id="8" creationId="{15D4FD34-6E8D-1E1F-AFF9-269068AC3824}"/>
          </ac:graphicFrameMkLst>
        </pc:graphicFrameChg>
      </pc:sldChg>
      <pc:sldChg chg="add del">
        <pc:chgData name="Ahmed, Shareef" userId="ce7c6025-ca9f-4b65-b3ee-82447e2e582a" providerId="ADAL" clId="{C5DCCAE7-72A8-4C7C-B31C-93B272F87B7D}" dt="2023-10-31T18:25:32.441" v="5281"/>
        <pc:sldMkLst>
          <pc:docMk/>
          <pc:sldMk cId="1032656634" sldId="575"/>
        </pc:sldMkLst>
      </pc:sldChg>
      <pc:sldChg chg="modSp add mod">
        <pc:chgData name="Ahmed, Shareef" userId="ce7c6025-ca9f-4b65-b3ee-82447e2e582a" providerId="ADAL" clId="{C5DCCAE7-72A8-4C7C-B31C-93B272F87B7D}" dt="2023-10-31T18:28:06.908" v="5301" actId="207"/>
        <pc:sldMkLst>
          <pc:docMk/>
          <pc:sldMk cId="3253131201" sldId="575"/>
        </pc:sldMkLst>
        <pc:spChg chg="mod">
          <ac:chgData name="Ahmed, Shareef" userId="ce7c6025-ca9f-4b65-b3ee-82447e2e582a" providerId="ADAL" clId="{C5DCCAE7-72A8-4C7C-B31C-93B272F87B7D}" dt="2023-10-31T18:25:47.377" v="5285" actId="1076"/>
          <ac:spMkLst>
            <pc:docMk/>
            <pc:sldMk cId="3253131201" sldId="575"/>
            <ac:spMk id="3" creationId="{5A24C2D7-02FE-82D9-C518-C56681B4457B}"/>
          </ac:spMkLst>
        </pc:spChg>
        <pc:spChg chg="mod">
          <ac:chgData name="Ahmed, Shareef" userId="ce7c6025-ca9f-4b65-b3ee-82447e2e582a" providerId="ADAL" clId="{C5DCCAE7-72A8-4C7C-B31C-93B272F87B7D}" dt="2023-10-31T18:26:04.560" v="5286" actId="1076"/>
          <ac:spMkLst>
            <pc:docMk/>
            <pc:sldMk cId="3253131201" sldId="575"/>
            <ac:spMk id="40" creationId="{8FCA927C-ED7A-0883-36E2-C2FCC8A4A982}"/>
          </ac:spMkLst>
        </pc:spChg>
        <pc:graphicFrameChg chg="mod modGraphic">
          <ac:chgData name="Ahmed, Shareef" userId="ce7c6025-ca9f-4b65-b3ee-82447e2e582a" providerId="ADAL" clId="{C5DCCAE7-72A8-4C7C-B31C-93B272F87B7D}" dt="2023-10-31T18:28:06.908" v="5301" actId="207"/>
          <ac:graphicFrameMkLst>
            <pc:docMk/>
            <pc:sldMk cId="3253131201" sldId="575"/>
            <ac:graphicFrameMk id="8" creationId="{15D4FD34-6E8D-1E1F-AFF9-269068AC3824}"/>
          </ac:graphicFrameMkLst>
        </pc:graphicFrameChg>
      </pc:sldChg>
      <pc:sldChg chg="modSp add mod">
        <pc:chgData name="Ahmed, Shareef" userId="ce7c6025-ca9f-4b65-b3ee-82447e2e582a" providerId="ADAL" clId="{C5DCCAE7-72A8-4C7C-B31C-93B272F87B7D}" dt="2023-10-31T18:28:12.932" v="5302" actId="207"/>
        <pc:sldMkLst>
          <pc:docMk/>
          <pc:sldMk cId="3647857511" sldId="576"/>
        </pc:sldMkLst>
        <pc:spChg chg="mod">
          <ac:chgData name="Ahmed, Shareef" userId="ce7c6025-ca9f-4b65-b3ee-82447e2e582a" providerId="ADAL" clId="{C5DCCAE7-72A8-4C7C-B31C-93B272F87B7D}" dt="2023-10-31T18:26:36.035" v="5292" actId="1076"/>
          <ac:spMkLst>
            <pc:docMk/>
            <pc:sldMk cId="3647857511" sldId="576"/>
            <ac:spMk id="3" creationId="{5A24C2D7-02FE-82D9-C518-C56681B4457B}"/>
          </ac:spMkLst>
        </pc:spChg>
        <pc:spChg chg="mod">
          <ac:chgData name="Ahmed, Shareef" userId="ce7c6025-ca9f-4b65-b3ee-82447e2e582a" providerId="ADAL" clId="{C5DCCAE7-72A8-4C7C-B31C-93B272F87B7D}" dt="2023-10-31T18:27:02.856" v="5297" actId="1076"/>
          <ac:spMkLst>
            <pc:docMk/>
            <pc:sldMk cId="3647857511" sldId="576"/>
            <ac:spMk id="40" creationId="{8FCA927C-ED7A-0883-36E2-C2FCC8A4A982}"/>
          </ac:spMkLst>
        </pc:spChg>
        <pc:graphicFrameChg chg="mod modGraphic">
          <ac:chgData name="Ahmed, Shareef" userId="ce7c6025-ca9f-4b65-b3ee-82447e2e582a" providerId="ADAL" clId="{C5DCCAE7-72A8-4C7C-B31C-93B272F87B7D}" dt="2023-10-31T18:28:12.932" v="5302" actId="207"/>
          <ac:graphicFrameMkLst>
            <pc:docMk/>
            <pc:sldMk cId="3647857511" sldId="576"/>
            <ac:graphicFrameMk id="8" creationId="{15D4FD34-6E8D-1E1F-AFF9-269068AC3824}"/>
          </ac:graphicFrameMkLst>
        </pc:graphicFrameChg>
      </pc:sldChg>
      <pc:sldChg chg="modSp add mod">
        <pc:chgData name="Ahmed, Shareef" userId="ce7c6025-ca9f-4b65-b3ee-82447e2e582a" providerId="ADAL" clId="{C5DCCAE7-72A8-4C7C-B31C-93B272F87B7D}" dt="2023-10-31T18:32:13.175" v="5331" actId="255"/>
        <pc:sldMkLst>
          <pc:docMk/>
          <pc:sldMk cId="3463859422" sldId="577"/>
        </pc:sldMkLst>
        <pc:spChg chg="mod">
          <ac:chgData name="Ahmed, Shareef" userId="ce7c6025-ca9f-4b65-b3ee-82447e2e582a" providerId="ADAL" clId="{C5DCCAE7-72A8-4C7C-B31C-93B272F87B7D}" dt="2023-10-31T18:29:05.356" v="5305" actId="1076"/>
          <ac:spMkLst>
            <pc:docMk/>
            <pc:sldMk cId="3463859422" sldId="577"/>
            <ac:spMk id="3" creationId="{5A24C2D7-02FE-82D9-C518-C56681B4457B}"/>
          </ac:spMkLst>
        </pc:spChg>
        <pc:spChg chg="mod">
          <ac:chgData name="Ahmed, Shareef" userId="ce7c6025-ca9f-4b65-b3ee-82447e2e582a" providerId="ADAL" clId="{C5DCCAE7-72A8-4C7C-B31C-93B272F87B7D}" dt="2023-10-31T18:29:00.755" v="5304" actId="1076"/>
          <ac:spMkLst>
            <pc:docMk/>
            <pc:sldMk cId="3463859422" sldId="577"/>
            <ac:spMk id="7" creationId="{EBAB682B-DA31-B339-5B2B-358AF0146B90}"/>
          </ac:spMkLst>
        </pc:spChg>
        <pc:spChg chg="mod">
          <ac:chgData name="Ahmed, Shareef" userId="ce7c6025-ca9f-4b65-b3ee-82447e2e582a" providerId="ADAL" clId="{C5DCCAE7-72A8-4C7C-B31C-93B272F87B7D}" dt="2023-10-31T18:29:32.255" v="5309" actId="1076"/>
          <ac:spMkLst>
            <pc:docMk/>
            <pc:sldMk cId="3463859422" sldId="577"/>
            <ac:spMk id="40" creationId="{8FCA927C-ED7A-0883-36E2-C2FCC8A4A982}"/>
          </ac:spMkLst>
        </pc:spChg>
        <pc:graphicFrameChg chg="mod modGraphic">
          <ac:chgData name="Ahmed, Shareef" userId="ce7c6025-ca9f-4b65-b3ee-82447e2e582a" providerId="ADAL" clId="{C5DCCAE7-72A8-4C7C-B31C-93B272F87B7D}" dt="2023-10-31T18:32:13.175" v="5331" actId="255"/>
          <ac:graphicFrameMkLst>
            <pc:docMk/>
            <pc:sldMk cId="3463859422" sldId="577"/>
            <ac:graphicFrameMk id="8" creationId="{15D4FD34-6E8D-1E1F-AFF9-269068AC3824}"/>
          </ac:graphicFrameMkLst>
        </pc:graphicFrameChg>
      </pc:sldChg>
      <pc:sldChg chg="delSp modSp add mod">
        <pc:chgData name="Ahmed, Shareef" userId="ce7c6025-ca9f-4b65-b3ee-82447e2e582a" providerId="ADAL" clId="{C5DCCAE7-72A8-4C7C-B31C-93B272F87B7D}" dt="2023-10-31T18:46:32.050" v="5371" actId="255"/>
        <pc:sldMkLst>
          <pc:docMk/>
          <pc:sldMk cId="1089222980" sldId="578"/>
        </pc:sldMkLst>
        <pc:spChg chg="del">
          <ac:chgData name="Ahmed, Shareef" userId="ce7c6025-ca9f-4b65-b3ee-82447e2e582a" providerId="ADAL" clId="{C5DCCAE7-72A8-4C7C-B31C-93B272F87B7D}" dt="2023-10-31T18:29:43.254" v="5312" actId="478"/>
          <ac:spMkLst>
            <pc:docMk/>
            <pc:sldMk cId="1089222980" sldId="578"/>
            <ac:spMk id="3" creationId="{5A24C2D7-02FE-82D9-C518-C56681B4457B}"/>
          </ac:spMkLst>
        </pc:spChg>
        <pc:spChg chg="del">
          <ac:chgData name="Ahmed, Shareef" userId="ce7c6025-ca9f-4b65-b3ee-82447e2e582a" providerId="ADAL" clId="{C5DCCAE7-72A8-4C7C-B31C-93B272F87B7D}" dt="2023-10-31T18:29:40.340" v="5311" actId="478"/>
          <ac:spMkLst>
            <pc:docMk/>
            <pc:sldMk cId="1089222980" sldId="578"/>
            <ac:spMk id="7" creationId="{EBAB682B-DA31-B339-5B2B-358AF0146B90}"/>
          </ac:spMkLst>
        </pc:spChg>
        <pc:spChg chg="del">
          <ac:chgData name="Ahmed, Shareef" userId="ce7c6025-ca9f-4b65-b3ee-82447e2e582a" providerId="ADAL" clId="{C5DCCAE7-72A8-4C7C-B31C-93B272F87B7D}" dt="2023-10-31T18:29:48.782" v="5313" actId="478"/>
          <ac:spMkLst>
            <pc:docMk/>
            <pc:sldMk cId="1089222980" sldId="578"/>
            <ac:spMk id="40" creationId="{8FCA927C-ED7A-0883-36E2-C2FCC8A4A982}"/>
          </ac:spMkLst>
        </pc:spChg>
        <pc:graphicFrameChg chg="mod modGraphic">
          <ac:chgData name="Ahmed, Shareef" userId="ce7c6025-ca9f-4b65-b3ee-82447e2e582a" providerId="ADAL" clId="{C5DCCAE7-72A8-4C7C-B31C-93B272F87B7D}" dt="2023-10-31T18:46:32.050" v="5371" actId="255"/>
          <ac:graphicFrameMkLst>
            <pc:docMk/>
            <pc:sldMk cId="1089222980" sldId="578"/>
            <ac:graphicFrameMk id="8" creationId="{15D4FD34-6E8D-1E1F-AFF9-269068AC3824}"/>
          </ac:graphicFrameMkLst>
        </pc:graphicFrameChg>
      </pc:sldChg>
    </pc:docChg>
  </pc:docChgLst>
  <pc:docChgLst>
    <pc:chgData name="Ahmed, Shareef" userId="ce7c6025-ca9f-4b65-b3ee-82447e2e582a" providerId="ADAL" clId="{8EC43650-F2F4-4EF4-B6D7-B6628C02D362}"/>
    <pc:docChg chg="undo custSel addSld delSld modSld sldOrd">
      <pc:chgData name="Ahmed, Shareef" userId="ce7c6025-ca9f-4b65-b3ee-82447e2e582a" providerId="ADAL" clId="{8EC43650-F2F4-4EF4-B6D7-B6628C02D362}" dt="2023-11-15T22:30:40.012" v="11104" actId="20577"/>
      <pc:docMkLst>
        <pc:docMk/>
      </pc:docMkLst>
      <pc:sldChg chg="addSp delSp modSp mod">
        <pc:chgData name="Ahmed, Shareef" userId="ce7c6025-ca9f-4b65-b3ee-82447e2e582a" providerId="ADAL" clId="{8EC43650-F2F4-4EF4-B6D7-B6628C02D362}" dt="2023-11-15T08:08:03.734" v="10938" actId="20577"/>
        <pc:sldMkLst>
          <pc:docMk/>
          <pc:sldMk cId="979164254" sldId="256"/>
        </pc:sldMkLst>
        <pc:spChg chg="mod">
          <ac:chgData name="Ahmed, Shareef" userId="ce7c6025-ca9f-4b65-b3ee-82447e2e582a" providerId="ADAL" clId="{8EC43650-F2F4-4EF4-B6D7-B6628C02D362}" dt="2023-11-15T08:08:03.734" v="10938" actId="20577"/>
          <ac:spMkLst>
            <pc:docMk/>
            <pc:sldMk cId="979164254" sldId="256"/>
            <ac:spMk id="2" creationId="{00000000-0000-0000-0000-000000000000}"/>
          </ac:spMkLst>
        </pc:spChg>
        <pc:spChg chg="add mod">
          <ac:chgData name="Ahmed, Shareef" userId="ce7c6025-ca9f-4b65-b3ee-82447e2e582a" providerId="ADAL" clId="{8EC43650-F2F4-4EF4-B6D7-B6628C02D362}" dt="2023-11-15T08:01:05.803" v="10683" actId="14100"/>
          <ac:spMkLst>
            <pc:docMk/>
            <pc:sldMk cId="979164254" sldId="256"/>
            <ac:spMk id="3" creationId="{80A4D51F-0ABB-C646-EE8C-9C142909EE78}"/>
          </ac:spMkLst>
        </pc:spChg>
        <pc:spChg chg="add del">
          <ac:chgData name="Ahmed, Shareef" userId="ce7c6025-ca9f-4b65-b3ee-82447e2e582a" providerId="ADAL" clId="{8EC43650-F2F4-4EF4-B6D7-B6628C02D362}" dt="2023-11-14T06:14:26.654" v="3822" actId="478"/>
          <ac:spMkLst>
            <pc:docMk/>
            <pc:sldMk cId="979164254" sldId="256"/>
            <ac:spMk id="5" creationId="{40185A63-9183-9C8C-11C1-3E5E0DFEAED1}"/>
          </ac:spMkLst>
        </pc:spChg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3361550352" sldId="482"/>
        </pc:sldMkLst>
      </pc:sldChg>
      <pc:sldChg chg="addSp delSp modSp mod">
        <pc:chgData name="Ahmed, Shareef" userId="ce7c6025-ca9f-4b65-b3ee-82447e2e582a" providerId="ADAL" clId="{8EC43650-F2F4-4EF4-B6D7-B6628C02D362}" dt="2023-11-15T08:16:12.201" v="11031" actId="20577"/>
        <pc:sldMkLst>
          <pc:docMk/>
          <pc:sldMk cId="2065397992" sldId="519"/>
        </pc:sldMkLst>
        <pc:spChg chg="mod">
          <ac:chgData name="Ahmed, Shareef" userId="ce7c6025-ca9f-4b65-b3ee-82447e2e582a" providerId="ADAL" clId="{8EC43650-F2F4-4EF4-B6D7-B6628C02D362}" dt="2023-11-14T05:54:55.793" v="3637" actId="27636"/>
          <ac:spMkLst>
            <pc:docMk/>
            <pc:sldMk cId="2065397992" sldId="519"/>
            <ac:spMk id="2" creationId="{00000000-0000-0000-0000-000000000000}"/>
          </ac:spMkLst>
        </pc:spChg>
        <pc:spChg chg="mod">
          <ac:chgData name="Ahmed, Shareef" userId="ce7c6025-ca9f-4b65-b3ee-82447e2e582a" providerId="ADAL" clId="{8EC43650-F2F4-4EF4-B6D7-B6628C02D362}" dt="2023-11-13T21:49:27.685" v="869" actId="20577"/>
          <ac:spMkLst>
            <pc:docMk/>
            <pc:sldMk cId="2065397992" sldId="519"/>
            <ac:spMk id="3" creationId="{00000000-0000-0000-0000-000000000000}"/>
          </ac:spMkLst>
        </pc:spChg>
        <pc:spChg chg="add mod">
          <ac:chgData name="Ahmed, Shareef" userId="ce7c6025-ca9f-4b65-b3ee-82447e2e582a" providerId="ADAL" clId="{8EC43650-F2F4-4EF4-B6D7-B6628C02D362}" dt="2023-11-15T08:16:12.201" v="11031" actId="20577"/>
          <ac:spMkLst>
            <pc:docMk/>
            <pc:sldMk cId="2065397992" sldId="519"/>
            <ac:spMk id="8" creationId="{1F23A945-F582-9413-06B9-7E082B666C75}"/>
          </ac:spMkLst>
        </pc:spChg>
        <pc:spChg chg="del">
          <ac:chgData name="Ahmed, Shareef" userId="ce7c6025-ca9f-4b65-b3ee-82447e2e582a" providerId="ADAL" clId="{8EC43650-F2F4-4EF4-B6D7-B6628C02D362}" dt="2023-11-13T21:12:23.448" v="43" actId="478"/>
          <ac:spMkLst>
            <pc:docMk/>
            <pc:sldMk cId="2065397992" sldId="519"/>
            <ac:spMk id="10" creationId="{04CFA0CB-56DF-122F-04AE-E2B82F1F7263}"/>
          </ac:spMkLst>
        </pc:spChg>
        <pc:spChg chg="del">
          <ac:chgData name="Ahmed, Shareef" userId="ce7c6025-ca9f-4b65-b3ee-82447e2e582a" providerId="ADAL" clId="{8EC43650-F2F4-4EF4-B6D7-B6628C02D362}" dt="2023-11-13T21:12:21.962" v="42" actId="478"/>
          <ac:spMkLst>
            <pc:docMk/>
            <pc:sldMk cId="2065397992" sldId="519"/>
            <ac:spMk id="11" creationId="{22A89BF5-AD7D-1011-958B-B41D13F656FE}"/>
          </ac:spMkLst>
        </pc:spChg>
        <pc:picChg chg="add mod">
          <ac:chgData name="Ahmed, Shareef" userId="ce7c6025-ca9f-4b65-b3ee-82447e2e582a" providerId="ADAL" clId="{8EC43650-F2F4-4EF4-B6D7-B6628C02D362}" dt="2023-11-15T08:15:03.597" v="10944" actId="962"/>
          <ac:picMkLst>
            <pc:docMk/>
            <pc:sldMk cId="2065397992" sldId="519"/>
            <ac:picMk id="7" creationId="{613237FF-4AEA-2D7A-54D3-EBFC66274652}"/>
          </ac:picMkLst>
        </pc:picChg>
        <pc:picChg chg="del">
          <ac:chgData name="Ahmed, Shareef" userId="ce7c6025-ca9f-4b65-b3ee-82447e2e582a" providerId="ADAL" clId="{8EC43650-F2F4-4EF4-B6D7-B6628C02D362}" dt="2023-11-13T21:12:18.067" v="41" actId="478"/>
          <ac:picMkLst>
            <pc:docMk/>
            <pc:sldMk cId="2065397992" sldId="519"/>
            <ac:picMk id="7" creationId="{C80CA57C-609C-EC75-ADAC-525536C6F7E2}"/>
          </ac:picMkLst>
        </pc:picChg>
        <pc:cxnChg chg="del">
          <ac:chgData name="Ahmed, Shareef" userId="ce7c6025-ca9f-4b65-b3ee-82447e2e582a" providerId="ADAL" clId="{8EC43650-F2F4-4EF4-B6D7-B6628C02D362}" dt="2023-11-13T21:12:17.084" v="40" actId="478"/>
          <ac:cxnSpMkLst>
            <pc:docMk/>
            <pc:sldMk cId="2065397992" sldId="519"/>
            <ac:cxnSpMk id="9" creationId="{6BF59BC3-91EE-375A-AD51-45E58E68E77F}"/>
          </ac:cxnSpMkLst>
        </pc:cxnChg>
      </pc:sldChg>
      <pc:sldChg chg="addSp delSp modSp mod modAnim">
        <pc:chgData name="Ahmed, Shareef" userId="ce7c6025-ca9f-4b65-b3ee-82447e2e582a" providerId="ADAL" clId="{8EC43650-F2F4-4EF4-B6D7-B6628C02D362}" dt="2023-11-14T20:29:10.933" v="4816" actId="207"/>
        <pc:sldMkLst>
          <pc:docMk/>
          <pc:sldMk cId="694705654" sldId="521"/>
        </pc:sldMkLst>
        <pc:spChg chg="mod">
          <ac:chgData name="Ahmed, Shareef" userId="ce7c6025-ca9f-4b65-b3ee-82447e2e582a" providerId="ADAL" clId="{8EC43650-F2F4-4EF4-B6D7-B6628C02D362}" dt="2023-11-13T21:48:50.656" v="820" actId="20577"/>
          <ac:spMkLst>
            <pc:docMk/>
            <pc:sldMk cId="694705654" sldId="521"/>
            <ac:spMk id="2" creationId="{00000000-0000-0000-0000-000000000000}"/>
          </ac:spMkLst>
        </pc:spChg>
        <pc:spChg chg="add mod">
          <ac:chgData name="Ahmed, Shareef" userId="ce7c6025-ca9f-4b65-b3ee-82447e2e582a" providerId="ADAL" clId="{8EC43650-F2F4-4EF4-B6D7-B6628C02D362}" dt="2023-11-14T20:29:10.933" v="4816" actId="207"/>
          <ac:spMkLst>
            <pc:docMk/>
            <pc:sldMk cId="694705654" sldId="521"/>
            <ac:spMk id="3" creationId="{C867346B-53FE-441C-D7CB-ADAFED0CFFF2}"/>
          </ac:spMkLst>
        </pc:spChg>
        <pc:spChg chg="mod">
          <ac:chgData name="Ahmed, Shareef" userId="ce7c6025-ca9f-4b65-b3ee-82447e2e582a" providerId="ADAL" clId="{8EC43650-F2F4-4EF4-B6D7-B6628C02D362}" dt="2023-11-13T22:04:11.587" v="1552" actId="207"/>
          <ac:spMkLst>
            <pc:docMk/>
            <pc:sldMk cId="694705654" sldId="521"/>
            <ac:spMk id="9" creationId="{EB354F34-A414-2D5B-ABB0-95F38631EC6D}"/>
          </ac:spMkLst>
        </pc:spChg>
        <pc:grpChg chg="del">
          <ac:chgData name="Ahmed, Shareef" userId="ce7c6025-ca9f-4b65-b3ee-82447e2e582a" providerId="ADAL" clId="{8EC43650-F2F4-4EF4-B6D7-B6628C02D362}" dt="2023-11-13T21:48:54.509" v="821" actId="478"/>
          <ac:grpSpMkLst>
            <pc:docMk/>
            <pc:sldMk cId="694705654" sldId="521"/>
            <ac:grpSpMk id="88" creationId="{5FA66106-9DB0-2734-AF5B-D4E9BEC90067}"/>
          </ac:grpSpMkLst>
        </pc:grpChg>
        <pc:grpChg chg="del">
          <ac:chgData name="Ahmed, Shareef" userId="ce7c6025-ca9f-4b65-b3ee-82447e2e582a" providerId="ADAL" clId="{8EC43650-F2F4-4EF4-B6D7-B6628C02D362}" dt="2023-11-13T21:48:54.509" v="821" actId="478"/>
          <ac:grpSpMkLst>
            <pc:docMk/>
            <pc:sldMk cId="694705654" sldId="521"/>
            <ac:grpSpMk id="90" creationId="{5466DD74-CB32-F4C2-AB64-973A48B57417}"/>
          </ac:grpSpMkLst>
        </pc:grpChg>
        <pc:grpChg chg="del">
          <ac:chgData name="Ahmed, Shareef" userId="ce7c6025-ca9f-4b65-b3ee-82447e2e582a" providerId="ADAL" clId="{8EC43650-F2F4-4EF4-B6D7-B6628C02D362}" dt="2023-11-13T21:48:54.509" v="821" actId="478"/>
          <ac:grpSpMkLst>
            <pc:docMk/>
            <pc:sldMk cId="694705654" sldId="521"/>
            <ac:grpSpMk id="93" creationId="{4012C2B1-6C65-1C07-176D-BD46F79AC652}"/>
          </ac:grpSpMkLst>
        </pc:grpChg>
        <pc:grpChg chg="del">
          <ac:chgData name="Ahmed, Shareef" userId="ce7c6025-ca9f-4b65-b3ee-82447e2e582a" providerId="ADAL" clId="{8EC43650-F2F4-4EF4-B6D7-B6628C02D362}" dt="2023-11-13T21:48:54.509" v="821" actId="478"/>
          <ac:grpSpMkLst>
            <pc:docMk/>
            <pc:sldMk cId="694705654" sldId="521"/>
            <ac:grpSpMk id="94" creationId="{3D98DA50-0D99-14FB-155A-E42A403D8C77}"/>
          </ac:grpSpMkLst>
        </pc:grp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44" creationId="{4149EE64-FE6B-FE2C-0428-FD1080DF61C1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45" creationId="{EA7A28F0-DC36-AD19-E734-56F8F0805EF0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46" creationId="{5C921AAE-2805-023E-E9DA-B345D29E96B6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47" creationId="{948B5E28-DE81-23DC-2929-40400DAC7D3D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48" creationId="{F5F0256C-56B4-08ED-12B0-8785E2FC12DF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53" creationId="{6B64EA8B-311B-4929-070B-5F9AE9128926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54" creationId="{0124F5FE-FE78-9C2C-4DD7-8725047A3FE1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56" creationId="{207CBB45-5448-ADEB-9861-19B893383F22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57" creationId="{46E0F633-937D-F2B0-11F6-020629FAE1BF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62" creationId="{AF7EBD03-671F-D41B-FFAC-BCB911A804B5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63" creationId="{86CD0848-A41F-C338-686F-9CC25AB17274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64" creationId="{81388B55-2BCC-A331-4718-3E19519A9F68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65" creationId="{8560C307-E242-05B9-BE63-4588AE8DEA98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66" creationId="{E690ACD9-A3F6-9BCD-50EF-55297146AA71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76" creationId="{E76F146F-CC34-BFDC-A0F8-45C5EECE99EA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77" creationId="{EAAE40C8-F4F9-3CFD-D467-1B840F56934A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78" creationId="{8348B432-A632-9739-94F6-7A11DB1D8A9C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79" creationId="{7E9EF32B-EE61-A51D-5E54-4E17635A8E9B}"/>
          </ac:cxnSpMkLst>
        </pc:cxnChg>
        <pc:cxnChg chg="mod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80" creationId="{78083415-0DB3-493F-1BB5-626F8DF2BDF3}"/>
          </ac:cxnSpMkLst>
        </pc:cxnChg>
        <pc:cxnChg chg="del">
          <ac:chgData name="Ahmed, Shareef" userId="ce7c6025-ca9f-4b65-b3ee-82447e2e582a" providerId="ADAL" clId="{8EC43650-F2F4-4EF4-B6D7-B6628C02D362}" dt="2023-11-13T21:48:54.509" v="821" actId="478"/>
          <ac:cxnSpMkLst>
            <pc:docMk/>
            <pc:sldMk cId="694705654" sldId="521"/>
            <ac:cxnSpMk id="95" creationId="{B809A967-62FD-BAE5-58E4-F8741CB69C1A}"/>
          </ac:cxnSpMkLst>
        </pc:cxnChg>
      </pc:sldChg>
      <pc:sldChg chg="addSp delSp modSp mod">
        <pc:chgData name="Ahmed, Shareef" userId="ce7c6025-ca9f-4b65-b3ee-82447e2e582a" providerId="ADAL" clId="{8EC43650-F2F4-4EF4-B6D7-B6628C02D362}" dt="2023-11-15T08:19:40.393" v="11065" actId="14100"/>
        <pc:sldMkLst>
          <pc:docMk/>
          <pc:sldMk cId="1921495747" sldId="531"/>
        </pc:sldMkLst>
        <pc:spChg chg="mod">
          <ac:chgData name="Ahmed, Shareef" userId="ce7c6025-ca9f-4b65-b3ee-82447e2e582a" providerId="ADAL" clId="{8EC43650-F2F4-4EF4-B6D7-B6628C02D362}" dt="2023-11-14T03:29:56.071" v="2169" actId="20577"/>
          <ac:spMkLst>
            <pc:docMk/>
            <pc:sldMk cId="1921495747" sldId="531"/>
            <ac:spMk id="2" creationId="{00000000-0000-0000-0000-000000000000}"/>
          </ac:spMkLst>
        </pc:spChg>
        <pc:spChg chg="add mod">
          <ac:chgData name="Ahmed, Shareef" userId="ce7c6025-ca9f-4b65-b3ee-82447e2e582a" providerId="ADAL" clId="{8EC43650-F2F4-4EF4-B6D7-B6628C02D362}" dt="2023-11-15T08:19:40.393" v="11065" actId="14100"/>
          <ac:spMkLst>
            <pc:docMk/>
            <pc:sldMk cId="1921495747" sldId="531"/>
            <ac:spMk id="3" creationId="{3131326A-5654-FACF-D2D1-8A5E05BCDCA1}"/>
          </ac:spMkLst>
        </pc:spChg>
        <pc:spChg chg="mod">
          <ac:chgData name="Ahmed, Shareef" userId="ce7c6025-ca9f-4b65-b3ee-82447e2e582a" providerId="ADAL" clId="{8EC43650-F2F4-4EF4-B6D7-B6628C02D362}" dt="2023-11-14T04:34:22.388" v="2946" actId="14100"/>
          <ac:spMkLst>
            <pc:docMk/>
            <pc:sldMk cId="1921495747" sldId="531"/>
            <ac:spMk id="7" creationId="{49390838-456D-68F3-EFE9-38A744736B19}"/>
          </ac:spMkLst>
        </pc:spChg>
        <pc:spChg chg="add del mod">
          <ac:chgData name="Ahmed, Shareef" userId="ce7c6025-ca9f-4b65-b3ee-82447e2e582a" providerId="ADAL" clId="{8EC43650-F2F4-4EF4-B6D7-B6628C02D362}" dt="2023-11-14T04:01:01.201" v="2305" actId="478"/>
          <ac:spMkLst>
            <pc:docMk/>
            <pc:sldMk cId="1921495747" sldId="531"/>
            <ac:spMk id="9" creationId="{3D9F0CA4-D1A9-F97A-BB85-3129728CA9FC}"/>
          </ac:spMkLst>
        </pc:spChg>
        <pc:spChg chg="del">
          <ac:chgData name="Ahmed, Shareef" userId="ce7c6025-ca9f-4b65-b3ee-82447e2e582a" providerId="ADAL" clId="{8EC43650-F2F4-4EF4-B6D7-B6628C02D362}" dt="2023-11-14T03:50:45.086" v="2172" actId="478"/>
          <ac:spMkLst>
            <pc:docMk/>
            <pc:sldMk cId="1921495747" sldId="531"/>
            <ac:spMk id="10" creationId="{A65078AE-3CB3-2B7F-AA53-924F38905F7F}"/>
          </ac:spMkLst>
        </pc:spChg>
        <pc:spChg chg="add mod">
          <ac:chgData name="Ahmed, Shareef" userId="ce7c6025-ca9f-4b65-b3ee-82447e2e582a" providerId="ADAL" clId="{8EC43650-F2F4-4EF4-B6D7-B6628C02D362}" dt="2023-11-14T04:04:31.850" v="2430" actId="164"/>
          <ac:spMkLst>
            <pc:docMk/>
            <pc:sldMk cId="1921495747" sldId="531"/>
            <ac:spMk id="11" creationId="{9EBE4D8E-3228-B059-D709-6DB1417518EB}"/>
          </ac:spMkLst>
        </pc:spChg>
        <pc:spChg chg="add mod">
          <ac:chgData name="Ahmed, Shareef" userId="ce7c6025-ca9f-4b65-b3ee-82447e2e582a" providerId="ADAL" clId="{8EC43650-F2F4-4EF4-B6D7-B6628C02D362}" dt="2023-11-14T04:04:31.850" v="2430" actId="164"/>
          <ac:spMkLst>
            <pc:docMk/>
            <pc:sldMk cId="1921495747" sldId="531"/>
            <ac:spMk id="12" creationId="{F0C37ED4-E826-5E4E-8181-D411F4CA8632}"/>
          </ac:spMkLst>
        </pc:spChg>
        <pc:spChg chg="add mod">
          <ac:chgData name="Ahmed, Shareef" userId="ce7c6025-ca9f-4b65-b3ee-82447e2e582a" providerId="ADAL" clId="{8EC43650-F2F4-4EF4-B6D7-B6628C02D362}" dt="2023-11-14T04:04:31.850" v="2430" actId="164"/>
          <ac:spMkLst>
            <pc:docMk/>
            <pc:sldMk cId="1921495747" sldId="531"/>
            <ac:spMk id="13" creationId="{553B665A-9A71-8C91-CEE9-A5097A07FD77}"/>
          </ac:spMkLst>
        </pc:spChg>
        <pc:spChg chg="add mod">
          <ac:chgData name="Ahmed, Shareef" userId="ce7c6025-ca9f-4b65-b3ee-82447e2e582a" providerId="ADAL" clId="{8EC43650-F2F4-4EF4-B6D7-B6628C02D362}" dt="2023-11-14T04:04:31.850" v="2430" actId="164"/>
          <ac:spMkLst>
            <pc:docMk/>
            <pc:sldMk cId="1921495747" sldId="531"/>
            <ac:spMk id="14" creationId="{90E29E01-4615-9009-2CA3-80AE5C29DFDE}"/>
          </ac:spMkLst>
        </pc:spChg>
        <pc:spChg chg="add mod">
          <ac:chgData name="Ahmed, Shareef" userId="ce7c6025-ca9f-4b65-b3ee-82447e2e582a" providerId="ADAL" clId="{8EC43650-F2F4-4EF4-B6D7-B6628C02D362}" dt="2023-11-14T04:04:31.850" v="2430" actId="164"/>
          <ac:spMkLst>
            <pc:docMk/>
            <pc:sldMk cId="1921495747" sldId="531"/>
            <ac:spMk id="15" creationId="{8B870030-CFE5-7F17-0CA3-9787E8A568F9}"/>
          </ac:spMkLst>
        </pc:spChg>
        <pc:spChg chg="add mod">
          <ac:chgData name="Ahmed, Shareef" userId="ce7c6025-ca9f-4b65-b3ee-82447e2e582a" providerId="ADAL" clId="{8EC43650-F2F4-4EF4-B6D7-B6628C02D362}" dt="2023-11-14T04:04:31.850" v="2430" actId="164"/>
          <ac:spMkLst>
            <pc:docMk/>
            <pc:sldMk cId="1921495747" sldId="531"/>
            <ac:spMk id="16" creationId="{2CAF7F52-C3C9-A95C-EFB9-F539449BF546}"/>
          </ac:spMkLst>
        </pc:spChg>
        <pc:spChg chg="add mod">
          <ac:chgData name="Ahmed, Shareef" userId="ce7c6025-ca9f-4b65-b3ee-82447e2e582a" providerId="ADAL" clId="{8EC43650-F2F4-4EF4-B6D7-B6628C02D362}" dt="2023-11-14T04:04:31.850" v="2430" actId="164"/>
          <ac:spMkLst>
            <pc:docMk/>
            <pc:sldMk cId="1921495747" sldId="531"/>
            <ac:spMk id="17" creationId="{D738B15A-9B18-8AD9-998C-747E33438361}"/>
          </ac:spMkLst>
        </pc:spChg>
        <pc:spChg chg="add mod">
          <ac:chgData name="Ahmed, Shareef" userId="ce7c6025-ca9f-4b65-b3ee-82447e2e582a" providerId="ADAL" clId="{8EC43650-F2F4-4EF4-B6D7-B6628C02D362}" dt="2023-11-14T04:03:00.852" v="2373" actId="1076"/>
          <ac:spMkLst>
            <pc:docMk/>
            <pc:sldMk cId="1921495747" sldId="531"/>
            <ac:spMk id="18" creationId="{FFD3F620-F1E9-03F1-5A01-50732574A5DD}"/>
          </ac:spMkLst>
        </pc:spChg>
        <pc:spChg chg="add mod">
          <ac:chgData name="Ahmed, Shareef" userId="ce7c6025-ca9f-4b65-b3ee-82447e2e582a" providerId="ADAL" clId="{8EC43650-F2F4-4EF4-B6D7-B6628C02D362}" dt="2023-11-14T04:20:06.550" v="2530" actId="1076"/>
          <ac:spMkLst>
            <pc:docMk/>
            <pc:sldMk cId="1921495747" sldId="531"/>
            <ac:spMk id="20" creationId="{CAB894E9-6E27-25D6-E57B-ABC231B3DADC}"/>
          </ac:spMkLst>
        </pc:spChg>
        <pc:grpChg chg="add mod">
          <ac:chgData name="Ahmed, Shareef" userId="ce7c6025-ca9f-4b65-b3ee-82447e2e582a" providerId="ADAL" clId="{8EC43650-F2F4-4EF4-B6D7-B6628C02D362}" dt="2023-11-14T04:04:31.850" v="2430" actId="164"/>
          <ac:grpSpMkLst>
            <pc:docMk/>
            <pc:sldMk cId="1921495747" sldId="531"/>
            <ac:grpSpMk id="19" creationId="{D1DCC6ED-107A-A4B6-C98C-84AA533C5D75}"/>
          </ac:grpSpMkLst>
        </pc:grpChg>
        <pc:picChg chg="del">
          <ac:chgData name="Ahmed, Shareef" userId="ce7c6025-ca9f-4b65-b3ee-82447e2e582a" providerId="ADAL" clId="{8EC43650-F2F4-4EF4-B6D7-B6628C02D362}" dt="2023-11-14T03:51:49.981" v="2192" actId="478"/>
          <ac:picMkLst>
            <pc:docMk/>
            <pc:sldMk cId="1921495747" sldId="531"/>
            <ac:picMk id="3" creationId="{614FA7A3-04E0-7A61-E238-010B8A6074F6}"/>
          </ac:picMkLst>
        </pc:picChg>
        <pc:picChg chg="add mod">
          <ac:chgData name="Ahmed, Shareef" userId="ce7c6025-ca9f-4b65-b3ee-82447e2e582a" providerId="ADAL" clId="{8EC43650-F2F4-4EF4-B6D7-B6628C02D362}" dt="2023-11-14T04:04:31.850" v="2430" actId="164"/>
          <ac:picMkLst>
            <pc:docMk/>
            <pc:sldMk cId="1921495747" sldId="531"/>
            <ac:picMk id="8" creationId="{F823356C-E0DD-C648-E489-2279ABC2A6DA}"/>
          </ac:picMkLst>
        </pc:picChg>
      </pc:sldChg>
      <pc:sldChg chg="addSp delSp modSp mod">
        <pc:chgData name="Ahmed, Shareef" userId="ce7c6025-ca9f-4b65-b3ee-82447e2e582a" providerId="ADAL" clId="{8EC43650-F2F4-4EF4-B6D7-B6628C02D362}" dt="2023-11-14T04:41:58.532" v="3290" actId="14100"/>
        <pc:sldMkLst>
          <pc:docMk/>
          <pc:sldMk cId="1430995032" sldId="532"/>
        </pc:sldMkLst>
        <pc:spChg chg="mod">
          <ac:chgData name="Ahmed, Shareef" userId="ce7c6025-ca9f-4b65-b3ee-82447e2e582a" providerId="ADAL" clId="{8EC43650-F2F4-4EF4-B6D7-B6628C02D362}" dt="2023-11-14T04:35:44.807" v="2953" actId="20577"/>
          <ac:spMkLst>
            <pc:docMk/>
            <pc:sldMk cId="1430995032" sldId="532"/>
            <ac:spMk id="2" creationId="{00000000-0000-0000-0000-000000000000}"/>
          </ac:spMkLst>
        </pc:spChg>
        <pc:spChg chg="mod">
          <ac:chgData name="Ahmed, Shareef" userId="ce7c6025-ca9f-4b65-b3ee-82447e2e582a" providerId="ADAL" clId="{8EC43650-F2F4-4EF4-B6D7-B6628C02D362}" dt="2023-11-14T04:41:58.532" v="3290" actId="14100"/>
          <ac:spMkLst>
            <pc:docMk/>
            <pc:sldMk cId="1430995032" sldId="532"/>
            <ac:spMk id="3" creationId="{F449BAD7-76ED-70A3-B300-ED5A71C1EA25}"/>
          </ac:spMkLst>
        </pc:spChg>
        <pc:spChg chg="mod topLvl">
          <ac:chgData name="Ahmed, Shareef" userId="ce7c6025-ca9f-4b65-b3ee-82447e2e582a" providerId="ADAL" clId="{8EC43650-F2F4-4EF4-B6D7-B6628C02D362}" dt="2023-11-14T04:39:32.614" v="3224" actId="20577"/>
          <ac:spMkLst>
            <pc:docMk/>
            <pc:sldMk cId="1430995032" sldId="532"/>
            <ac:spMk id="7" creationId="{A2D42AA9-6BFB-9944-A624-1CFB9AFB3697}"/>
          </ac:spMkLst>
        </pc:spChg>
        <pc:spChg chg="mod topLvl">
          <ac:chgData name="Ahmed, Shareef" userId="ce7c6025-ca9f-4b65-b3ee-82447e2e582a" providerId="ADAL" clId="{8EC43650-F2F4-4EF4-B6D7-B6628C02D362}" dt="2023-11-14T04:39:27.882" v="3221" actId="1076"/>
          <ac:spMkLst>
            <pc:docMk/>
            <pc:sldMk cId="1430995032" sldId="532"/>
            <ac:spMk id="8" creationId="{F7CFC798-756F-DD63-730B-0D1DC040BB21}"/>
          </ac:spMkLst>
        </pc:spChg>
        <pc:spChg chg="mod topLvl">
          <ac:chgData name="Ahmed, Shareef" userId="ce7c6025-ca9f-4b65-b3ee-82447e2e582a" providerId="ADAL" clId="{8EC43650-F2F4-4EF4-B6D7-B6628C02D362}" dt="2023-11-14T04:39:38.043" v="3229" actId="20577"/>
          <ac:spMkLst>
            <pc:docMk/>
            <pc:sldMk cId="1430995032" sldId="532"/>
            <ac:spMk id="9" creationId="{2AEEED5A-452E-D966-D7E0-C49A7F235C07}"/>
          </ac:spMkLst>
        </pc:spChg>
        <pc:spChg chg="del mod topLvl">
          <ac:chgData name="Ahmed, Shareef" userId="ce7c6025-ca9f-4b65-b3ee-82447e2e582a" providerId="ADAL" clId="{8EC43650-F2F4-4EF4-B6D7-B6628C02D362}" dt="2023-11-14T04:39:03.576" v="3216" actId="478"/>
          <ac:spMkLst>
            <pc:docMk/>
            <pc:sldMk cId="1430995032" sldId="532"/>
            <ac:spMk id="10" creationId="{C73AB07B-098F-742F-493A-0BF9C00D76B7}"/>
          </ac:spMkLst>
        </pc:spChg>
        <pc:spChg chg="del mod topLvl">
          <ac:chgData name="Ahmed, Shareef" userId="ce7c6025-ca9f-4b65-b3ee-82447e2e582a" providerId="ADAL" clId="{8EC43650-F2F4-4EF4-B6D7-B6628C02D362}" dt="2023-11-14T04:39:01.062" v="3215" actId="478"/>
          <ac:spMkLst>
            <pc:docMk/>
            <pc:sldMk cId="1430995032" sldId="532"/>
            <ac:spMk id="11" creationId="{4A2EB27F-46FB-6C68-6625-D4BE5901A1A7}"/>
          </ac:spMkLst>
        </pc:spChg>
        <pc:spChg chg="mod topLvl">
          <ac:chgData name="Ahmed, Shareef" userId="ce7c6025-ca9f-4b65-b3ee-82447e2e582a" providerId="ADAL" clId="{8EC43650-F2F4-4EF4-B6D7-B6628C02D362}" dt="2023-11-14T04:39:27.882" v="3221" actId="1076"/>
          <ac:spMkLst>
            <pc:docMk/>
            <pc:sldMk cId="1430995032" sldId="532"/>
            <ac:spMk id="12" creationId="{F6B19D82-4CD2-E6AE-B31B-CAC8697B01C5}"/>
          </ac:spMkLst>
        </pc:spChg>
        <pc:spChg chg="mod topLvl">
          <ac:chgData name="Ahmed, Shareef" userId="ce7c6025-ca9f-4b65-b3ee-82447e2e582a" providerId="ADAL" clId="{8EC43650-F2F4-4EF4-B6D7-B6628C02D362}" dt="2023-11-14T04:39:44.136" v="3236" actId="20577"/>
          <ac:spMkLst>
            <pc:docMk/>
            <pc:sldMk cId="1430995032" sldId="532"/>
            <ac:spMk id="13" creationId="{9E35280A-0A52-7E22-33BD-A5FFC4190142}"/>
          </ac:spMkLst>
        </pc:spChg>
        <pc:spChg chg="del mod topLvl">
          <ac:chgData name="Ahmed, Shareef" userId="ce7c6025-ca9f-4b65-b3ee-82447e2e582a" providerId="ADAL" clId="{8EC43650-F2F4-4EF4-B6D7-B6628C02D362}" dt="2023-11-14T04:39:19.534" v="3219" actId="478"/>
          <ac:spMkLst>
            <pc:docMk/>
            <pc:sldMk cId="1430995032" sldId="532"/>
            <ac:spMk id="14" creationId="{B4D80DC7-72E2-9319-D1FE-93C8C252C617}"/>
          </ac:spMkLst>
        </pc:spChg>
        <pc:spChg chg="del mod topLvl">
          <ac:chgData name="Ahmed, Shareef" userId="ce7c6025-ca9f-4b65-b3ee-82447e2e582a" providerId="ADAL" clId="{8EC43650-F2F4-4EF4-B6D7-B6628C02D362}" dt="2023-11-14T04:39:06.524" v="3217" actId="478"/>
          <ac:spMkLst>
            <pc:docMk/>
            <pc:sldMk cId="1430995032" sldId="532"/>
            <ac:spMk id="15" creationId="{2C7D2ED8-2B04-D429-0BFC-9D6CC19ACED1}"/>
          </ac:spMkLst>
        </pc:spChg>
        <pc:spChg chg="del mod topLvl">
          <ac:chgData name="Ahmed, Shareef" userId="ce7c6025-ca9f-4b65-b3ee-82447e2e582a" providerId="ADAL" clId="{8EC43650-F2F4-4EF4-B6D7-B6628C02D362}" dt="2023-11-14T04:39:21.468" v="3220" actId="478"/>
          <ac:spMkLst>
            <pc:docMk/>
            <pc:sldMk cId="1430995032" sldId="532"/>
            <ac:spMk id="16" creationId="{C5B7427B-71A7-80C6-CA2C-763CED6A4D9B}"/>
          </ac:spMkLst>
        </pc:spChg>
        <pc:spChg chg="add mod">
          <ac:chgData name="Ahmed, Shareef" userId="ce7c6025-ca9f-4b65-b3ee-82447e2e582a" providerId="ADAL" clId="{8EC43650-F2F4-4EF4-B6D7-B6628C02D362}" dt="2023-11-14T04:40:55.520" v="3243" actId="1076"/>
          <ac:spMkLst>
            <pc:docMk/>
            <pc:sldMk cId="1430995032" sldId="532"/>
            <ac:spMk id="17" creationId="{D287F043-4063-BB8B-D919-B3828586026F}"/>
          </ac:spMkLst>
        </pc:spChg>
        <pc:spChg chg="add mod">
          <ac:chgData name="Ahmed, Shareef" userId="ce7c6025-ca9f-4b65-b3ee-82447e2e582a" providerId="ADAL" clId="{8EC43650-F2F4-4EF4-B6D7-B6628C02D362}" dt="2023-11-14T04:41:54.155" v="3289" actId="255"/>
          <ac:spMkLst>
            <pc:docMk/>
            <pc:sldMk cId="1430995032" sldId="532"/>
            <ac:spMk id="18" creationId="{451C302E-C2FA-D2C4-89E1-BC1E5B259F2B}"/>
          </ac:spMkLst>
        </pc:spChg>
        <pc:grpChg chg="add del mod">
          <ac:chgData name="Ahmed, Shareef" userId="ce7c6025-ca9f-4b65-b3ee-82447e2e582a" providerId="ADAL" clId="{8EC43650-F2F4-4EF4-B6D7-B6628C02D362}" dt="2023-11-14T04:38:56.875" v="3214" actId="165"/>
          <ac:grpSpMkLst>
            <pc:docMk/>
            <pc:sldMk cId="1430995032" sldId="532"/>
            <ac:grpSpMk id="6" creationId="{6FD178CC-08DE-4AE8-D05C-1FB4AC973D58}"/>
          </ac:grpSpMkLst>
        </pc:grpChg>
        <pc:cxnChg chg="add mod">
          <ac:chgData name="Ahmed, Shareef" userId="ce7c6025-ca9f-4b65-b3ee-82447e2e582a" providerId="ADAL" clId="{8EC43650-F2F4-4EF4-B6D7-B6628C02D362}" dt="2023-11-14T04:41:54.155" v="3289" actId="255"/>
          <ac:cxnSpMkLst>
            <pc:docMk/>
            <pc:sldMk cId="1430995032" sldId="532"/>
            <ac:cxnSpMk id="20" creationId="{206E2EEE-CE46-9896-509A-AC457425B847}"/>
          </ac:cxnSpMkLst>
        </pc:cxnChg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1703975785" sldId="543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90057359" sldId="544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901161705" sldId="548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1301015666" sldId="557"/>
        </pc:sldMkLst>
      </pc:sldChg>
      <pc:sldChg chg="addSp delSp modSp mod">
        <pc:chgData name="Ahmed, Shareef" userId="ce7c6025-ca9f-4b65-b3ee-82447e2e582a" providerId="ADAL" clId="{8EC43650-F2F4-4EF4-B6D7-B6628C02D362}" dt="2023-11-15T06:48:04.817" v="9349" actId="20577"/>
        <pc:sldMkLst>
          <pc:docMk/>
          <pc:sldMk cId="2093712960" sldId="563"/>
        </pc:sldMkLst>
        <pc:spChg chg="mod">
          <ac:chgData name="Ahmed, Shareef" userId="ce7c6025-ca9f-4b65-b3ee-82447e2e582a" providerId="ADAL" clId="{8EC43650-F2F4-4EF4-B6D7-B6628C02D362}" dt="2023-11-15T01:50:17.130" v="7965" actId="20577"/>
          <ac:spMkLst>
            <pc:docMk/>
            <pc:sldMk cId="2093712960" sldId="563"/>
            <ac:spMk id="2" creationId="{00000000-0000-0000-0000-000000000000}"/>
          </ac:spMkLst>
        </pc:spChg>
        <pc:spChg chg="add mod">
          <ac:chgData name="Ahmed, Shareef" userId="ce7c6025-ca9f-4b65-b3ee-82447e2e582a" providerId="ADAL" clId="{8EC43650-F2F4-4EF4-B6D7-B6628C02D362}" dt="2023-11-15T06:48:04.817" v="9349" actId="20577"/>
          <ac:spMkLst>
            <pc:docMk/>
            <pc:sldMk cId="2093712960" sldId="563"/>
            <ac:spMk id="6" creationId="{A489BAA9-4010-9113-EF3E-0CF3207EDD20}"/>
          </ac:spMkLst>
        </pc:spChg>
        <pc:spChg chg="del">
          <ac:chgData name="Ahmed, Shareef" userId="ce7c6025-ca9f-4b65-b3ee-82447e2e582a" providerId="ADAL" clId="{8EC43650-F2F4-4EF4-B6D7-B6628C02D362}" dt="2023-11-15T01:50:22.435" v="7966" actId="478"/>
          <ac:spMkLst>
            <pc:docMk/>
            <pc:sldMk cId="2093712960" sldId="563"/>
            <ac:spMk id="8" creationId="{61711DAA-9525-ADD6-DA0F-BFA9161BB3F2}"/>
          </ac:spMkLst>
        </pc:spChg>
        <pc:spChg chg="add mod">
          <ac:chgData name="Ahmed, Shareef" userId="ce7c6025-ca9f-4b65-b3ee-82447e2e582a" providerId="ADAL" clId="{8EC43650-F2F4-4EF4-B6D7-B6628C02D362}" dt="2023-11-15T06:16:20.792" v="9003" actId="1076"/>
          <ac:spMkLst>
            <pc:docMk/>
            <pc:sldMk cId="2093712960" sldId="563"/>
            <ac:spMk id="9" creationId="{16CFDDD6-5F29-5291-7D72-5E58D2A5BABE}"/>
          </ac:spMkLst>
        </pc:spChg>
        <pc:spChg chg="add mod">
          <ac:chgData name="Ahmed, Shareef" userId="ce7c6025-ca9f-4b65-b3ee-82447e2e582a" providerId="ADAL" clId="{8EC43650-F2F4-4EF4-B6D7-B6628C02D362}" dt="2023-11-15T06:12:51.170" v="8833" actId="1076"/>
          <ac:spMkLst>
            <pc:docMk/>
            <pc:sldMk cId="2093712960" sldId="563"/>
            <ac:spMk id="10" creationId="{A9E20F21-E0CA-3D6F-B65B-ABD354E952C3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00" creationId="{661D70DB-4C2A-4AF2-C506-5DDBCF5FB0D0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01" creationId="{7AA03ADF-4066-AE94-EEA3-E41E69BC7E64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02" creationId="{AF30B729-9A0A-391F-68D0-F1165795974D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03" creationId="{3E14073B-AB70-3C5E-05CB-B1F3DE919CEC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09" creationId="{63EC4673-1599-931E-39E5-EEFA37946A95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10" creationId="{D1DC3C16-078E-2EDF-EC5F-4430500F9C1F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11" creationId="{465DDFA9-71AD-8EB6-96A5-443E7CE7ADBA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12" creationId="{803A4550-BEA8-626F-C81B-03F06F62F909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13" creationId="{9D47CB42-0476-529F-95DC-94BB53E93D93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14" creationId="{4BC5E48C-1405-6547-DCCB-3603E564D953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15" creationId="{1D158857-FA14-3C7B-2859-1C00827B39F3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26" creationId="{7D766C44-BFEF-E780-B40A-20E99080CD04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27" creationId="{31575EBF-EBF8-0631-936A-8F0D47C8FC70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28" creationId="{05756A4F-3CE4-EBF7-B929-B1C094306A5C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29" creationId="{53092D37-3F27-27BC-09EF-A8920D1442B5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30" creationId="{41FB1E3C-C12C-5851-054A-16F38A776249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31" creationId="{3DF70B58-1F71-9D0A-08FB-E13647AB5B5E}"/>
          </ac:spMkLst>
        </pc:spChg>
        <pc:spChg chg="del">
          <ac:chgData name="Ahmed, Shareef" userId="ce7c6025-ca9f-4b65-b3ee-82447e2e582a" providerId="ADAL" clId="{8EC43650-F2F4-4EF4-B6D7-B6628C02D362}" dt="2023-11-15T01:50:34.610" v="7967" actId="478"/>
          <ac:spMkLst>
            <pc:docMk/>
            <pc:sldMk cId="2093712960" sldId="563"/>
            <ac:spMk id="232" creationId="{FB45DCCF-01F2-80DE-45E3-6488F61EADCC}"/>
          </ac:spMkLst>
        </pc:spChg>
        <pc:grpChg chg="del">
          <ac:chgData name="Ahmed, Shareef" userId="ce7c6025-ca9f-4b65-b3ee-82447e2e582a" providerId="ADAL" clId="{8EC43650-F2F4-4EF4-B6D7-B6628C02D362}" dt="2023-11-15T01:50:34.610" v="7967" actId="478"/>
          <ac:grpSpMkLst>
            <pc:docMk/>
            <pc:sldMk cId="2093712960" sldId="563"/>
            <ac:grpSpMk id="216" creationId="{2B13A44C-F9CA-EC58-1FA6-B0EAFFE4C985}"/>
          </ac:grpSpMkLst>
        </pc:grpChg>
        <pc:graphicFrameChg chg="del">
          <ac:chgData name="Ahmed, Shareef" userId="ce7c6025-ca9f-4b65-b3ee-82447e2e582a" providerId="ADAL" clId="{8EC43650-F2F4-4EF4-B6D7-B6628C02D362}" dt="2023-11-15T01:50:34.610" v="7967" actId="478"/>
          <ac:graphicFrameMkLst>
            <pc:docMk/>
            <pc:sldMk cId="2093712960" sldId="563"/>
            <ac:graphicFrameMk id="236" creationId="{B767DF7A-0276-9149-292C-1F6F1DDB91F5}"/>
          </ac:graphicFrameMkLst>
        </pc:graphicFrameChg>
        <pc:picChg chg="add mod">
          <ac:chgData name="Ahmed, Shareef" userId="ce7c6025-ca9f-4b65-b3ee-82447e2e582a" providerId="ADAL" clId="{8EC43650-F2F4-4EF4-B6D7-B6628C02D362}" dt="2023-11-15T06:16:18.243" v="9002" actId="1076"/>
          <ac:picMkLst>
            <pc:docMk/>
            <pc:sldMk cId="2093712960" sldId="563"/>
            <ac:picMk id="3" creationId="{BB0D55F9-DBF7-2B5A-95C9-829A30D5666F}"/>
          </ac:picMkLst>
        </pc:picChg>
        <pc:picChg chg="add del mod">
          <ac:chgData name="Ahmed, Shareef" userId="ce7c6025-ca9f-4b65-b3ee-82447e2e582a" providerId="ADAL" clId="{8EC43650-F2F4-4EF4-B6D7-B6628C02D362}" dt="2023-11-15T01:51:35.698" v="7975"/>
          <ac:picMkLst>
            <pc:docMk/>
            <pc:sldMk cId="2093712960" sldId="563"/>
            <ac:picMk id="6" creationId="{BCD65149-EDEF-0F9F-6767-41AC7797BB25}"/>
          </ac:picMkLst>
        </pc:picChg>
        <pc:picChg chg="add del mod">
          <ac:chgData name="Ahmed, Shareef" userId="ce7c6025-ca9f-4b65-b3ee-82447e2e582a" providerId="ADAL" clId="{8EC43650-F2F4-4EF4-B6D7-B6628C02D362}" dt="2023-11-15T01:57:05.827" v="7978"/>
          <ac:picMkLst>
            <pc:docMk/>
            <pc:sldMk cId="2093712960" sldId="563"/>
            <ac:picMk id="7" creationId="{E68B772F-C4AC-526D-BA44-30855801DFB6}"/>
          </ac:picMkLst>
        </pc:picChg>
        <pc:cxnChg chg="del">
          <ac:chgData name="Ahmed, Shareef" userId="ce7c6025-ca9f-4b65-b3ee-82447e2e582a" providerId="ADAL" clId="{8EC43650-F2F4-4EF4-B6D7-B6628C02D362}" dt="2023-11-15T01:50:34.610" v="7967" actId="478"/>
          <ac:cxnSpMkLst>
            <pc:docMk/>
            <pc:sldMk cId="2093712960" sldId="563"/>
            <ac:cxnSpMk id="204" creationId="{D3C9AAC0-73D2-62A5-699C-453EB7A4045E}"/>
          </ac:cxnSpMkLst>
        </pc:cxnChg>
        <pc:cxnChg chg="del">
          <ac:chgData name="Ahmed, Shareef" userId="ce7c6025-ca9f-4b65-b3ee-82447e2e582a" providerId="ADAL" clId="{8EC43650-F2F4-4EF4-B6D7-B6628C02D362}" dt="2023-11-15T01:50:34.610" v="7967" actId="478"/>
          <ac:cxnSpMkLst>
            <pc:docMk/>
            <pc:sldMk cId="2093712960" sldId="563"/>
            <ac:cxnSpMk id="205" creationId="{46ABED27-21FD-94FB-D04F-F66BE16AA3F7}"/>
          </ac:cxnSpMkLst>
        </pc:cxnChg>
        <pc:cxnChg chg="del">
          <ac:chgData name="Ahmed, Shareef" userId="ce7c6025-ca9f-4b65-b3ee-82447e2e582a" providerId="ADAL" clId="{8EC43650-F2F4-4EF4-B6D7-B6628C02D362}" dt="2023-11-15T01:50:34.610" v="7967" actId="478"/>
          <ac:cxnSpMkLst>
            <pc:docMk/>
            <pc:sldMk cId="2093712960" sldId="563"/>
            <ac:cxnSpMk id="206" creationId="{04013D2A-3E21-7DC2-7D07-7C5F542CD45C}"/>
          </ac:cxnSpMkLst>
        </pc:cxnChg>
        <pc:cxnChg chg="del">
          <ac:chgData name="Ahmed, Shareef" userId="ce7c6025-ca9f-4b65-b3ee-82447e2e582a" providerId="ADAL" clId="{8EC43650-F2F4-4EF4-B6D7-B6628C02D362}" dt="2023-11-15T01:50:34.610" v="7967" actId="478"/>
          <ac:cxnSpMkLst>
            <pc:docMk/>
            <pc:sldMk cId="2093712960" sldId="563"/>
            <ac:cxnSpMk id="207" creationId="{2AFBAB18-C8F5-3BA1-52E8-9DE0FCB04A67}"/>
          </ac:cxnSpMkLst>
        </pc:cxnChg>
        <pc:cxnChg chg="del">
          <ac:chgData name="Ahmed, Shareef" userId="ce7c6025-ca9f-4b65-b3ee-82447e2e582a" providerId="ADAL" clId="{8EC43650-F2F4-4EF4-B6D7-B6628C02D362}" dt="2023-11-15T01:50:34.610" v="7967" actId="478"/>
          <ac:cxnSpMkLst>
            <pc:docMk/>
            <pc:sldMk cId="2093712960" sldId="563"/>
            <ac:cxnSpMk id="208" creationId="{37F7D91D-2B80-5419-DA76-BE431C0709F1}"/>
          </ac:cxnSpMkLst>
        </pc:cxnChg>
        <pc:cxnChg chg="del">
          <ac:chgData name="Ahmed, Shareef" userId="ce7c6025-ca9f-4b65-b3ee-82447e2e582a" providerId="ADAL" clId="{8EC43650-F2F4-4EF4-B6D7-B6628C02D362}" dt="2023-11-15T01:50:34.610" v="7967" actId="478"/>
          <ac:cxnSpMkLst>
            <pc:docMk/>
            <pc:sldMk cId="2093712960" sldId="563"/>
            <ac:cxnSpMk id="233" creationId="{5DD9BB83-6CA0-C36E-CF0E-E5B65E3EF74D}"/>
          </ac:cxnSpMkLst>
        </pc:cxnChg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3701608275" sldId="564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3671167813" sldId="565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804601769" sldId="568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1834392403" sldId="570"/>
        </pc:sldMkLst>
      </pc:sldChg>
      <pc:sldChg chg="addSp delSp modSp mod modAnim">
        <pc:chgData name="Ahmed, Shareef" userId="ce7c6025-ca9f-4b65-b3ee-82447e2e582a" providerId="ADAL" clId="{8EC43650-F2F4-4EF4-B6D7-B6628C02D362}" dt="2023-11-14T20:29:16.926" v="4817" actId="207"/>
        <pc:sldMkLst>
          <pc:docMk/>
          <pc:sldMk cId="818513556" sldId="579"/>
        </pc:sldMkLst>
        <pc:spChg chg="mod">
          <ac:chgData name="Ahmed, Shareef" userId="ce7c6025-ca9f-4b65-b3ee-82447e2e582a" providerId="ADAL" clId="{8EC43650-F2F4-4EF4-B6D7-B6628C02D362}" dt="2023-11-13T22:11:25.221" v="1661" actId="14100"/>
          <ac:spMkLst>
            <pc:docMk/>
            <pc:sldMk cId="818513556" sldId="579"/>
            <ac:spMk id="2" creationId="{00000000-0000-0000-0000-000000000000}"/>
          </ac:spMkLst>
        </pc:spChg>
        <pc:spChg chg="del">
          <ac:chgData name="Ahmed, Shareef" userId="ce7c6025-ca9f-4b65-b3ee-82447e2e582a" providerId="ADAL" clId="{8EC43650-F2F4-4EF4-B6D7-B6628C02D362}" dt="2023-11-13T22:04:47.403" v="1577" actId="478"/>
          <ac:spMkLst>
            <pc:docMk/>
            <pc:sldMk cId="818513556" sldId="579"/>
            <ac:spMk id="3" creationId="{4308D430-1AD7-6D5C-AEC8-5AFA5D3A9603}"/>
          </ac:spMkLst>
        </pc:spChg>
        <pc:spChg chg="del">
          <ac:chgData name="Ahmed, Shareef" userId="ce7c6025-ca9f-4b65-b3ee-82447e2e582a" providerId="ADAL" clId="{8EC43650-F2F4-4EF4-B6D7-B6628C02D362}" dt="2023-11-13T22:04:47.403" v="1577" actId="478"/>
          <ac:spMkLst>
            <pc:docMk/>
            <pc:sldMk cId="818513556" sldId="579"/>
            <ac:spMk id="7" creationId="{10F06E7F-8CF4-CEA9-B1E9-2720795EA024}"/>
          </ac:spMkLst>
        </pc:spChg>
        <pc:spChg chg="mod">
          <ac:chgData name="Ahmed, Shareef" userId="ce7c6025-ca9f-4b65-b3ee-82447e2e582a" providerId="ADAL" clId="{8EC43650-F2F4-4EF4-B6D7-B6628C02D362}" dt="2023-11-13T22:06:04.128" v="1591" actId="27636"/>
          <ac:spMkLst>
            <pc:docMk/>
            <pc:sldMk cId="818513556" sldId="579"/>
            <ac:spMk id="9" creationId="{EB354F34-A414-2D5B-ABB0-95F38631EC6D}"/>
          </ac:spMkLst>
        </pc:spChg>
        <pc:spChg chg="add mod">
          <ac:chgData name="Ahmed, Shareef" userId="ce7c6025-ca9f-4b65-b3ee-82447e2e582a" providerId="ADAL" clId="{8EC43650-F2F4-4EF4-B6D7-B6628C02D362}" dt="2023-11-14T20:29:16.926" v="4817" actId="207"/>
          <ac:spMkLst>
            <pc:docMk/>
            <pc:sldMk cId="818513556" sldId="579"/>
            <ac:spMk id="11" creationId="{E1CFF4D2-FCD1-B297-5D7D-34CC7B7C7E42}"/>
          </ac:spMkLst>
        </pc:spChg>
        <pc:spChg chg="add mod">
          <ac:chgData name="Ahmed, Shareef" userId="ce7c6025-ca9f-4b65-b3ee-82447e2e582a" providerId="ADAL" clId="{8EC43650-F2F4-4EF4-B6D7-B6628C02D362}" dt="2023-11-14T02:26:50.919" v="2064" actId="1076"/>
          <ac:spMkLst>
            <pc:docMk/>
            <pc:sldMk cId="818513556" sldId="579"/>
            <ac:spMk id="12" creationId="{5B29158E-926B-5A56-3A83-FDF265E687E2}"/>
          </ac:spMkLst>
        </pc:spChg>
        <pc:spChg chg="add mod">
          <ac:chgData name="Ahmed, Shareef" userId="ce7c6025-ca9f-4b65-b3ee-82447e2e582a" providerId="ADAL" clId="{8EC43650-F2F4-4EF4-B6D7-B6628C02D362}" dt="2023-11-14T02:26:50.919" v="2064" actId="1076"/>
          <ac:spMkLst>
            <pc:docMk/>
            <pc:sldMk cId="818513556" sldId="579"/>
            <ac:spMk id="13" creationId="{D08F39D1-92D1-C3A8-AE59-D2B5406044D0}"/>
          </ac:spMkLst>
        </pc:spChg>
        <pc:spChg chg="add mod">
          <ac:chgData name="Ahmed, Shareef" userId="ce7c6025-ca9f-4b65-b3ee-82447e2e582a" providerId="ADAL" clId="{8EC43650-F2F4-4EF4-B6D7-B6628C02D362}" dt="2023-11-14T02:26:50.919" v="2064" actId="1076"/>
          <ac:spMkLst>
            <pc:docMk/>
            <pc:sldMk cId="818513556" sldId="579"/>
            <ac:spMk id="14" creationId="{96E5D06E-D387-FA79-AB7B-08E4A060A3F1}"/>
          </ac:spMkLst>
        </pc:spChg>
        <pc:spChg chg="add mod">
          <ac:chgData name="Ahmed, Shareef" userId="ce7c6025-ca9f-4b65-b3ee-82447e2e582a" providerId="ADAL" clId="{8EC43650-F2F4-4EF4-B6D7-B6628C02D362}" dt="2023-11-14T02:26:50.919" v="2064" actId="1076"/>
          <ac:spMkLst>
            <pc:docMk/>
            <pc:sldMk cId="818513556" sldId="579"/>
            <ac:spMk id="15" creationId="{E77C4BE7-B7B7-9A8C-62D6-64DAA4606DEA}"/>
          </ac:spMkLst>
        </pc:spChg>
        <pc:spChg chg="add mod">
          <ac:chgData name="Ahmed, Shareef" userId="ce7c6025-ca9f-4b65-b3ee-82447e2e582a" providerId="ADAL" clId="{8EC43650-F2F4-4EF4-B6D7-B6628C02D362}" dt="2023-11-14T02:26:50.919" v="2064" actId="1076"/>
          <ac:spMkLst>
            <pc:docMk/>
            <pc:sldMk cId="818513556" sldId="579"/>
            <ac:spMk id="16" creationId="{513FF0CE-ED04-E780-AC4A-1D52E69D223E}"/>
          </ac:spMkLst>
        </pc:spChg>
        <pc:spChg chg="add mod">
          <ac:chgData name="Ahmed, Shareef" userId="ce7c6025-ca9f-4b65-b3ee-82447e2e582a" providerId="ADAL" clId="{8EC43650-F2F4-4EF4-B6D7-B6628C02D362}" dt="2023-11-14T02:26:50.919" v="2064" actId="1076"/>
          <ac:spMkLst>
            <pc:docMk/>
            <pc:sldMk cId="818513556" sldId="579"/>
            <ac:spMk id="17" creationId="{B32BBD73-5541-A752-0335-94787E0B0D64}"/>
          </ac:spMkLst>
        </pc:spChg>
        <pc:spChg chg="add mod">
          <ac:chgData name="Ahmed, Shareef" userId="ce7c6025-ca9f-4b65-b3ee-82447e2e582a" providerId="ADAL" clId="{8EC43650-F2F4-4EF4-B6D7-B6628C02D362}" dt="2023-11-14T02:26:50.919" v="2064" actId="1076"/>
          <ac:spMkLst>
            <pc:docMk/>
            <pc:sldMk cId="818513556" sldId="579"/>
            <ac:spMk id="18" creationId="{762A03B4-1318-E798-4F74-F2971DDE34D7}"/>
          </ac:spMkLst>
        </pc:spChg>
        <pc:spChg chg="add mod">
          <ac:chgData name="Ahmed, Shareef" userId="ce7c6025-ca9f-4b65-b3ee-82447e2e582a" providerId="ADAL" clId="{8EC43650-F2F4-4EF4-B6D7-B6628C02D362}" dt="2023-11-14T02:26:50.919" v="2064" actId="1076"/>
          <ac:spMkLst>
            <pc:docMk/>
            <pc:sldMk cId="818513556" sldId="579"/>
            <ac:spMk id="19" creationId="{989FBA5F-04D1-75D0-C916-908C866320E6}"/>
          </ac:spMkLst>
        </pc:spChg>
        <pc:spChg chg="add mod">
          <ac:chgData name="Ahmed, Shareef" userId="ce7c6025-ca9f-4b65-b3ee-82447e2e582a" providerId="ADAL" clId="{8EC43650-F2F4-4EF4-B6D7-B6628C02D362}" dt="2023-11-14T02:26:50.919" v="2064" actId="1076"/>
          <ac:spMkLst>
            <pc:docMk/>
            <pc:sldMk cId="818513556" sldId="579"/>
            <ac:spMk id="20" creationId="{1283729F-2A18-0BAE-BC54-6BA224FCB0D6}"/>
          </ac:spMkLst>
        </pc:spChg>
        <pc:spChg chg="add mod">
          <ac:chgData name="Ahmed, Shareef" userId="ce7c6025-ca9f-4b65-b3ee-82447e2e582a" providerId="ADAL" clId="{8EC43650-F2F4-4EF4-B6D7-B6628C02D362}" dt="2023-11-14T02:26:50.919" v="2064" actId="1076"/>
          <ac:spMkLst>
            <pc:docMk/>
            <pc:sldMk cId="818513556" sldId="579"/>
            <ac:spMk id="21" creationId="{A5E13859-D0C8-40E1-FCCE-0E25FED85C08}"/>
          </ac:spMkLst>
        </pc:spChg>
        <pc:spChg chg="add mod ord">
          <ac:chgData name="Ahmed, Shareef" userId="ce7c6025-ca9f-4b65-b3ee-82447e2e582a" providerId="ADAL" clId="{8EC43650-F2F4-4EF4-B6D7-B6628C02D362}" dt="2023-11-14T02:28:07.032" v="2136"/>
          <ac:spMkLst>
            <pc:docMk/>
            <pc:sldMk cId="818513556" sldId="579"/>
            <ac:spMk id="22" creationId="{8B42F74B-0E23-ABED-BB62-583C694F73BA}"/>
          </ac:spMkLst>
        </pc:spChg>
        <pc:spChg chg="mod">
          <ac:chgData name="Ahmed, Shareef" userId="ce7c6025-ca9f-4b65-b3ee-82447e2e582a" providerId="ADAL" clId="{8EC43650-F2F4-4EF4-B6D7-B6628C02D362}" dt="2023-11-14T02:27:51.121" v="2115" actId="20577"/>
          <ac:spMkLst>
            <pc:docMk/>
            <pc:sldMk cId="818513556" sldId="579"/>
            <ac:spMk id="25" creationId="{52E8AC31-0F00-A899-8949-39DEAA8FE2F6}"/>
          </ac:spMkLst>
        </pc:spChg>
        <pc:spChg chg="mod">
          <ac:chgData name="Ahmed, Shareef" userId="ce7c6025-ca9f-4b65-b3ee-82447e2e582a" providerId="ADAL" clId="{8EC43650-F2F4-4EF4-B6D7-B6628C02D362}" dt="2023-11-14T02:27:51.121" v="2115" actId="20577"/>
          <ac:spMkLst>
            <pc:docMk/>
            <pc:sldMk cId="818513556" sldId="579"/>
            <ac:spMk id="26" creationId="{E11143EC-FC44-CDE6-F57A-7AB97C1139FB}"/>
          </ac:spMkLst>
        </pc:spChg>
        <pc:spChg chg="mod">
          <ac:chgData name="Ahmed, Shareef" userId="ce7c6025-ca9f-4b65-b3ee-82447e2e582a" providerId="ADAL" clId="{8EC43650-F2F4-4EF4-B6D7-B6628C02D362}" dt="2023-11-14T02:27:51.121" v="2115" actId="20577"/>
          <ac:spMkLst>
            <pc:docMk/>
            <pc:sldMk cId="818513556" sldId="579"/>
            <ac:spMk id="27" creationId="{8CFF7A8F-9094-ED9B-9E36-4EC91E9DD4AF}"/>
          </ac:spMkLst>
        </pc:spChg>
        <pc:spChg chg="mod">
          <ac:chgData name="Ahmed, Shareef" userId="ce7c6025-ca9f-4b65-b3ee-82447e2e582a" providerId="ADAL" clId="{8EC43650-F2F4-4EF4-B6D7-B6628C02D362}" dt="2023-11-14T02:27:51.121" v="2115" actId="20577"/>
          <ac:spMkLst>
            <pc:docMk/>
            <pc:sldMk cId="818513556" sldId="579"/>
            <ac:spMk id="28" creationId="{BBD1DBE3-4B2E-0E7E-BE71-F524A99CF7B6}"/>
          </ac:spMkLst>
        </pc:spChg>
        <pc:spChg chg="mod">
          <ac:chgData name="Ahmed, Shareef" userId="ce7c6025-ca9f-4b65-b3ee-82447e2e582a" providerId="ADAL" clId="{8EC43650-F2F4-4EF4-B6D7-B6628C02D362}" dt="2023-11-14T02:27:51.121" v="2115" actId="20577"/>
          <ac:spMkLst>
            <pc:docMk/>
            <pc:sldMk cId="818513556" sldId="579"/>
            <ac:spMk id="29" creationId="{AF0335FE-B8B5-A0B2-C6F2-A6AA1B6A63EC}"/>
          </ac:spMkLst>
        </pc:spChg>
        <pc:spChg chg="mod">
          <ac:chgData name="Ahmed, Shareef" userId="ce7c6025-ca9f-4b65-b3ee-82447e2e582a" providerId="ADAL" clId="{8EC43650-F2F4-4EF4-B6D7-B6628C02D362}" dt="2023-11-14T02:27:51.121" v="2115" actId="20577"/>
          <ac:spMkLst>
            <pc:docMk/>
            <pc:sldMk cId="818513556" sldId="579"/>
            <ac:spMk id="31" creationId="{E05FE960-ED1A-B23F-000C-B7C97E0B43D9}"/>
          </ac:spMkLst>
        </pc:spChg>
        <pc:spChg chg="mod">
          <ac:chgData name="Ahmed, Shareef" userId="ce7c6025-ca9f-4b65-b3ee-82447e2e582a" providerId="ADAL" clId="{8EC43650-F2F4-4EF4-B6D7-B6628C02D362}" dt="2023-11-14T02:27:51.121" v="2115" actId="20577"/>
          <ac:spMkLst>
            <pc:docMk/>
            <pc:sldMk cId="818513556" sldId="579"/>
            <ac:spMk id="32" creationId="{CE3CE01D-61B5-F190-36D2-ACF66EBA7CE1}"/>
          </ac:spMkLst>
        </pc:spChg>
        <pc:spChg chg="mod">
          <ac:chgData name="Ahmed, Shareef" userId="ce7c6025-ca9f-4b65-b3ee-82447e2e582a" providerId="ADAL" clId="{8EC43650-F2F4-4EF4-B6D7-B6628C02D362}" dt="2023-11-14T02:27:51.121" v="2115" actId="20577"/>
          <ac:spMkLst>
            <pc:docMk/>
            <pc:sldMk cId="818513556" sldId="579"/>
            <ac:spMk id="33" creationId="{902AA5BD-7061-C008-48F9-7747DB6F48C8}"/>
          </ac:spMkLst>
        </pc:spChg>
        <pc:spChg chg="mod">
          <ac:chgData name="Ahmed, Shareef" userId="ce7c6025-ca9f-4b65-b3ee-82447e2e582a" providerId="ADAL" clId="{8EC43650-F2F4-4EF4-B6D7-B6628C02D362}" dt="2023-11-14T02:27:51.121" v="2115" actId="20577"/>
          <ac:spMkLst>
            <pc:docMk/>
            <pc:sldMk cId="818513556" sldId="579"/>
            <ac:spMk id="34" creationId="{09FBC8B7-D09C-3541-524A-935E95B86708}"/>
          </ac:spMkLst>
        </pc:spChg>
        <pc:spChg chg="mod">
          <ac:chgData name="Ahmed, Shareef" userId="ce7c6025-ca9f-4b65-b3ee-82447e2e582a" providerId="ADAL" clId="{8EC43650-F2F4-4EF4-B6D7-B6628C02D362}" dt="2023-11-14T02:27:51.121" v="2115" actId="20577"/>
          <ac:spMkLst>
            <pc:docMk/>
            <pc:sldMk cId="818513556" sldId="579"/>
            <ac:spMk id="35" creationId="{3D861FE1-35CF-2B88-0D25-3E8D1A782672}"/>
          </ac:spMkLst>
        </pc:spChg>
        <pc:grpChg chg="add mod">
          <ac:chgData name="Ahmed, Shareef" userId="ce7c6025-ca9f-4b65-b3ee-82447e2e582a" providerId="ADAL" clId="{8EC43650-F2F4-4EF4-B6D7-B6628C02D362}" dt="2023-11-14T02:26:50.919" v="2064" actId="1076"/>
          <ac:grpSpMkLst>
            <pc:docMk/>
            <pc:sldMk cId="818513556" sldId="579"/>
            <ac:grpSpMk id="23" creationId="{2701CF9F-1AAF-A257-32B5-AB8AEA77E4B2}"/>
          </ac:grpSpMkLst>
        </pc:grpChg>
        <pc:grpChg chg="add mod">
          <ac:chgData name="Ahmed, Shareef" userId="ce7c6025-ca9f-4b65-b3ee-82447e2e582a" providerId="ADAL" clId="{8EC43650-F2F4-4EF4-B6D7-B6628C02D362}" dt="2023-11-14T02:27:51.121" v="2115" actId="20577"/>
          <ac:grpSpMkLst>
            <pc:docMk/>
            <pc:sldMk cId="818513556" sldId="579"/>
            <ac:grpSpMk id="24" creationId="{CCEC6210-F04B-D9E8-4123-58862B64A414}"/>
          </ac:grpSpMkLst>
        </pc:grpChg>
        <pc:grpChg chg="del">
          <ac:chgData name="Ahmed, Shareef" userId="ce7c6025-ca9f-4b65-b3ee-82447e2e582a" providerId="ADAL" clId="{8EC43650-F2F4-4EF4-B6D7-B6628C02D362}" dt="2023-11-13T22:04:47.403" v="1577" actId="478"/>
          <ac:grpSpMkLst>
            <pc:docMk/>
            <pc:sldMk cId="818513556" sldId="579"/>
            <ac:grpSpMk id="88" creationId="{5FA66106-9DB0-2734-AF5B-D4E9BEC90067}"/>
          </ac:grpSpMkLst>
        </pc:grpChg>
        <pc:grpChg chg="del">
          <ac:chgData name="Ahmed, Shareef" userId="ce7c6025-ca9f-4b65-b3ee-82447e2e582a" providerId="ADAL" clId="{8EC43650-F2F4-4EF4-B6D7-B6628C02D362}" dt="2023-11-13T22:04:47.403" v="1577" actId="478"/>
          <ac:grpSpMkLst>
            <pc:docMk/>
            <pc:sldMk cId="818513556" sldId="579"/>
            <ac:grpSpMk id="90" creationId="{5466DD74-CB32-F4C2-AB64-973A48B57417}"/>
          </ac:grpSpMkLst>
        </pc:grpChg>
        <pc:cxnChg chg="del">
          <ac:chgData name="Ahmed, Shareef" userId="ce7c6025-ca9f-4b65-b3ee-82447e2e582a" providerId="ADAL" clId="{8EC43650-F2F4-4EF4-B6D7-B6628C02D362}" dt="2023-11-13T22:04:48.980" v="1578" actId="478"/>
          <ac:cxnSpMkLst>
            <pc:docMk/>
            <pc:sldMk cId="818513556" sldId="579"/>
            <ac:cxnSpMk id="10" creationId="{807D2538-C321-2B9B-E4F2-665F1C8753D9}"/>
          </ac:cxnSpMkLst>
        </pc:cxnChg>
        <pc:cxnChg chg="mod">
          <ac:chgData name="Ahmed, Shareef" userId="ce7c6025-ca9f-4b65-b3ee-82447e2e582a" providerId="ADAL" clId="{8EC43650-F2F4-4EF4-B6D7-B6628C02D362}" dt="2023-11-13T22:04:47.403" v="1577" actId="478"/>
          <ac:cxnSpMkLst>
            <pc:docMk/>
            <pc:sldMk cId="818513556" sldId="579"/>
            <ac:cxnSpMk id="44" creationId="{4149EE64-FE6B-FE2C-0428-FD1080DF61C1}"/>
          </ac:cxnSpMkLst>
        </pc:cxnChg>
        <pc:cxnChg chg="mod">
          <ac:chgData name="Ahmed, Shareef" userId="ce7c6025-ca9f-4b65-b3ee-82447e2e582a" providerId="ADAL" clId="{8EC43650-F2F4-4EF4-B6D7-B6628C02D362}" dt="2023-11-13T22:04:47.403" v="1577" actId="478"/>
          <ac:cxnSpMkLst>
            <pc:docMk/>
            <pc:sldMk cId="818513556" sldId="579"/>
            <ac:cxnSpMk id="45" creationId="{EA7A28F0-DC36-AD19-E734-56F8F0805EF0}"/>
          </ac:cxnSpMkLst>
        </pc:cxnChg>
        <pc:cxnChg chg="mod">
          <ac:chgData name="Ahmed, Shareef" userId="ce7c6025-ca9f-4b65-b3ee-82447e2e582a" providerId="ADAL" clId="{8EC43650-F2F4-4EF4-B6D7-B6628C02D362}" dt="2023-11-13T22:04:47.403" v="1577" actId="478"/>
          <ac:cxnSpMkLst>
            <pc:docMk/>
            <pc:sldMk cId="818513556" sldId="579"/>
            <ac:cxnSpMk id="46" creationId="{5C921AAE-2805-023E-E9DA-B345D29E96B6}"/>
          </ac:cxnSpMkLst>
        </pc:cxnChg>
        <pc:cxnChg chg="mod">
          <ac:chgData name="Ahmed, Shareef" userId="ce7c6025-ca9f-4b65-b3ee-82447e2e582a" providerId="ADAL" clId="{8EC43650-F2F4-4EF4-B6D7-B6628C02D362}" dt="2023-11-13T22:04:47.403" v="1577" actId="478"/>
          <ac:cxnSpMkLst>
            <pc:docMk/>
            <pc:sldMk cId="818513556" sldId="579"/>
            <ac:cxnSpMk id="47" creationId="{948B5E28-DE81-23DC-2929-40400DAC7D3D}"/>
          </ac:cxnSpMkLst>
        </pc:cxnChg>
        <pc:cxnChg chg="mod">
          <ac:chgData name="Ahmed, Shareef" userId="ce7c6025-ca9f-4b65-b3ee-82447e2e582a" providerId="ADAL" clId="{8EC43650-F2F4-4EF4-B6D7-B6628C02D362}" dt="2023-11-13T22:04:47.403" v="1577" actId="478"/>
          <ac:cxnSpMkLst>
            <pc:docMk/>
            <pc:sldMk cId="818513556" sldId="579"/>
            <ac:cxnSpMk id="48" creationId="{F5F0256C-56B4-08ED-12B0-8785E2FC12DF}"/>
          </ac:cxnSpMkLst>
        </pc:cxnChg>
        <pc:cxnChg chg="mod">
          <ac:chgData name="Ahmed, Shareef" userId="ce7c6025-ca9f-4b65-b3ee-82447e2e582a" providerId="ADAL" clId="{8EC43650-F2F4-4EF4-B6D7-B6628C02D362}" dt="2023-11-13T22:04:47.403" v="1577" actId="478"/>
          <ac:cxnSpMkLst>
            <pc:docMk/>
            <pc:sldMk cId="818513556" sldId="579"/>
            <ac:cxnSpMk id="53" creationId="{6B64EA8B-311B-4929-070B-5F9AE9128926}"/>
          </ac:cxnSpMkLst>
        </pc:cxnChg>
        <pc:cxnChg chg="mod">
          <ac:chgData name="Ahmed, Shareef" userId="ce7c6025-ca9f-4b65-b3ee-82447e2e582a" providerId="ADAL" clId="{8EC43650-F2F4-4EF4-B6D7-B6628C02D362}" dt="2023-11-13T22:04:47.403" v="1577" actId="478"/>
          <ac:cxnSpMkLst>
            <pc:docMk/>
            <pc:sldMk cId="818513556" sldId="579"/>
            <ac:cxnSpMk id="54" creationId="{0124F5FE-FE78-9C2C-4DD7-8725047A3FE1}"/>
          </ac:cxnSpMkLst>
        </pc:cxnChg>
        <pc:cxnChg chg="mod">
          <ac:chgData name="Ahmed, Shareef" userId="ce7c6025-ca9f-4b65-b3ee-82447e2e582a" providerId="ADAL" clId="{8EC43650-F2F4-4EF4-B6D7-B6628C02D362}" dt="2023-11-13T22:04:47.403" v="1577" actId="478"/>
          <ac:cxnSpMkLst>
            <pc:docMk/>
            <pc:sldMk cId="818513556" sldId="579"/>
            <ac:cxnSpMk id="56" creationId="{207CBB45-5448-ADEB-9861-19B893383F22}"/>
          </ac:cxnSpMkLst>
        </pc:cxnChg>
        <pc:cxnChg chg="mod">
          <ac:chgData name="Ahmed, Shareef" userId="ce7c6025-ca9f-4b65-b3ee-82447e2e582a" providerId="ADAL" clId="{8EC43650-F2F4-4EF4-B6D7-B6628C02D362}" dt="2023-11-13T22:04:47.403" v="1577" actId="478"/>
          <ac:cxnSpMkLst>
            <pc:docMk/>
            <pc:sldMk cId="818513556" sldId="579"/>
            <ac:cxnSpMk id="57" creationId="{46E0F633-937D-F2B0-11F6-020629FAE1BF}"/>
          </ac:cxnSpMkLst>
        </pc:cxnChg>
      </pc:sldChg>
      <pc:sldChg chg="addSp delSp modSp mod">
        <pc:chgData name="Ahmed, Shareef" userId="ce7c6025-ca9f-4b65-b3ee-82447e2e582a" providerId="ADAL" clId="{8EC43650-F2F4-4EF4-B6D7-B6628C02D362}" dt="2023-11-15T08:17:52.409" v="11047" actId="14100"/>
        <pc:sldMkLst>
          <pc:docMk/>
          <pc:sldMk cId="2306202373" sldId="580"/>
        </pc:sldMkLst>
        <pc:spChg chg="mod">
          <ac:chgData name="Ahmed, Shareef" userId="ce7c6025-ca9f-4b65-b3ee-82447e2e582a" providerId="ADAL" clId="{8EC43650-F2F4-4EF4-B6D7-B6628C02D362}" dt="2023-11-14T05:37:15.007" v="3300" actId="20577"/>
          <ac:spMkLst>
            <pc:docMk/>
            <pc:sldMk cId="2306202373" sldId="580"/>
            <ac:spMk id="2" creationId="{00000000-0000-0000-0000-000000000000}"/>
          </ac:spMkLst>
        </pc:spChg>
        <pc:spChg chg="add mod">
          <ac:chgData name="Ahmed, Shareef" userId="ce7c6025-ca9f-4b65-b3ee-82447e2e582a" providerId="ADAL" clId="{8EC43650-F2F4-4EF4-B6D7-B6628C02D362}" dt="2023-11-15T08:17:52.409" v="11047" actId="14100"/>
          <ac:spMkLst>
            <pc:docMk/>
            <pc:sldMk cId="2306202373" sldId="580"/>
            <ac:spMk id="3" creationId="{6873F9B4-C9C9-A6AF-DE2B-5C52B53E03D7}"/>
          </ac:spMkLst>
        </pc:spChg>
        <pc:spChg chg="mod">
          <ac:chgData name="Ahmed, Shareef" userId="ce7c6025-ca9f-4b65-b3ee-82447e2e582a" providerId="ADAL" clId="{8EC43650-F2F4-4EF4-B6D7-B6628C02D362}" dt="2023-11-14T17:46:35.709" v="4175" actId="20577"/>
          <ac:spMkLst>
            <pc:docMk/>
            <pc:sldMk cId="2306202373" sldId="580"/>
            <ac:spMk id="8" creationId="{61711DAA-9525-ADD6-DA0F-BFA9161BB3F2}"/>
          </ac:spMkLst>
        </pc:spChg>
        <pc:spChg chg="add mod">
          <ac:chgData name="Ahmed, Shareef" userId="ce7c6025-ca9f-4b65-b3ee-82447e2e582a" providerId="ADAL" clId="{8EC43650-F2F4-4EF4-B6D7-B6628C02D362}" dt="2023-11-14T17:45:52.631" v="4100" actId="1076"/>
          <ac:spMkLst>
            <pc:docMk/>
            <pc:sldMk cId="2306202373" sldId="580"/>
            <ac:spMk id="10" creationId="{671F3DB1-CA91-60D2-20D7-AE365F4A4780}"/>
          </ac:spMkLst>
        </pc:spChg>
        <pc:spChg chg="add mod">
          <ac:chgData name="Ahmed, Shareef" userId="ce7c6025-ca9f-4b65-b3ee-82447e2e582a" providerId="ADAL" clId="{8EC43650-F2F4-4EF4-B6D7-B6628C02D362}" dt="2023-11-14T17:45:52.631" v="4100" actId="1076"/>
          <ac:spMkLst>
            <pc:docMk/>
            <pc:sldMk cId="2306202373" sldId="580"/>
            <ac:spMk id="110" creationId="{DC9A08EA-679F-85EE-CF7D-EA750FEEC9C8}"/>
          </ac:spMkLst>
        </pc:spChg>
        <pc:spChg chg="del">
          <ac:chgData name="Ahmed, Shareef" userId="ce7c6025-ca9f-4b65-b3ee-82447e2e582a" providerId="ADAL" clId="{8EC43650-F2F4-4EF4-B6D7-B6628C02D362}" dt="2023-11-14T05:37:19.180" v="3301" actId="478"/>
          <ac:spMkLst>
            <pc:docMk/>
            <pc:sldMk cId="2306202373" sldId="580"/>
            <ac:spMk id="148" creationId="{5A46B620-4276-BA80-983A-203FBEED91BE}"/>
          </ac:spMkLst>
        </pc:spChg>
        <pc:grpChg chg="del">
          <ac:chgData name="Ahmed, Shareef" userId="ce7c6025-ca9f-4b65-b3ee-82447e2e582a" providerId="ADAL" clId="{8EC43650-F2F4-4EF4-B6D7-B6628C02D362}" dt="2023-11-14T05:37:19.180" v="3301" actId="478"/>
          <ac:grpSpMkLst>
            <pc:docMk/>
            <pc:sldMk cId="2306202373" sldId="580"/>
            <ac:grpSpMk id="125" creationId="{9D5150F3-30D4-D4CA-21F9-6888487C493F}"/>
          </ac:grpSpMkLst>
        </pc:grpChg>
        <pc:grpChg chg="del">
          <ac:chgData name="Ahmed, Shareef" userId="ce7c6025-ca9f-4b65-b3ee-82447e2e582a" providerId="ADAL" clId="{8EC43650-F2F4-4EF4-B6D7-B6628C02D362}" dt="2023-11-14T05:37:19.180" v="3301" actId="478"/>
          <ac:grpSpMkLst>
            <pc:docMk/>
            <pc:sldMk cId="2306202373" sldId="580"/>
            <ac:grpSpMk id="152" creationId="{A14CF21D-4171-4E8D-5339-CE60B52C07EA}"/>
          </ac:grpSpMkLst>
        </pc:grpChg>
        <pc:grpChg chg="del">
          <ac:chgData name="Ahmed, Shareef" userId="ce7c6025-ca9f-4b65-b3ee-82447e2e582a" providerId="ADAL" clId="{8EC43650-F2F4-4EF4-B6D7-B6628C02D362}" dt="2023-11-14T05:37:23.102" v="3302" actId="478"/>
          <ac:grpSpMkLst>
            <pc:docMk/>
            <pc:sldMk cId="2306202373" sldId="580"/>
            <ac:grpSpMk id="175" creationId="{ECF42AFC-0821-92AA-1CCD-F9E9A828F93B}"/>
          </ac:grpSpMkLst>
        </pc:grpChg>
        <pc:grpChg chg="del">
          <ac:chgData name="Ahmed, Shareef" userId="ce7c6025-ca9f-4b65-b3ee-82447e2e582a" providerId="ADAL" clId="{8EC43650-F2F4-4EF4-B6D7-B6628C02D362}" dt="2023-11-14T05:37:23.102" v="3302" actId="478"/>
          <ac:grpSpMkLst>
            <pc:docMk/>
            <pc:sldMk cId="2306202373" sldId="580"/>
            <ac:grpSpMk id="176" creationId="{21210526-E9EF-7820-C494-7FC88D890A71}"/>
          </ac:grpSpMkLst>
        </pc:grpChg>
        <pc:picChg chg="add mod">
          <ac:chgData name="Ahmed, Shareef" userId="ce7c6025-ca9f-4b65-b3ee-82447e2e582a" providerId="ADAL" clId="{8EC43650-F2F4-4EF4-B6D7-B6628C02D362}" dt="2023-11-14T17:45:52.631" v="4100" actId="1076"/>
          <ac:picMkLst>
            <pc:docMk/>
            <pc:sldMk cId="2306202373" sldId="580"/>
            <ac:picMk id="6" creationId="{133E54F6-66E9-1D06-140F-E2D7B344687B}"/>
          </ac:picMkLst>
        </pc:picChg>
        <pc:picChg chg="add mod">
          <ac:chgData name="Ahmed, Shareef" userId="ce7c6025-ca9f-4b65-b3ee-82447e2e582a" providerId="ADAL" clId="{8EC43650-F2F4-4EF4-B6D7-B6628C02D362}" dt="2023-11-14T17:45:52.631" v="4100" actId="1076"/>
          <ac:picMkLst>
            <pc:docMk/>
            <pc:sldMk cId="2306202373" sldId="580"/>
            <ac:picMk id="9" creationId="{F8A70461-98AF-B86A-1F49-20207A4F11E3}"/>
          </ac:picMkLst>
        </pc:picChg>
        <pc:picChg chg="add mod">
          <ac:chgData name="Ahmed, Shareef" userId="ce7c6025-ca9f-4b65-b3ee-82447e2e582a" providerId="ADAL" clId="{8EC43650-F2F4-4EF4-B6D7-B6628C02D362}" dt="2023-11-14T17:45:52.631" v="4100" actId="1076"/>
          <ac:picMkLst>
            <pc:docMk/>
            <pc:sldMk cId="2306202373" sldId="580"/>
            <ac:picMk id="80" creationId="{9E053859-BA9C-8F9C-FED1-FEC175C4735B}"/>
          </ac:picMkLst>
        </pc:picChg>
        <pc:cxnChg chg="add mod">
          <ac:chgData name="Ahmed, Shareef" userId="ce7c6025-ca9f-4b65-b3ee-82447e2e582a" providerId="ADAL" clId="{8EC43650-F2F4-4EF4-B6D7-B6628C02D362}" dt="2023-11-14T17:45:52.631" v="4100" actId="1076"/>
          <ac:cxnSpMkLst>
            <pc:docMk/>
            <pc:sldMk cId="2306202373" sldId="580"/>
            <ac:cxnSpMk id="62" creationId="{C7C34F86-83C9-1A89-9D1F-05D74B662DF4}"/>
          </ac:cxnSpMkLst>
        </pc:cxnChg>
        <pc:cxnChg chg="del">
          <ac:chgData name="Ahmed, Shareef" userId="ce7c6025-ca9f-4b65-b3ee-82447e2e582a" providerId="ADAL" clId="{8EC43650-F2F4-4EF4-B6D7-B6628C02D362}" dt="2023-11-14T05:37:19.180" v="3301" actId="478"/>
          <ac:cxnSpMkLst>
            <pc:docMk/>
            <pc:sldMk cId="2306202373" sldId="580"/>
            <ac:cxnSpMk id="154" creationId="{47BF2893-02C6-2D5B-7852-A39615278619}"/>
          </ac:cxnSpMkLst>
        </pc:cxnChg>
        <pc:cxnChg chg="del">
          <ac:chgData name="Ahmed, Shareef" userId="ce7c6025-ca9f-4b65-b3ee-82447e2e582a" providerId="ADAL" clId="{8EC43650-F2F4-4EF4-B6D7-B6628C02D362}" dt="2023-11-14T05:37:23.102" v="3302" actId="478"/>
          <ac:cxnSpMkLst>
            <pc:docMk/>
            <pc:sldMk cId="2306202373" sldId="580"/>
            <ac:cxnSpMk id="173" creationId="{FE5AB52D-D217-DF14-E0EC-ADF185F279B7}"/>
          </ac:cxnSpMkLst>
        </pc:cxnChg>
      </pc:sldChg>
      <pc:sldChg chg="addSp delSp modSp mod modAnim">
        <pc:chgData name="Ahmed, Shareef" userId="ce7c6025-ca9f-4b65-b3ee-82447e2e582a" providerId="ADAL" clId="{8EC43650-F2F4-4EF4-B6D7-B6628C02D362}" dt="2023-11-15T07:37:33.821" v="10391" actId="20577"/>
        <pc:sldMkLst>
          <pc:docMk/>
          <pc:sldMk cId="2575886564" sldId="581"/>
        </pc:sldMkLst>
        <pc:spChg chg="mod">
          <ac:chgData name="Ahmed, Shareef" userId="ce7c6025-ca9f-4b65-b3ee-82447e2e582a" providerId="ADAL" clId="{8EC43650-F2F4-4EF4-B6D7-B6628C02D362}" dt="2023-11-15T07:37:33.821" v="10391" actId="20577"/>
          <ac:spMkLst>
            <pc:docMk/>
            <pc:sldMk cId="2575886564" sldId="581"/>
            <ac:spMk id="2" creationId="{00000000-0000-0000-0000-000000000000}"/>
          </ac:spMkLst>
        </pc:spChg>
        <pc:spChg chg="del">
          <ac:chgData name="Ahmed, Shareef" userId="ce7c6025-ca9f-4b65-b3ee-82447e2e582a" providerId="ADAL" clId="{8EC43650-F2F4-4EF4-B6D7-B6628C02D362}" dt="2023-11-14T05:55:34.199" v="3659" actId="478"/>
          <ac:spMkLst>
            <pc:docMk/>
            <pc:sldMk cId="2575886564" sldId="581"/>
            <ac:spMk id="3" creationId="{2C129868-EE3A-642F-93AD-32664E23E264}"/>
          </ac:spMkLst>
        </pc:spChg>
        <pc:spChg chg="mod">
          <ac:chgData name="Ahmed, Shareef" userId="ce7c6025-ca9f-4b65-b3ee-82447e2e582a" providerId="ADAL" clId="{8EC43650-F2F4-4EF4-B6D7-B6628C02D362}" dt="2023-11-14T18:01:13.419" v="4206" actId="20577"/>
          <ac:spMkLst>
            <pc:docMk/>
            <pc:sldMk cId="2575886564" sldId="581"/>
            <ac:spMk id="8" creationId="{61711DAA-9525-ADD6-DA0F-BFA9161BB3F2}"/>
          </ac:spMkLst>
        </pc:spChg>
        <pc:spChg chg="add del mod">
          <ac:chgData name="Ahmed, Shareef" userId="ce7c6025-ca9f-4b65-b3ee-82447e2e582a" providerId="ADAL" clId="{8EC43650-F2F4-4EF4-B6D7-B6628C02D362}" dt="2023-11-14T17:45:39.530" v="4099" actId="478"/>
          <ac:spMkLst>
            <pc:docMk/>
            <pc:sldMk cId="2575886564" sldId="581"/>
            <ac:spMk id="18" creationId="{4C4B702C-EF09-711E-5089-DDDAF68B73A6}"/>
          </ac:spMkLst>
        </pc:spChg>
        <pc:spChg chg="add del mod">
          <ac:chgData name="Ahmed, Shareef" userId="ce7c6025-ca9f-4b65-b3ee-82447e2e582a" providerId="ADAL" clId="{8EC43650-F2F4-4EF4-B6D7-B6628C02D362}" dt="2023-11-14T17:45:39.530" v="4099" actId="478"/>
          <ac:spMkLst>
            <pc:docMk/>
            <pc:sldMk cId="2575886564" sldId="581"/>
            <ac:spMk id="19" creationId="{7F13BC46-DD1C-A2D3-0798-4070B70F0578}"/>
          </ac:spMkLst>
        </pc:spChg>
        <pc:spChg chg="add del mod">
          <ac:chgData name="Ahmed, Shareef" userId="ce7c6025-ca9f-4b65-b3ee-82447e2e582a" providerId="ADAL" clId="{8EC43650-F2F4-4EF4-B6D7-B6628C02D362}" dt="2023-11-14T17:56:07.247" v="4176" actId="478"/>
          <ac:spMkLst>
            <pc:docMk/>
            <pc:sldMk cId="2575886564" sldId="581"/>
            <ac:spMk id="21" creationId="{253932DA-D1CF-10FA-AD28-9446B3494884}"/>
          </ac:spMkLst>
        </pc:spChg>
        <pc:spChg chg="del">
          <ac:chgData name="Ahmed, Shareef" userId="ce7c6025-ca9f-4b65-b3ee-82447e2e582a" providerId="ADAL" clId="{8EC43650-F2F4-4EF4-B6D7-B6628C02D362}" dt="2023-11-14T05:55:31.275" v="3657" actId="478"/>
          <ac:spMkLst>
            <pc:docMk/>
            <pc:sldMk cId="2575886564" sldId="581"/>
            <ac:spMk id="131" creationId="{607EFBD4-D270-2B0A-F0CD-36AF2EA46F96}"/>
          </ac:spMkLst>
        </pc:spChg>
        <pc:grpChg chg="del">
          <ac:chgData name="Ahmed, Shareef" userId="ce7c6025-ca9f-4b65-b3ee-82447e2e582a" providerId="ADAL" clId="{8EC43650-F2F4-4EF4-B6D7-B6628C02D362}" dt="2023-11-14T05:55:29.471" v="3656" actId="478"/>
          <ac:grpSpMkLst>
            <pc:docMk/>
            <pc:sldMk cId="2575886564" sldId="581"/>
            <ac:grpSpMk id="80" creationId="{9AC2423C-BD3E-7184-1282-DD7902BF51B7}"/>
          </ac:grpSpMkLst>
        </pc:grpChg>
        <pc:grpChg chg="del">
          <ac:chgData name="Ahmed, Shareef" userId="ce7c6025-ca9f-4b65-b3ee-82447e2e582a" providerId="ADAL" clId="{8EC43650-F2F4-4EF4-B6D7-B6628C02D362}" dt="2023-11-14T05:55:26.949" v="3655" actId="478"/>
          <ac:grpSpMkLst>
            <pc:docMk/>
            <pc:sldMk cId="2575886564" sldId="581"/>
            <ac:grpSpMk id="132" creationId="{7EC8FC5A-9149-AA68-8EA8-C92EA06D5B4B}"/>
          </ac:grpSpMkLst>
        </pc:grpChg>
        <pc:picChg chg="add del mod">
          <ac:chgData name="Ahmed, Shareef" userId="ce7c6025-ca9f-4b65-b3ee-82447e2e582a" providerId="ADAL" clId="{8EC43650-F2F4-4EF4-B6D7-B6628C02D362}" dt="2023-11-14T06:14:55.380" v="3836" actId="478"/>
          <ac:picMkLst>
            <pc:docMk/>
            <pc:sldMk cId="2575886564" sldId="581"/>
            <ac:picMk id="7" creationId="{3658ACE8-C73F-7C05-154B-D8C74C32463A}"/>
          </ac:picMkLst>
        </pc:picChg>
        <pc:picChg chg="add del mod">
          <ac:chgData name="Ahmed, Shareef" userId="ce7c6025-ca9f-4b65-b3ee-82447e2e582a" providerId="ADAL" clId="{8EC43650-F2F4-4EF4-B6D7-B6628C02D362}" dt="2023-11-14T06:14:51.216" v="3835" actId="478"/>
          <ac:picMkLst>
            <pc:docMk/>
            <pc:sldMk cId="2575886564" sldId="581"/>
            <ac:picMk id="10" creationId="{FAF97CEA-7A2B-4FD9-67BF-D3C0DB708D87}"/>
          </ac:picMkLst>
        </pc:picChg>
        <pc:picChg chg="add del mod">
          <ac:chgData name="Ahmed, Shareef" userId="ce7c6025-ca9f-4b65-b3ee-82447e2e582a" providerId="ADAL" clId="{8EC43650-F2F4-4EF4-B6D7-B6628C02D362}" dt="2023-11-14T06:43:16.363" v="3928" actId="478"/>
          <ac:picMkLst>
            <pc:docMk/>
            <pc:sldMk cId="2575886564" sldId="581"/>
            <ac:picMk id="12" creationId="{0F5D49B4-516A-20E3-17D5-709436B98104}"/>
          </ac:picMkLst>
        </pc:picChg>
        <pc:picChg chg="add del mod">
          <ac:chgData name="Ahmed, Shareef" userId="ce7c6025-ca9f-4b65-b3ee-82447e2e582a" providerId="ADAL" clId="{8EC43650-F2F4-4EF4-B6D7-B6628C02D362}" dt="2023-11-14T06:49:38.915" v="3944" actId="478"/>
          <ac:picMkLst>
            <pc:docMk/>
            <pc:sldMk cId="2575886564" sldId="581"/>
            <ac:picMk id="14" creationId="{E597B393-7AD5-68BB-1C1B-B5ECBE8204DB}"/>
          </ac:picMkLst>
        </pc:picChg>
        <pc:picChg chg="add del mod">
          <ac:chgData name="Ahmed, Shareef" userId="ce7c6025-ca9f-4b65-b3ee-82447e2e582a" providerId="ADAL" clId="{8EC43650-F2F4-4EF4-B6D7-B6628C02D362}" dt="2023-11-14T17:45:39.530" v="4099" actId="478"/>
          <ac:picMkLst>
            <pc:docMk/>
            <pc:sldMk cId="2575886564" sldId="581"/>
            <ac:picMk id="15" creationId="{86371551-2DE3-70C7-58DC-E3E059434DBC}"/>
          </ac:picMkLst>
        </pc:picChg>
        <pc:picChg chg="add del mod">
          <ac:chgData name="Ahmed, Shareef" userId="ce7c6025-ca9f-4b65-b3ee-82447e2e582a" providerId="ADAL" clId="{8EC43650-F2F4-4EF4-B6D7-B6628C02D362}" dt="2023-11-14T17:45:39.530" v="4099" actId="478"/>
          <ac:picMkLst>
            <pc:docMk/>
            <pc:sldMk cId="2575886564" sldId="581"/>
            <ac:picMk id="16" creationId="{D5A323F4-A8EF-8661-E98C-5E17978FFF90}"/>
          </ac:picMkLst>
        </pc:picChg>
        <pc:picChg chg="add del mod">
          <ac:chgData name="Ahmed, Shareef" userId="ce7c6025-ca9f-4b65-b3ee-82447e2e582a" providerId="ADAL" clId="{8EC43650-F2F4-4EF4-B6D7-B6628C02D362}" dt="2023-11-14T17:45:35.944" v="4098" actId="478"/>
          <ac:picMkLst>
            <pc:docMk/>
            <pc:sldMk cId="2575886564" sldId="581"/>
            <ac:picMk id="17" creationId="{3067BEF8-EE32-5F7D-5C23-AF9211FDD06E}"/>
          </ac:picMkLst>
        </pc:picChg>
        <pc:cxnChg chg="del">
          <ac:chgData name="Ahmed, Shareef" userId="ce7c6025-ca9f-4b65-b3ee-82447e2e582a" providerId="ADAL" clId="{8EC43650-F2F4-4EF4-B6D7-B6628C02D362}" dt="2023-11-14T05:55:32.600" v="3658" actId="478"/>
          <ac:cxnSpMkLst>
            <pc:docMk/>
            <pc:sldMk cId="2575886564" sldId="581"/>
            <ac:cxnSpMk id="169" creationId="{CB21FB6C-CEDB-FF9A-15DD-1D353C6AFFEF}"/>
          </ac:cxnSpMkLst>
        </pc:cxnChg>
      </pc:sldChg>
      <pc:sldChg chg="addSp modSp mod">
        <pc:chgData name="Ahmed, Shareef" userId="ce7c6025-ca9f-4b65-b3ee-82447e2e582a" providerId="ADAL" clId="{8EC43650-F2F4-4EF4-B6D7-B6628C02D362}" dt="2023-11-15T06:51:48.733" v="9407" actId="20577"/>
        <pc:sldMkLst>
          <pc:docMk/>
          <pc:sldMk cId="3108441003" sldId="582"/>
        </pc:sldMkLst>
        <pc:spChg chg="mod">
          <ac:chgData name="Ahmed, Shareef" userId="ce7c6025-ca9f-4b65-b3ee-82447e2e582a" providerId="ADAL" clId="{8EC43650-F2F4-4EF4-B6D7-B6628C02D362}" dt="2023-11-15T00:53:04.135" v="6869" actId="20577"/>
          <ac:spMkLst>
            <pc:docMk/>
            <pc:sldMk cId="3108441003" sldId="582"/>
            <ac:spMk id="2" creationId="{00000000-0000-0000-0000-000000000000}"/>
          </ac:spMkLst>
        </pc:spChg>
        <pc:spChg chg="add mod">
          <ac:chgData name="Ahmed, Shareef" userId="ce7c6025-ca9f-4b65-b3ee-82447e2e582a" providerId="ADAL" clId="{8EC43650-F2F4-4EF4-B6D7-B6628C02D362}" dt="2023-11-14T20:34:55.199" v="4853" actId="1076"/>
          <ac:spMkLst>
            <pc:docMk/>
            <pc:sldMk cId="3108441003" sldId="582"/>
            <ac:spMk id="3" creationId="{9CEA8308-86EF-035D-E468-F49C6608EBBF}"/>
          </ac:spMkLst>
        </pc:spChg>
        <pc:spChg chg="mod">
          <ac:chgData name="Ahmed, Shareef" userId="ce7c6025-ca9f-4b65-b3ee-82447e2e582a" providerId="ADAL" clId="{8EC43650-F2F4-4EF4-B6D7-B6628C02D362}" dt="2023-11-15T06:51:48.733" v="9407" actId="20577"/>
          <ac:spMkLst>
            <pc:docMk/>
            <pc:sldMk cId="3108441003" sldId="582"/>
            <ac:spMk id="6" creationId="{D884B780-25B4-5DAC-54AC-FDA2EDAE41B9}"/>
          </ac:spMkLst>
        </pc:spChg>
        <pc:spChg chg="add mod">
          <ac:chgData name="Ahmed, Shareef" userId="ce7c6025-ca9f-4b65-b3ee-82447e2e582a" providerId="ADAL" clId="{8EC43650-F2F4-4EF4-B6D7-B6628C02D362}" dt="2023-11-15T00:48:42.804" v="6634" actId="1076"/>
          <ac:spMkLst>
            <pc:docMk/>
            <pc:sldMk cId="3108441003" sldId="582"/>
            <ac:spMk id="8" creationId="{32A6EB86-8827-8D24-93FE-6AD42444CA82}"/>
          </ac:spMkLst>
        </pc:spChg>
        <pc:picChg chg="add mod">
          <ac:chgData name="Ahmed, Shareef" userId="ce7c6025-ca9f-4b65-b3ee-82447e2e582a" providerId="ADAL" clId="{8EC43650-F2F4-4EF4-B6D7-B6628C02D362}" dt="2023-11-14T20:45:15.833" v="5207" actId="1076"/>
          <ac:picMkLst>
            <pc:docMk/>
            <pc:sldMk cId="3108441003" sldId="582"/>
            <ac:picMk id="7" creationId="{BFCE2A3A-0011-61D0-5659-BC106C5411C0}"/>
          </ac:picMkLst>
        </pc:picChg>
      </pc:sldChg>
      <pc:sldChg chg="addSp delSp modSp mod">
        <pc:chgData name="Ahmed, Shareef" userId="ce7c6025-ca9f-4b65-b3ee-82447e2e582a" providerId="ADAL" clId="{8EC43650-F2F4-4EF4-B6D7-B6628C02D362}" dt="2023-11-15T08:22:16.223" v="11082" actId="1038"/>
        <pc:sldMkLst>
          <pc:docMk/>
          <pc:sldMk cId="1888938414" sldId="583"/>
        </pc:sldMkLst>
        <pc:spChg chg="mod">
          <ac:chgData name="Ahmed, Shareef" userId="ce7c6025-ca9f-4b65-b3ee-82447e2e582a" providerId="ADAL" clId="{8EC43650-F2F4-4EF4-B6D7-B6628C02D362}" dt="2023-11-15T01:28:58.692" v="7824" actId="20577"/>
          <ac:spMkLst>
            <pc:docMk/>
            <pc:sldMk cId="1888938414" sldId="583"/>
            <ac:spMk id="2" creationId="{00000000-0000-0000-0000-000000000000}"/>
          </ac:spMkLst>
        </pc:spChg>
        <pc:spChg chg="mod">
          <ac:chgData name="Ahmed, Shareef" userId="ce7c6025-ca9f-4b65-b3ee-82447e2e582a" providerId="ADAL" clId="{8EC43650-F2F4-4EF4-B6D7-B6628C02D362}" dt="2023-11-15T08:22:16.223" v="11082" actId="1038"/>
          <ac:spMkLst>
            <pc:docMk/>
            <pc:sldMk cId="1888938414" sldId="583"/>
            <ac:spMk id="6" creationId="{D884B780-25B4-5DAC-54AC-FDA2EDAE41B9}"/>
          </ac:spMkLst>
        </pc:spChg>
        <pc:spChg chg="add mod">
          <ac:chgData name="Ahmed, Shareef" userId="ce7c6025-ca9f-4b65-b3ee-82447e2e582a" providerId="ADAL" clId="{8EC43650-F2F4-4EF4-B6D7-B6628C02D362}" dt="2023-11-15T06:47:17.303" v="9344" actId="1076"/>
          <ac:spMkLst>
            <pc:docMk/>
            <pc:sldMk cId="1888938414" sldId="583"/>
            <ac:spMk id="7" creationId="{0DE2EBAA-6149-670F-6FD6-992B754D5F34}"/>
          </ac:spMkLst>
        </pc:spChg>
        <pc:spChg chg="add mod">
          <ac:chgData name="Ahmed, Shareef" userId="ce7c6025-ca9f-4b65-b3ee-82447e2e582a" providerId="ADAL" clId="{8EC43650-F2F4-4EF4-B6D7-B6628C02D362}" dt="2023-11-15T08:18:48.356" v="11061" actId="1076"/>
          <ac:spMkLst>
            <pc:docMk/>
            <pc:sldMk cId="1888938414" sldId="583"/>
            <ac:spMk id="8" creationId="{3122B3EE-1520-4F2A-3BBC-40CB2838AFDB}"/>
          </ac:spMkLst>
        </pc:spChg>
        <pc:spChg chg="add mod">
          <ac:chgData name="Ahmed, Shareef" userId="ce7c6025-ca9f-4b65-b3ee-82447e2e582a" providerId="ADAL" clId="{8EC43650-F2F4-4EF4-B6D7-B6628C02D362}" dt="2023-11-15T01:45:31.083" v="7881" actId="1582"/>
          <ac:spMkLst>
            <pc:docMk/>
            <pc:sldMk cId="1888938414" sldId="583"/>
            <ac:spMk id="9" creationId="{6BF6D5A0-6876-1220-3045-6B532FDC807B}"/>
          </ac:spMkLst>
        </pc:spChg>
        <pc:spChg chg="add mod">
          <ac:chgData name="Ahmed, Shareef" userId="ce7c6025-ca9f-4b65-b3ee-82447e2e582a" providerId="ADAL" clId="{8EC43650-F2F4-4EF4-B6D7-B6628C02D362}" dt="2023-11-15T01:45:59.950" v="7914" actId="1076"/>
          <ac:spMkLst>
            <pc:docMk/>
            <pc:sldMk cId="1888938414" sldId="583"/>
            <ac:spMk id="10" creationId="{0D134540-33EF-1454-0C38-5AE453508E42}"/>
          </ac:spMkLst>
        </pc:spChg>
        <pc:spChg chg="add mod">
          <ac:chgData name="Ahmed, Shareef" userId="ce7c6025-ca9f-4b65-b3ee-82447e2e582a" providerId="ADAL" clId="{8EC43650-F2F4-4EF4-B6D7-B6628C02D362}" dt="2023-11-15T01:46:45.590" v="7932" actId="14100"/>
          <ac:spMkLst>
            <pc:docMk/>
            <pc:sldMk cId="1888938414" sldId="583"/>
            <ac:spMk id="16" creationId="{3000B328-7883-A2BD-5100-90FA4475DF44}"/>
          </ac:spMkLst>
        </pc:spChg>
        <pc:spChg chg="add mod">
          <ac:chgData name="Ahmed, Shareef" userId="ce7c6025-ca9f-4b65-b3ee-82447e2e582a" providerId="ADAL" clId="{8EC43650-F2F4-4EF4-B6D7-B6628C02D362}" dt="2023-11-15T01:47:07.464" v="7941" actId="1076"/>
          <ac:spMkLst>
            <pc:docMk/>
            <pc:sldMk cId="1888938414" sldId="583"/>
            <ac:spMk id="17" creationId="{08EF4222-5BA9-831D-8B4C-AF6ED92561D9}"/>
          </ac:spMkLst>
        </pc:spChg>
        <pc:picChg chg="add mod">
          <ac:chgData name="Ahmed, Shareef" userId="ce7c6025-ca9f-4b65-b3ee-82447e2e582a" providerId="ADAL" clId="{8EC43650-F2F4-4EF4-B6D7-B6628C02D362}" dt="2023-11-15T01:40:18.951" v="7876" actId="12788"/>
          <ac:picMkLst>
            <pc:docMk/>
            <pc:sldMk cId="1888938414" sldId="583"/>
            <ac:picMk id="3" creationId="{31FD4AB4-BB80-FAA5-1434-8CA545D7B35C}"/>
          </ac:picMkLst>
        </pc:picChg>
        <pc:cxnChg chg="add del">
          <ac:chgData name="Ahmed, Shareef" userId="ce7c6025-ca9f-4b65-b3ee-82447e2e582a" providerId="ADAL" clId="{8EC43650-F2F4-4EF4-B6D7-B6628C02D362}" dt="2023-11-15T01:45:12.090" v="7878" actId="478"/>
          <ac:cxnSpMkLst>
            <pc:docMk/>
            <pc:sldMk cId="1888938414" sldId="583"/>
            <ac:cxnSpMk id="8" creationId="{042F2C64-0E61-23FB-C691-A2CEE53F76BE}"/>
          </ac:cxnSpMkLst>
        </pc:cxnChg>
        <pc:cxnChg chg="add mod">
          <ac:chgData name="Ahmed, Shareef" userId="ce7c6025-ca9f-4b65-b3ee-82447e2e582a" providerId="ADAL" clId="{8EC43650-F2F4-4EF4-B6D7-B6628C02D362}" dt="2023-11-15T01:46:28.500" v="7919" actId="14100"/>
          <ac:cxnSpMkLst>
            <pc:docMk/>
            <pc:sldMk cId="1888938414" sldId="583"/>
            <ac:cxnSpMk id="12" creationId="{94342CAE-7A03-E41F-4A6B-6BEA41F3D061}"/>
          </ac:cxnSpMkLst>
        </pc:cxnChg>
        <pc:cxnChg chg="add mod">
          <ac:chgData name="Ahmed, Shareef" userId="ce7c6025-ca9f-4b65-b3ee-82447e2e582a" providerId="ADAL" clId="{8EC43650-F2F4-4EF4-B6D7-B6628C02D362}" dt="2023-11-15T01:46:24.360" v="7918" actId="208"/>
          <ac:cxnSpMkLst>
            <pc:docMk/>
            <pc:sldMk cId="1888938414" sldId="583"/>
            <ac:cxnSpMk id="14" creationId="{DF08D839-E069-B3B9-047D-BC056BEBFEEC}"/>
          </ac:cxnSpMkLst>
        </pc:cxnChg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683389715" sldId="585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492952971" sldId="586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2234854923" sldId="587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3653107436" sldId="588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1956718292" sldId="589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2186218048" sldId="590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2857959319" sldId="591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3496814368" sldId="592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3118161848" sldId="593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977853973" sldId="594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1670930271" sldId="595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652513097" sldId="598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1112966419" sldId="599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1229808696" sldId="600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2632335456" sldId="601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2822802876" sldId="602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307765987" sldId="603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1213758794" sldId="604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4047729344" sldId="605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3711448723" sldId="606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3369563089" sldId="607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1162141231" sldId="608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2269526058" sldId="609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3681191364" sldId="610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2688873142" sldId="611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3562776054" sldId="612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467901986" sldId="613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1790860074" sldId="614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2001289972" sldId="615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762950665" sldId="616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4051040632" sldId="617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643299567" sldId="618"/>
        </pc:sldMkLst>
      </pc:sldChg>
      <pc:sldChg chg="del">
        <pc:chgData name="Ahmed, Shareef" userId="ce7c6025-ca9f-4b65-b3ee-82447e2e582a" providerId="ADAL" clId="{8EC43650-F2F4-4EF4-B6D7-B6628C02D362}" dt="2023-11-15T02:01:49.729" v="8191" actId="2696"/>
        <pc:sldMkLst>
          <pc:docMk/>
          <pc:sldMk cId="1989318131" sldId="619"/>
        </pc:sldMkLst>
      </pc:sldChg>
      <pc:sldChg chg="modSp add mod">
        <pc:chgData name="Ahmed, Shareef" userId="ce7c6025-ca9f-4b65-b3ee-82447e2e582a" providerId="ADAL" clId="{8EC43650-F2F4-4EF4-B6D7-B6628C02D362}" dt="2023-11-14T05:55:07.698" v="3639"/>
        <pc:sldMkLst>
          <pc:docMk/>
          <pc:sldMk cId="2404680280" sldId="620"/>
        </pc:sldMkLst>
        <pc:spChg chg="mod">
          <ac:chgData name="Ahmed, Shareef" userId="ce7c6025-ca9f-4b65-b3ee-82447e2e582a" providerId="ADAL" clId="{8EC43650-F2F4-4EF4-B6D7-B6628C02D362}" dt="2023-11-14T05:55:07.698" v="3639"/>
          <ac:spMkLst>
            <pc:docMk/>
            <pc:sldMk cId="2404680280" sldId="620"/>
            <ac:spMk id="2" creationId="{00000000-0000-0000-0000-000000000000}"/>
          </ac:spMkLst>
        </pc:spChg>
        <pc:spChg chg="mod">
          <ac:chgData name="Ahmed, Shareef" userId="ce7c6025-ca9f-4b65-b3ee-82447e2e582a" providerId="ADAL" clId="{8EC43650-F2F4-4EF4-B6D7-B6628C02D362}" dt="2023-11-13T21:47:07.594" v="800" actId="207"/>
          <ac:spMkLst>
            <pc:docMk/>
            <pc:sldMk cId="2404680280" sldId="620"/>
            <ac:spMk id="3" creationId="{00000000-0000-0000-0000-000000000000}"/>
          </ac:spMkLst>
        </pc:spChg>
      </pc:sldChg>
      <pc:sldChg chg="modSp add mod">
        <pc:chgData name="Ahmed, Shareef" userId="ce7c6025-ca9f-4b65-b3ee-82447e2e582a" providerId="ADAL" clId="{8EC43650-F2F4-4EF4-B6D7-B6628C02D362}" dt="2023-11-14T05:55:04.653" v="3638"/>
        <pc:sldMkLst>
          <pc:docMk/>
          <pc:sldMk cId="63545421" sldId="621"/>
        </pc:sldMkLst>
        <pc:spChg chg="mod">
          <ac:chgData name="Ahmed, Shareef" userId="ce7c6025-ca9f-4b65-b3ee-82447e2e582a" providerId="ADAL" clId="{8EC43650-F2F4-4EF4-B6D7-B6628C02D362}" dt="2023-11-14T05:55:04.653" v="3638"/>
          <ac:spMkLst>
            <pc:docMk/>
            <pc:sldMk cId="63545421" sldId="621"/>
            <ac:spMk id="2" creationId="{00000000-0000-0000-0000-000000000000}"/>
          </ac:spMkLst>
        </pc:spChg>
        <pc:spChg chg="mod">
          <ac:chgData name="Ahmed, Shareef" userId="ce7c6025-ca9f-4b65-b3ee-82447e2e582a" providerId="ADAL" clId="{8EC43650-F2F4-4EF4-B6D7-B6628C02D362}" dt="2023-11-13T21:59:21.357" v="1291" actId="20577"/>
          <ac:spMkLst>
            <pc:docMk/>
            <pc:sldMk cId="63545421" sldId="621"/>
            <ac:spMk id="3" creationId="{00000000-0000-0000-0000-000000000000}"/>
          </ac:spMkLst>
        </pc:spChg>
      </pc:sldChg>
      <pc:sldChg chg="addSp delSp modSp add mod modAnim">
        <pc:chgData name="Ahmed, Shareef" userId="ce7c6025-ca9f-4b65-b3ee-82447e2e582a" providerId="ADAL" clId="{8EC43650-F2F4-4EF4-B6D7-B6628C02D362}" dt="2023-11-15T08:21:50.375" v="11079" actId="20577"/>
        <pc:sldMkLst>
          <pc:docMk/>
          <pc:sldMk cId="908692601" sldId="622"/>
        </pc:sldMkLst>
        <pc:spChg chg="add mod">
          <ac:chgData name="Ahmed, Shareef" userId="ce7c6025-ca9f-4b65-b3ee-82447e2e582a" providerId="ADAL" clId="{8EC43650-F2F4-4EF4-B6D7-B6628C02D362}" dt="2023-11-14T04:22:55.433" v="2675" actId="207"/>
          <ac:spMkLst>
            <pc:docMk/>
            <pc:sldMk cId="908692601" sldId="622"/>
            <ac:spMk id="3" creationId="{A730FFDE-5C1C-F744-FF07-09CBEF6F57D7}"/>
          </ac:spMkLst>
        </pc:spChg>
        <pc:spChg chg="add del mod">
          <ac:chgData name="Ahmed, Shareef" userId="ce7c6025-ca9f-4b65-b3ee-82447e2e582a" providerId="ADAL" clId="{8EC43650-F2F4-4EF4-B6D7-B6628C02D362}" dt="2023-11-15T08:19:44.210" v="11066" actId="478"/>
          <ac:spMkLst>
            <pc:docMk/>
            <pc:sldMk cId="908692601" sldId="622"/>
            <ac:spMk id="6" creationId="{B36694C4-BA1F-5DAC-DBB7-B16DF8EEE205}"/>
          </ac:spMkLst>
        </pc:spChg>
        <pc:spChg chg="mod">
          <ac:chgData name="Ahmed, Shareef" userId="ce7c6025-ca9f-4b65-b3ee-82447e2e582a" providerId="ADAL" clId="{8EC43650-F2F4-4EF4-B6D7-B6628C02D362}" dt="2023-11-15T08:21:50.375" v="11079" actId="20577"/>
          <ac:spMkLst>
            <pc:docMk/>
            <pc:sldMk cId="908692601" sldId="622"/>
            <ac:spMk id="7" creationId="{49390838-456D-68F3-EFE9-38A744736B19}"/>
          </ac:spMkLst>
        </pc:spChg>
        <pc:spChg chg="add mod">
          <ac:chgData name="Ahmed, Shareef" userId="ce7c6025-ca9f-4b65-b3ee-82447e2e582a" providerId="ADAL" clId="{8EC43650-F2F4-4EF4-B6D7-B6628C02D362}" dt="2023-11-15T08:19:44.750" v="11067"/>
          <ac:spMkLst>
            <pc:docMk/>
            <pc:sldMk cId="908692601" sldId="622"/>
            <ac:spMk id="9" creationId="{48823D61-AB2C-0A42-5C6C-F184602E6309}"/>
          </ac:spMkLst>
        </pc:spChg>
      </pc:sldChg>
      <pc:sldChg chg="addSp delSp modSp add mod addAnim delAnim modAnim">
        <pc:chgData name="Ahmed, Shareef" userId="ce7c6025-ca9f-4b65-b3ee-82447e2e582a" providerId="ADAL" clId="{8EC43650-F2F4-4EF4-B6D7-B6628C02D362}" dt="2023-11-15T08:19:48.791" v="11069"/>
        <pc:sldMkLst>
          <pc:docMk/>
          <pc:sldMk cId="515191053" sldId="623"/>
        </pc:sldMkLst>
        <pc:spChg chg="add del mod">
          <ac:chgData name="Ahmed, Shareef" userId="ce7c6025-ca9f-4b65-b3ee-82447e2e582a" providerId="ADAL" clId="{8EC43650-F2F4-4EF4-B6D7-B6628C02D362}" dt="2023-11-14T04:26:22.734" v="2740" actId="1076"/>
          <ac:spMkLst>
            <pc:docMk/>
            <pc:sldMk cId="515191053" sldId="623"/>
            <ac:spMk id="3" creationId="{A730FFDE-5C1C-F744-FF07-09CBEF6F57D7}"/>
          </ac:spMkLst>
        </pc:spChg>
        <pc:spChg chg="add del mod">
          <ac:chgData name="Ahmed, Shareef" userId="ce7c6025-ca9f-4b65-b3ee-82447e2e582a" providerId="ADAL" clId="{8EC43650-F2F4-4EF4-B6D7-B6628C02D362}" dt="2023-11-15T08:19:48.444" v="11068" actId="478"/>
          <ac:spMkLst>
            <pc:docMk/>
            <pc:sldMk cId="515191053" sldId="623"/>
            <ac:spMk id="6" creationId="{78A12F8C-99F1-2DDA-CC94-E7BF6854456E}"/>
          </ac:spMkLst>
        </pc:spChg>
        <pc:spChg chg="mod">
          <ac:chgData name="Ahmed, Shareef" userId="ce7c6025-ca9f-4b65-b3ee-82447e2e582a" providerId="ADAL" clId="{8EC43650-F2F4-4EF4-B6D7-B6628C02D362}" dt="2023-11-14T04:34:10.369" v="2944" actId="14100"/>
          <ac:spMkLst>
            <pc:docMk/>
            <pc:sldMk cId="515191053" sldId="623"/>
            <ac:spMk id="7" creationId="{49390838-456D-68F3-EFE9-38A744736B19}"/>
          </ac:spMkLst>
        </pc:spChg>
        <pc:spChg chg="add mod">
          <ac:chgData name="Ahmed, Shareef" userId="ce7c6025-ca9f-4b65-b3ee-82447e2e582a" providerId="ADAL" clId="{8EC43650-F2F4-4EF4-B6D7-B6628C02D362}" dt="2023-11-15T08:19:48.791" v="11069"/>
          <ac:spMkLst>
            <pc:docMk/>
            <pc:sldMk cId="515191053" sldId="623"/>
            <ac:spMk id="9" creationId="{20FC9C48-7610-0F4E-4A2A-FC2B4CB0F89F}"/>
          </ac:spMkLst>
        </pc:spChg>
        <pc:spChg chg="del">
          <ac:chgData name="Ahmed, Shareef" userId="ce7c6025-ca9f-4b65-b3ee-82447e2e582a" providerId="ADAL" clId="{8EC43650-F2F4-4EF4-B6D7-B6628C02D362}" dt="2023-11-14T04:24:16.890" v="2679" actId="478"/>
          <ac:spMkLst>
            <pc:docMk/>
            <pc:sldMk cId="515191053" sldId="623"/>
            <ac:spMk id="11" creationId="{9EBE4D8E-3228-B059-D709-6DB1417518EB}"/>
          </ac:spMkLst>
        </pc:spChg>
        <pc:spChg chg="del">
          <ac:chgData name="Ahmed, Shareef" userId="ce7c6025-ca9f-4b65-b3ee-82447e2e582a" providerId="ADAL" clId="{8EC43650-F2F4-4EF4-B6D7-B6628C02D362}" dt="2023-11-14T04:25:42.187" v="2735" actId="478"/>
          <ac:spMkLst>
            <pc:docMk/>
            <pc:sldMk cId="515191053" sldId="623"/>
            <ac:spMk id="13" creationId="{553B665A-9A71-8C91-CEE9-A5097A07FD77}"/>
          </ac:spMkLst>
        </pc:spChg>
      </pc:sldChg>
      <pc:sldChg chg="addSp delSp modSp add mod delAnim modAnim">
        <pc:chgData name="Ahmed, Shareef" userId="ce7c6025-ca9f-4b65-b3ee-82447e2e582a" providerId="ADAL" clId="{8EC43650-F2F4-4EF4-B6D7-B6628C02D362}" dt="2023-11-15T08:19:52.473" v="11071"/>
        <pc:sldMkLst>
          <pc:docMk/>
          <pc:sldMk cId="1342427442" sldId="624"/>
        </pc:sldMkLst>
        <pc:spChg chg="add del mod">
          <ac:chgData name="Ahmed, Shareef" userId="ce7c6025-ca9f-4b65-b3ee-82447e2e582a" providerId="ADAL" clId="{8EC43650-F2F4-4EF4-B6D7-B6628C02D362}" dt="2023-11-15T08:19:52.055" v="11070" actId="478"/>
          <ac:spMkLst>
            <pc:docMk/>
            <pc:sldMk cId="1342427442" sldId="624"/>
            <ac:spMk id="3" creationId="{82A14249-18D7-8B0C-FF2E-2EB3F2047D93}"/>
          </ac:spMkLst>
        </pc:spChg>
        <pc:spChg chg="del">
          <ac:chgData name="Ahmed, Shareef" userId="ce7c6025-ca9f-4b65-b3ee-82447e2e582a" providerId="ADAL" clId="{8EC43650-F2F4-4EF4-B6D7-B6628C02D362}" dt="2023-11-14T04:26:56.267" v="2745" actId="478"/>
          <ac:spMkLst>
            <pc:docMk/>
            <pc:sldMk cId="1342427442" sldId="624"/>
            <ac:spMk id="3" creationId="{A730FFDE-5C1C-F744-FF07-09CBEF6F57D7}"/>
          </ac:spMkLst>
        </pc:spChg>
        <pc:spChg chg="add mod">
          <ac:chgData name="Ahmed, Shareef" userId="ce7c6025-ca9f-4b65-b3ee-82447e2e582a" providerId="ADAL" clId="{8EC43650-F2F4-4EF4-B6D7-B6628C02D362}" dt="2023-11-15T08:19:52.473" v="11071"/>
          <ac:spMkLst>
            <pc:docMk/>
            <pc:sldMk cId="1342427442" sldId="624"/>
            <ac:spMk id="6" creationId="{3DCE59DE-7676-C149-3E7E-138A1D4A7C6C}"/>
          </ac:spMkLst>
        </pc:spChg>
        <pc:spChg chg="mod">
          <ac:chgData name="Ahmed, Shareef" userId="ce7c6025-ca9f-4b65-b3ee-82447e2e582a" providerId="ADAL" clId="{8EC43650-F2F4-4EF4-B6D7-B6628C02D362}" dt="2023-11-14T04:34:28.727" v="2947" actId="14100"/>
          <ac:spMkLst>
            <pc:docMk/>
            <pc:sldMk cId="1342427442" sldId="624"/>
            <ac:spMk id="7" creationId="{49390838-456D-68F3-EFE9-38A744736B19}"/>
          </ac:spMkLst>
        </pc:spChg>
        <pc:spChg chg="del">
          <ac:chgData name="Ahmed, Shareef" userId="ce7c6025-ca9f-4b65-b3ee-82447e2e582a" providerId="ADAL" clId="{8EC43650-F2F4-4EF4-B6D7-B6628C02D362}" dt="2023-11-14T04:26:54.278" v="2744" actId="478"/>
          <ac:spMkLst>
            <pc:docMk/>
            <pc:sldMk cId="1342427442" sldId="624"/>
            <ac:spMk id="12" creationId="{F0C37ED4-E826-5E4E-8181-D411F4CA8632}"/>
          </ac:spMkLst>
        </pc:spChg>
        <pc:spChg chg="del">
          <ac:chgData name="Ahmed, Shareef" userId="ce7c6025-ca9f-4b65-b3ee-82447e2e582a" providerId="ADAL" clId="{8EC43650-F2F4-4EF4-B6D7-B6628C02D362}" dt="2023-11-14T04:26:59.186" v="2746" actId="478"/>
          <ac:spMkLst>
            <pc:docMk/>
            <pc:sldMk cId="1342427442" sldId="624"/>
            <ac:spMk id="14" creationId="{90E29E01-4615-9009-2CA3-80AE5C29DFDE}"/>
          </ac:spMkLst>
        </pc:spChg>
        <pc:spChg chg="del">
          <ac:chgData name="Ahmed, Shareef" userId="ce7c6025-ca9f-4b65-b3ee-82447e2e582a" providerId="ADAL" clId="{8EC43650-F2F4-4EF4-B6D7-B6628C02D362}" dt="2023-11-14T04:27:04.089" v="2747" actId="478"/>
          <ac:spMkLst>
            <pc:docMk/>
            <pc:sldMk cId="1342427442" sldId="624"/>
            <ac:spMk id="15" creationId="{8B870030-CFE5-7F17-0CA3-9787E8A568F9}"/>
          </ac:spMkLst>
        </pc:spChg>
        <pc:spChg chg="del">
          <ac:chgData name="Ahmed, Shareef" userId="ce7c6025-ca9f-4b65-b3ee-82447e2e582a" providerId="ADAL" clId="{8EC43650-F2F4-4EF4-B6D7-B6628C02D362}" dt="2023-11-14T04:27:07.471" v="2748" actId="478"/>
          <ac:spMkLst>
            <pc:docMk/>
            <pc:sldMk cId="1342427442" sldId="624"/>
            <ac:spMk id="16" creationId="{2CAF7F52-C3C9-A95C-EFB9-F539449BF546}"/>
          </ac:spMkLst>
        </pc:spChg>
        <pc:spChg chg="del topLvl">
          <ac:chgData name="Ahmed, Shareef" userId="ce7c6025-ca9f-4b65-b3ee-82447e2e582a" providerId="ADAL" clId="{8EC43650-F2F4-4EF4-B6D7-B6628C02D362}" dt="2023-11-14T04:27:10.675" v="2749" actId="478"/>
          <ac:spMkLst>
            <pc:docMk/>
            <pc:sldMk cId="1342427442" sldId="624"/>
            <ac:spMk id="17" creationId="{D738B15A-9B18-8AD9-998C-747E33438361}"/>
          </ac:spMkLst>
        </pc:spChg>
        <pc:grpChg chg="del">
          <ac:chgData name="Ahmed, Shareef" userId="ce7c6025-ca9f-4b65-b3ee-82447e2e582a" providerId="ADAL" clId="{8EC43650-F2F4-4EF4-B6D7-B6628C02D362}" dt="2023-11-14T04:27:10.675" v="2749" actId="478"/>
          <ac:grpSpMkLst>
            <pc:docMk/>
            <pc:sldMk cId="1342427442" sldId="624"/>
            <ac:grpSpMk id="19" creationId="{D1DCC6ED-107A-A4B6-C98C-84AA533C5D75}"/>
          </ac:grpSpMkLst>
        </pc:grpChg>
        <pc:picChg chg="topLvl">
          <ac:chgData name="Ahmed, Shareef" userId="ce7c6025-ca9f-4b65-b3ee-82447e2e582a" providerId="ADAL" clId="{8EC43650-F2F4-4EF4-B6D7-B6628C02D362}" dt="2023-11-14T04:27:10.675" v="2749" actId="478"/>
          <ac:picMkLst>
            <pc:docMk/>
            <pc:sldMk cId="1342427442" sldId="624"/>
            <ac:picMk id="8" creationId="{F823356C-E0DD-C648-E489-2279ABC2A6DA}"/>
          </ac:picMkLst>
        </pc:picChg>
      </pc:sldChg>
      <pc:sldChg chg="addSp modSp add mod ord">
        <pc:chgData name="Ahmed, Shareef" userId="ce7c6025-ca9f-4b65-b3ee-82447e2e582a" providerId="ADAL" clId="{8EC43650-F2F4-4EF4-B6D7-B6628C02D362}" dt="2023-11-15T22:30:40.012" v="11104" actId="20577"/>
        <pc:sldMkLst>
          <pc:docMk/>
          <pc:sldMk cId="1617710062" sldId="625"/>
        </pc:sldMkLst>
        <pc:spChg chg="mod">
          <ac:chgData name="Ahmed, Shareef" userId="ce7c6025-ca9f-4b65-b3ee-82447e2e582a" providerId="ADAL" clId="{8EC43650-F2F4-4EF4-B6D7-B6628C02D362}" dt="2023-11-14T06:14:45.699" v="3832" actId="20577"/>
          <ac:spMkLst>
            <pc:docMk/>
            <pc:sldMk cId="1617710062" sldId="625"/>
            <ac:spMk id="2" creationId="{00000000-0000-0000-0000-000000000000}"/>
          </ac:spMkLst>
        </pc:spChg>
        <pc:spChg chg="add mod">
          <ac:chgData name="Ahmed, Shareef" userId="ce7c6025-ca9f-4b65-b3ee-82447e2e582a" providerId="ADAL" clId="{8EC43650-F2F4-4EF4-B6D7-B6628C02D362}" dt="2023-11-14T06:16:48.753" v="3848" actId="1076"/>
          <ac:spMkLst>
            <pc:docMk/>
            <pc:sldMk cId="1617710062" sldId="625"/>
            <ac:spMk id="3" creationId="{627A51A6-C235-0EA3-808E-D4D9350A4C7C}"/>
          </ac:spMkLst>
        </pc:spChg>
        <pc:spChg chg="mod">
          <ac:chgData name="Ahmed, Shareef" userId="ce7c6025-ca9f-4b65-b3ee-82447e2e582a" providerId="ADAL" clId="{8EC43650-F2F4-4EF4-B6D7-B6628C02D362}" dt="2023-11-15T08:18:02.653" v="11050" actId="1038"/>
          <ac:spMkLst>
            <pc:docMk/>
            <pc:sldMk cId="1617710062" sldId="625"/>
            <ac:spMk id="4" creationId="{00000000-0000-0000-0000-000000000000}"/>
          </ac:spMkLst>
        </pc:spChg>
        <pc:spChg chg="add mod">
          <ac:chgData name="Ahmed, Shareef" userId="ce7c6025-ca9f-4b65-b3ee-82447e2e582a" providerId="ADAL" clId="{8EC43650-F2F4-4EF4-B6D7-B6628C02D362}" dt="2023-11-15T08:18:00.377" v="11049" actId="1076"/>
          <ac:spMkLst>
            <pc:docMk/>
            <pc:sldMk cId="1617710062" sldId="625"/>
            <ac:spMk id="6" creationId="{9C8337F7-1887-8A3D-98AB-751E3D011CEA}"/>
          </ac:spMkLst>
        </pc:spChg>
        <pc:spChg chg="mod">
          <ac:chgData name="Ahmed, Shareef" userId="ce7c6025-ca9f-4b65-b3ee-82447e2e582a" providerId="ADAL" clId="{8EC43650-F2F4-4EF4-B6D7-B6628C02D362}" dt="2023-11-15T22:30:40.012" v="11104" actId="20577"/>
          <ac:spMkLst>
            <pc:docMk/>
            <pc:sldMk cId="1617710062" sldId="625"/>
            <ac:spMk id="8" creationId="{61711DAA-9525-ADD6-DA0F-BFA9161BB3F2}"/>
          </ac:spMkLst>
        </pc:spChg>
      </pc:sldChg>
      <pc:sldChg chg="addSp delSp modSp add mod">
        <pc:chgData name="Ahmed, Shareef" userId="ce7c6025-ca9f-4b65-b3ee-82447e2e582a" providerId="ADAL" clId="{8EC43650-F2F4-4EF4-B6D7-B6628C02D362}" dt="2023-11-15T08:18:11.313" v="11052" actId="1076"/>
        <pc:sldMkLst>
          <pc:docMk/>
          <pc:sldMk cId="573467942" sldId="626"/>
        </pc:sldMkLst>
        <pc:spChg chg="mod">
          <ac:chgData name="Ahmed, Shareef" userId="ce7c6025-ca9f-4b65-b3ee-82447e2e582a" providerId="ADAL" clId="{8EC43650-F2F4-4EF4-B6D7-B6628C02D362}" dt="2023-11-14T20:21:13.175" v="4777"/>
          <ac:spMkLst>
            <pc:docMk/>
            <pc:sldMk cId="573467942" sldId="626"/>
            <ac:spMk id="2" creationId="{00000000-0000-0000-0000-000000000000}"/>
          </ac:spMkLst>
        </pc:spChg>
        <pc:spChg chg="add mod">
          <ac:chgData name="Ahmed, Shareef" userId="ce7c6025-ca9f-4b65-b3ee-82447e2e582a" providerId="ADAL" clId="{8EC43650-F2F4-4EF4-B6D7-B6628C02D362}" dt="2023-11-15T08:18:11.313" v="11052" actId="1076"/>
          <ac:spMkLst>
            <pc:docMk/>
            <pc:sldMk cId="573467942" sldId="626"/>
            <ac:spMk id="3" creationId="{1EF89A1B-754B-C2F3-713E-F12F3EED1B6F}"/>
          </ac:spMkLst>
        </pc:spChg>
        <pc:spChg chg="add del mod">
          <ac:chgData name="Ahmed, Shareef" userId="ce7c6025-ca9f-4b65-b3ee-82447e2e582a" providerId="ADAL" clId="{8EC43650-F2F4-4EF4-B6D7-B6628C02D362}" dt="2023-11-14T19:50:12.819" v="4398"/>
          <ac:spMkLst>
            <pc:docMk/>
            <pc:sldMk cId="573467942" sldId="626"/>
            <ac:spMk id="3" creationId="{ED0D7EEE-395B-4BD9-6E37-B99921DA7BEC}"/>
          </ac:spMkLst>
        </pc:spChg>
        <pc:spChg chg="add mod">
          <ac:chgData name="Ahmed, Shareef" userId="ce7c6025-ca9f-4b65-b3ee-82447e2e582a" providerId="ADAL" clId="{8EC43650-F2F4-4EF4-B6D7-B6628C02D362}" dt="2023-11-14T19:50:37.747" v="4402" actId="20577"/>
          <ac:spMkLst>
            <pc:docMk/>
            <pc:sldMk cId="573467942" sldId="626"/>
            <ac:spMk id="6" creationId="{7C2AFA07-6876-209B-8BCD-6AB1277C3F2A}"/>
          </ac:spMkLst>
        </pc:spChg>
        <pc:spChg chg="add mod">
          <ac:chgData name="Ahmed, Shareef" userId="ce7c6025-ca9f-4b65-b3ee-82447e2e582a" providerId="ADAL" clId="{8EC43650-F2F4-4EF4-B6D7-B6628C02D362}" dt="2023-11-14T20:17:23.523" v="4746" actId="113"/>
          <ac:spMkLst>
            <pc:docMk/>
            <pc:sldMk cId="573467942" sldId="626"/>
            <ac:spMk id="7" creationId="{A5691A81-0F4B-BD9C-EE5A-18756B3595AB}"/>
          </ac:spMkLst>
        </pc:spChg>
        <pc:spChg chg="del mod">
          <ac:chgData name="Ahmed, Shareef" userId="ce7c6025-ca9f-4b65-b3ee-82447e2e582a" providerId="ADAL" clId="{8EC43650-F2F4-4EF4-B6D7-B6628C02D362}" dt="2023-11-14T20:21:16.915" v="4778" actId="478"/>
          <ac:spMkLst>
            <pc:docMk/>
            <pc:sldMk cId="573467942" sldId="626"/>
            <ac:spMk id="8" creationId="{61711DAA-9525-ADD6-DA0F-BFA9161BB3F2}"/>
          </ac:spMkLst>
        </pc:spChg>
        <pc:spChg chg="add mod">
          <ac:chgData name="Ahmed, Shareef" userId="ce7c6025-ca9f-4b65-b3ee-82447e2e582a" providerId="ADAL" clId="{8EC43650-F2F4-4EF4-B6D7-B6628C02D362}" dt="2023-11-14T19:55:28.222" v="4539" actId="20577"/>
          <ac:spMkLst>
            <pc:docMk/>
            <pc:sldMk cId="573467942" sldId="626"/>
            <ac:spMk id="9" creationId="{7F35F294-C65E-1EA7-9B8A-25EFAE0E5EB8}"/>
          </ac:spMkLst>
        </pc:spChg>
        <pc:spChg chg="mod">
          <ac:chgData name="Ahmed, Shareef" userId="ce7c6025-ca9f-4b65-b3ee-82447e2e582a" providerId="ADAL" clId="{8EC43650-F2F4-4EF4-B6D7-B6628C02D362}" dt="2023-11-14T19:45:16.484" v="4270" actId="14100"/>
          <ac:spMkLst>
            <pc:docMk/>
            <pc:sldMk cId="573467942" sldId="626"/>
            <ac:spMk id="18" creationId="{4C4B702C-EF09-711E-5089-DDDAF68B73A6}"/>
          </ac:spMkLst>
        </pc:spChg>
        <pc:spChg chg="mod">
          <ac:chgData name="Ahmed, Shareef" userId="ce7c6025-ca9f-4b65-b3ee-82447e2e582a" providerId="ADAL" clId="{8EC43650-F2F4-4EF4-B6D7-B6628C02D362}" dt="2023-11-14T19:45:11.452" v="4269" actId="14100"/>
          <ac:spMkLst>
            <pc:docMk/>
            <pc:sldMk cId="573467942" sldId="626"/>
            <ac:spMk id="19" creationId="{7F13BC46-DD1C-A2D3-0798-4070B70F0578}"/>
          </ac:spMkLst>
        </pc:spChg>
        <pc:picChg chg="mod">
          <ac:chgData name="Ahmed, Shareef" userId="ce7c6025-ca9f-4b65-b3ee-82447e2e582a" providerId="ADAL" clId="{8EC43650-F2F4-4EF4-B6D7-B6628C02D362}" dt="2023-11-14T18:05:44.704" v="4224" actId="1076"/>
          <ac:picMkLst>
            <pc:docMk/>
            <pc:sldMk cId="573467942" sldId="626"/>
            <ac:picMk id="15" creationId="{86371551-2DE3-70C7-58DC-E3E059434DBC}"/>
          </ac:picMkLst>
        </pc:picChg>
        <pc:picChg chg="mod">
          <ac:chgData name="Ahmed, Shareef" userId="ce7c6025-ca9f-4b65-b3ee-82447e2e582a" providerId="ADAL" clId="{8EC43650-F2F4-4EF4-B6D7-B6628C02D362}" dt="2023-11-14T18:05:40.421" v="4223" actId="1076"/>
          <ac:picMkLst>
            <pc:docMk/>
            <pc:sldMk cId="573467942" sldId="626"/>
            <ac:picMk id="16" creationId="{D5A323F4-A8EF-8661-E98C-5E17978FFF90}"/>
          </ac:picMkLst>
        </pc:picChg>
        <pc:picChg chg="mod">
          <ac:chgData name="Ahmed, Shareef" userId="ce7c6025-ca9f-4b65-b3ee-82447e2e582a" providerId="ADAL" clId="{8EC43650-F2F4-4EF4-B6D7-B6628C02D362}" dt="2023-11-14T19:54:25.067" v="4480" actId="1076"/>
          <ac:picMkLst>
            <pc:docMk/>
            <pc:sldMk cId="573467942" sldId="626"/>
            <ac:picMk id="17" creationId="{3067BEF8-EE32-5F7D-5C23-AF9211FDD06E}"/>
          </ac:picMkLst>
        </pc:picChg>
        <pc:cxnChg chg="add mod">
          <ac:chgData name="Ahmed, Shareef" userId="ce7c6025-ca9f-4b65-b3ee-82447e2e582a" providerId="ADAL" clId="{8EC43650-F2F4-4EF4-B6D7-B6628C02D362}" dt="2023-11-14T19:55:59.211" v="4546" actId="14100"/>
          <ac:cxnSpMkLst>
            <pc:docMk/>
            <pc:sldMk cId="573467942" sldId="626"/>
            <ac:cxnSpMk id="11" creationId="{BC4CB7E9-490F-D305-C0F6-3F6CD7BFA0F6}"/>
          </ac:cxnSpMkLst>
        </pc:cxnChg>
        <pc:cxnChg chg="add mod">
          <ac:chgData name="Ahmed, Shareef" userId="ce7c6025-ca9f-4b65-b3ee-82447e2e582a" providerId="ADAL" clId="{8EC43650-F2F4-4EF4-B6D7-B6628C02D362}" dt="2023-11-14T19:55:50.768" v="4544" actId="1076"/>
          <ac:cxnSpMkLst>
            <pc:docMk/>
            <pc:sldMk cId="573467942" sldId="626"/>
            <ac:cxnSpMk id="12" creationId="{80853791-A412-2F74-11D7-A7FAA07AF085}"/>
          </ac:cxnSpMkLst>
        </pc:cxnChg>
        <pc:cxnChg chg="add mod">
          <ac:chgData name="Ahmed, Shareef" userId="ce7c6025-ca9f-4b65-b3ee-82447e2e582a" providerId="ADAL" clId="{8EC43650-F2F4-4EF4-B6D7-B6628C02D362}" dt="2023-11-14T19:56:18.480" v="4549" actId="14100"/>
          <ac:cxnSpMkLst>
            <pc:docMk/>
            <pc:sldMk cId="573467942" sldId="626"/>
            <ac:cxnSpMk id="20" creationId="{F6E2FF02-51D1-A185-8709-BCCE0ABEAA38}"/>
          </ac:cxnSpMkLst>
        </pc:cxnChg>
      </pc:sldChg>
      <pc:sldChg chg="addSp delSp modSp add mod">
        <pc:chgData name="Ahmed, Shareef" userId="ce7c6025-ca9f-4b65-b3ee-82447e2e582a" providerId="ADAL" clId="{8EC43650-F2F4-4EF4-B6D7-B6628C02D362}" dt="2023-11-14T20:21:01.050" v="4774" actId="478"/>
        <pc:sldMkLst>
          <pc:docMk/>
          <pc:sldMk cId="3384528245" sldId="627"/>
        </pc:sldMkLst>
        <pc:spChg chg="mod">
          <ac:chgData name="Ahmed, Shareef" userId="ce7c6025-ca9f-4b65-b3ee-82447e2e582a" providerId="ADAL" clId="{8EC43650-F2F4-4EF4-B6D7-B6628C02D362}" dt="2023-11-14T20:20:49.611" v="4771" actId="20577"/>
          <ac:spMkLst>
            <pc:docMk/>
            <pc:sldMk cId="3384528245" sldId="627"/>
            <ac:spMk id="2" creationId="{00000000-0000-0000-0000-000000000000}"/>
          </ac:spMkLst>
        </pc:spChg>
        <pc:spChg chg="del">
          <ac:chgData name="Ahmed, Shareef" userId="ce7c6025-ca9f-4b65-b3ee-82447e2e582a" providerId="ADAL" clId="{8EC43650-F2F4-4EF4-B6D7-B6628C02D362}" dt="2023-11-14T20:02:05.931" v="4555" actId="478"/>
          <ac:spMkLst>
            <pc:docMk/>
            <pc:sldMk cId="3384528245" sldId="627"/>
            <ac:spMk id="6" creationId="{7C2AFA07-6876-209B-8BCD-6AB1277C3F2A}"/>
          </ac:spMkLst>
        </pc:spChg>
        <pc:spChg chg="del">
          <ac:chgData name="Ahmed, Shareef" userId="ce7c6025-ca9f-4b65-b3ee-82447e2e582a" providerId="ADAL" clId="{8EC43650-F2F4-4EF4-B6D7-B6628C02D362}" dt="2023-11-14T20:02:05.931" v="4555" actId="478"/>
          <ac:spMkLst>
            <pc:docMk/>
            <pc:sldMk cId="3384528245" sldId="627"/>
            <ac:spMk id="7" creationId="{A5691A81-0F4B-BD9C-EE5A-18756B3595AB}"/>
          </ac:spMkLst>
        </pc:spChg>
        <pc:spChg chg="del mod">
          <ac:chgData name="Ahmed, Shareef" userId="ce7c6025-ca9f-4b65-b3ee-82447e2e582a" providerId="ADAL" clId="{8EC43650-F2F4-4EF4-B6D7-B6628C02D362}" dt="2023-11-14T20:21:01.050" v="4774" actId="478"/>
          <ac:spMkLst>
            <pc:docMk/>
            <pc:sldMk cId="3384528245" sldId="627"/>
            <ac:spMk id="8" creationId="{61711DAA-9525-ADD6-DA0F-BFA9161BB3F2}"/>
          </ac:spMkLst>
        </pc:spChg>
        <pc:spChg chg="del">
          <ac:chgData name="Ahmed, Shareef" userId="ce7c6025-ca9f-4b65-b3ee-82447e2e582a" providerId="ADAL" clId="{8EC43650-F2F4-4EF4-B6D7-B6628C02D362}" dt="2023-11-14T20:02:05.931" v="4555" actId="478"/>
          <ac:spMkLst>
            <pc:docMk/>
            <pc:sldMk cId="3384528245" sldId="627"/>
            <ac:spMk id="9" creationId="{7F35F294-C65E-1EA7-9B8A-25EFAE0E5EB8}"/>
          </ac:spMkLst>
        </pc:spChg>
        <pc:spChg chg="add mod">
          <ac:chgData name="Ahmed, Shareef" userId="ce7c6025-ca9f-4b65-b3ee-82447e2e582a" providerId="ADAL" clId="{8EC43650-F2F4-4EF4-B6D7-B6628C02D362}" dt="2023-11-14T20:03:25.603" v="4600" actId="1076"/>
          <ac:spMkLst>
            <pc:docMk/>
            <pc:sldMk cId="3384528245" sldId="627"/>
            <ac:spMk id="10" creationId="{623EA678-D10F-10AD-C58B-C264718CEFE8}"/>
          </ac:spMkLst>
        </pc:spChg>
        <pc:spChg chg="del">
          <ac:chgData name="Ahmed, Shareef" userId="ce7c6025-ca9f-4b65-b3ee-82447e2e582a" providerId="ADAL" clId="{8EC43650-F2F4-4EF4-B6D7-B6628C02D362}" dt="2023-11-14T20:02:01.458" v="4554" actId="478"/>
          <ac:spMkLst>
            <pc:docMk/>
            <pc:sldMk cId="3384528245" sldId="627"/>
            <ac:spMk id="18" creationId="{4C4B702C-EF09-711E-5089-DDDAF68B73A6}"/>
          </ac:spMkLst>
        </pc:spChg>
        <pc:spChg chg="del">
          <ac:chgData name="Ahmed, Shareef" userId="ce7c6025-ca9f-4b65-b3ee-82447e2e582a" providerId="ADAL" clId="{8EC43650-F2F4-4EF4-B6D7-B6628C02D362}" dt="2023-11-14T20:01:58.968" v="4553" actId="478"/>
          <ac:spMkLst>
            <pc:docMk/>
            <pc:sldMk cId="3384528245" sldId="627"/>
            <ac:spMk id="19" creationId="{7F13BC46-DD1C-A2D3-0798-4070B70F0578}"/>
          </ac:spMkLst>
        </pc:spChg>
        <pc:spChg chg="mod">
          <ac:chgData name="Ahmed, Shareef" userId="ce7c6025-ca9f-4b65-b3ee-82447e2e582a" providerId="ADAL" clId="{8EC43650-F2F4-4EF4-B6D7-B6628C02D362}" dt="2023-11-14T20:16:12.933" v="4723"/>
          <ac:spMkLst>
            <pc:docMk/>
            <pc:sldMk cId="3384528245" sldId="627"/>
            <ac:spMk id="21" creationId="{2E46A211-CFF2-55BA-0EF4-FA57527DBA94}"/>
          </ac:spMkLst>
        </pc:spChg>
        <pc:spChg chg="mod">
          <ac:chgData name="Ahmed, Shareef" userId="ce7c6025-ca9f-4b65-b3ee-82447e2e582a" providerId="ADAL" clId="{8EC43650-F2F4-4EF4-B6D7-B6628C02D362}" dt="2023-11-14T20:16:12.933" v="4723"/>
          <ac:spMkLst>
            <pc:docMk/>
            <pc:sldMk cId="3384528245" sldId="627"/>
            <ac:spMk id="22" creationId="{6C82DABE-EAF9-F096-132D-07AC3ED2B731}"/>
          </ac:spMkLst>
        </pc:spChg>
        <pc:spChg chg="mod">
          <ac:chgData name="Ahmed, Shareef" userId="ce7c6025-ca9f-4b65-b3ee-82447e2e582a" providerId="ADAL" clId="{8EC43650-F2F4-4EF4-B6D7-B6628C02D362}" dt="2023-11-14T20:16:12.933" v="4723"/>
          <ac:spMkLst>
            <pc:docMk/>
            <pc:sldMk cId="3384528245" sldId="627"/>
            <ac:spMk id="23" creationId="{944FE7BF-289A-8036-5CF2-FB8CB06BF014}"/>
          </ac:spMkLst>
        </pc:spChg>
        <pc:spChg chg="mod">
          <ac:chgData name="Ahmed, Shareef" userId="ce7c6025-ca9f-4b65-b3ee-82447e2e582a" providerId="ADAL" clId="{8EC43650-F2F4-4EF4-B6D7-B6628C02D362}" dt="2023-11-14T20:16:12.933" v="4723"/>
          <ac:spMkLst>
            <pc:docMk/>
            <pc:sldMk cId="3384528245" sldId="627"/>
            <ac:spMk id="24" creationId="{2CCC26A9-1381-A4F9-9A6E-FB9A19E5BC5A}"/>
          </ac:spMkLst>
        </pc:spChg>
        <pc:spChg chg="mod">
          <ac:chgData name="Ahmed, Shareef" userId="ce7c6025-ca9f-4b65-b3ee-82447e2e582a" providerId="ADAL" clId="{8EC43650-F2F4-4EF4-B6D7-B6628C02D362}" dt="2023-11-14T20:16:12.933" v="4723"/>
          <ac:spMkLst>
            <pc:docMk/>
            <pc:sldMk cId="3384528245" sldId="627"/>
            <ac:spMk id="25" creationId="{FD2FCF01-DD54-A895-B24C-BA174F7E0EAE}"/>
          </ac:spMkLst>
        </pc:spChg>
        <pc:spChg chg="mod">
          <ac:chgData name="Ahmed, Shareef" userId="ce7c6025-ca9f-4b65-b3ee-82447e2e582a" providerId="ADAL" clId="{8EC43650-F2F4-4EF4-B6D7-B6628C02D362}" dt="2023-11-14T20:16:12.933" v="4723"/>
          <ac:spMkLst>
            <pc:docMk/>
            <pc:sldMk cId="3384528245" sldId="627"/>
            <ac:spMk id="26" creationId="{030E563D-41E8-8BD5-EE5B-D230589D68AE}"/>
          </ac:spMkLst>
        </pc:spChg>
        <pc:grpChg chg="add mod">
          <ac:chgData name="Ahmed, Shareef" userId="ce7c6025-ca9f-4b65-b3ee-82447e2e582a" providerId="ADAL" clId="{8EC43650-F2F4-4EF4-B6D7-B6628C02D362}" dt="2023-11-14T20:16:12.933" v="4723"/>
          <ac:grpSpMkLst>
            <pc:docMk/>
            <pc:sldMk cId="3384528245" sldId="627"/>
            <ac:grpSpMk id="14" creationId="{3ACC059A-CBB3-2552-95A0-F714ADC677D9}"/>
          </ac:grpSpMkLst>
        </pc:grpChg>
        <pc:picChg chg="add del mod">
          <ac:chgData name="Ahmed, Shareef" userId="ce7c6025-ca9f-4b65-b3ee-82447e2e582a" providerId="ADAL" clId="{8EC43650-F2F4-4EF4-B6D7-B6628C02D362}" dt="2023-11-14T20:05:08.702" v="4606" actId="478"/>
          <ac:picMkLst>
            <pc:docMk/>
            <pc:sldMk cId="3384528245" sldId="627"/>
            <ac:picMk id="3" creationId="{29BD3B18-5686-F010-A480-8C142A1D2318}"/>
          </ac:picMkLst>
        </pc:picChg>
        <pc:picChg chg="add mod">
          <ac:chgData name="Ahmed, Shareef" userId="ce7c6025-ca9f-4b65-b3ee-82447e2e582a" providerId="ADAL" clId="{8EC43650-F2F4-4EF4-B6D7-B6628C02D362}" dt="2023-11-14T20:05:14.041" v="4608" actId="1076"/>
          <ac:picMkLst>
            <pc:docMk/>
            <pc:sldMk cId="3384528245" sldId="627"/>
            <ac:picMk id="13" creationId="{7BE5BA64-06E0-5B52-535D-B4B96F7B9E5C}"/>
          </ac:picMkLst>
        </pc:picChg>
        <pc:picChg chg="del">
          <ac:chgData name="Ahmed, Shareef" userId="ce7c6025-ca9f-4b65-b3ee-82447e2e582a" providerId="ADAL" clId="{8EC43650-F2F4-4EF4-B6D7-B6628C02D362}" dt="2023-11-14T20:01:55.867" v="4552" actId="478"/>
          <ac:picMkLst>
            <pc:docMk/>
            <pc:sldMk cId="3384528245" sldId="627"/>
            <ac:picMk id="15" creationId="{86371551-2DE3-70C7-58DC-E3E059434DBC}"/>
          </ac:picMkLst>
        </pc:picChg>
        <pc:picChg chg="del">
          <ac:chgData name="Ahmed, Shareef" userId="ce7c6025-ca9f-4b65-b3ee-82447e2e582a" providerId="ADAL" clId="{8EC43650-F2F4-4EF4-B6D7-B6628C02D362}" dt="2023-11-14T20:01:53.783" v="4551" actId="478"/>
          <ac:picMkLst>
            <pc:docMk/>
            <pc:sldMk cId="3384528245" sldId="627"/>
            <ac:picMk id="16" creationId="{D5A323F4-A8EF-8661-E98C-5E17978FFF90}"/>
          </ac:picMkLst>
        </pc:picChg>
        <pc:picChg chg="mod">
          <ac:chgData name="Ahmed, Shareef" userId="ce7c6025-ca9f-4b65-b3ee-82447e2e582a" providerId="ADAL" clId="{8EC43650-F2F4-4EF4-B6D7-B6628C02D362}" dt="2023-11-14T20:02:09.724" v="4556" actId="1076"/>
          <ac:picMkLst>
            <pc:docMk/>
            <pc:sldMk cId="3384528245" sldId="627"/>
            <ac:picMk id="17" creationId="{3067BEF8-EE32-5F7D-5C23-AF9211FDD06E}"/>
          </ac:picMkLst>
        </pc:picChg>
        <pc:cxnChg chg="del">
          <ac:chgData name="Ahmed, Shareef" userId="ce7c6025-ca9f-4b65-b3ee-82447e2e582a" providerId="ADAL" clId="{8EC43650-F2F4-4EF4-B6D7-B6628C02D362}" dt="2023-11-14T20:02:05.931" v="4555" actId="478"/>
          <ac:cxnSpMkLst>
            <pc:docMk/>
            <pc:sldMk cId="3384528245" sldId="627"/>
            <ac:cxnSpMk id="11" creationId="{BC4CB7E9-490F-D305-C0F6-3F6CD7BFA0F6}"/>
          </ac:cxnSpMkLst>
        </pc:cxnChg>
        <pc:cxnChg chg="del">
          <ac:chgData name="Ahmed, Shareef" userId="ce7c6025-ca9f-4b65-b3ee-82447e2e582a" providerId="ADAL" clId="{8EC43650-F2F4-4EF4-B6D7-B6628C02D362}" dt="2023-11-14T20:02:05.931" v="4555" actId="478"/>
          <ac:cxnSpMkLst>
            <pc:docMk/>
            <pc:sldMk cId="3384528245" sldId="627"/>
            <ac:cxnSpMk id="12" creationId="{80853791-A412-2F74-11D7-A7FAA07AF085}"/>
          </ac:cxnSpMkLst>
        </pc:cxnChg>
        <pc:cxnChg chg="del">
          <ac:chgData name="Ahmed, Shareef" userId="ce7c6025-ca9f-4b65-b3ee-82447e2e582a" providerId="ADAL" clId="{8EC43650-F2F4-4EF4-B6D7-B6628C02D362}" dt="2023-11-14T20:02:05.931" v="4555" actId="478"/>
          <ac:cxnSpMkLst>
            <pc:docMk/>
            <pc:sldMk cId="3384528245" sldId="627"/>
            <ac:cxnSpMk id="20" creationId="{F6E2FF02-51D1-A185-8709-BCCE0ABEAA38}"/>
          </ac:cxnSpMkLst>
        </pc:cxnChg>
      </pc:sldChg>
      <pc:sldChg chg="addSp delSp modSp add mod">
        <pc:chgData name="Ahmed, Shareef" userId="ce7c6025-ca9f-4b65-b3ee-82447e2e582a" providerId="ADAL" clId="{8EC43650-F2F4-4EF4-B6D7-B6628C02D362}" dt="2023-11-14T20:21:51.364" v="4792" actId="478"/>
        <pc:sldMkLst>
          <pc:docMk/>
          <pc:sldMk cId="853957885" sldId="628"/>
        </pc:sldMkLst>
        <pc:spChg chg="mod">
          <ac:chgData name="Ahmed, Shareef" userId="ce7c6025-ca9f-4b65-b3ee-82447e2e582a" providerId="ADAL" clId="{8EC43650-F2F4-4EF4-B6D7-B6628C02D362}" dt="2023-11-14T20:21:23.281" v="4781"/>
          <ac:spMkLst>
            <pc:docMk/>
            <pc:sldMk cId="853957885" sldId="628"/>
            <ac:spMk id="2" creationId="{00000000-0000-0000-0000-000000000000}"/>
          </ac:spMkLst>
        </pc:spChg>
        <pc:spChg chg="del">
          <ac:chgData name="Ahmed, Shareef" userId="ce7c6025-ca9f-4b65-b3ee-82447e2e582a" providerId="ADAL" clId="{8EC43650-F2F4-4EF4-B6D7-B6628C02D362}" dt="2023-11-14T20:21:51.364" v="4792" actId="478"/>
          <ac:spMkLst>
            <pc:docMk/>
            <pc:sldMk cId="853957885" sldId="628"/>
            <ac:spMk id="8" creationId="{61711DAA-9525-ADD6-DA0F-BFA9161BB3F2}"/>
          </ac:spMkLst>
        </pc:spChg>
        <pc:spChg chg="add mod">
          <ac:chgData name="Ahmed, Shareef" userId="ce7c6025-ca9f-4b65-b3ee-82447e2e582a" providerId="ADAL" clId="{8EC43650-F2F4-4EF4-B6D7-B6628C02D362}" dt="2023-11-14T20:15:50.511" v="4720" actId="164"/>
          <ac:spMkLst>
            <pc:docMk/>
            <pc:sldMk cId="853957885" sldId="628"/>
            <ac:spMk id="11" creationId="{2BAC74E6-E99C-AAFF-F179-3B4A141C9CB2}"/>
          </ac:spMkLst>
        </pc:spChg>
        <pc:spChg chg="add mod">
          <ac:chgData name="Ahmed, Shareef" userId="ce7c6025-ca9f-4b65-b3ee-82447e2e582a" providerId="ADAL" clId="{8EC43650-F2F4-4EF4-B6D7-B6628C02D362}" dt="2023-11-14T20:15:50.511" v="4720" actId="164"/>
          <ac:spMkLst>
            <pc:docMk/>
            <pc:sldMk cId="853957885" sldId="628"/>
            <ac:spMk id="12" creationId="{3DFB1E39-F5E1-F021-34FA-84D78174C522}"/>
          </ac:spMkLst>
        </pc:spChg>
        <pc:spChg chg="add mod">
          <ac:chgData name="Ahmed, Shareef" userId="ce7c6025-ca9f-4b65-b3ee-82447e2e582a" providerId="ADAL" clId="{8EC43650-F2F4-4EF4-B6D7-B6628C02D362}" dt="2023-11-14T20:15:50.511" v="4720" actId="164"/>
          <ac:spMkLst>
            <pc:docMk/>
            <pc:sldMk cId="853957885" sldId="628"/>
            <ac:spMk id="13" creationId="{ECEE2B3A-EA66-F2DD-C783-068F1F92AC9F}"/>
          </ac:spMkLst>
        </pc:spChg>
        <pc:spChg chg="add mod">
          <ac:chgData name="Ahmed, Shareef" userId="ce7c6025-ca9f-4b65-b3ee-82447e2e582a" providerId="ADAL" clId="{8EC43650-F2F4-4EF4-B6D7-B6628C02D362}" dt="2023-11-14T20:15:50.511" v="4720" actId="164"/>
          <ac:spMkLst>
            <pc:docMk/>
            <pc:sldMk cId="853957885" sldId="628"/>
            <ac:spMk id="14" creationId="{D8D769DD-E527-DC28-4CB2-7D2D26EBA7D3}"/>
          </ac:spMkLst>
        </pc:spChg>
        <pc:spChg chg="add del mod">
          <ac:chgData name="Ahmed, Shareef" userId="ce7c6025-ca9f-4b65-b3ee-82447e2e582a" providerId="ADAL" clId="{8EC43650-F2F4-4EF4-B6D7-B6628C02D362}" dt="2023-11-14T20:13:55.068" v="4691"/>
          <ac:spMkLst>
            <pc:docMk/>
            <pc:sldMk cId="853957885" sldId="628"/>
            <ac:spMk id="15" creationId="{2417A6AE-FA4D-6D59-C0B8-6EE05C53FCB4}"/>
          </ac:spMkLst>
        </pc:spChg>
        <pc:spChg chg="add del mod">
          <ac:chgData name="Ahmed, Shareef" userId="ce7c6025-ca9f-4b65-b3ee-82447e2e582a" providerId="ADAL" clId="{8EC43650-F2F4-4EF4-B6D7-B6628C02D362}" dt="2023-11-14T20:14:11.910" v="4694" actId="478"/>
          <ac:spMkLst>
            <pc:docMk/>
            <pc:sldMk cId="853957885" sldId="628"/>
            <ac:spMk id="16" creationId="{13CBAB65-16DE-D989-6DAA-A6844BFF955A}"/>
          </ac:spMkLst>
        </pc:spChg>
        <pc:spChg chg="add mod">
          <ac:chgData name="Ahmed, Shareef" userId="ce7c6025-ca9f-4b65-b3ee-82447e2e582a" providerId="ADAL" clId="{8EC43650-F2F4-4EF4-B6D7-B6628C02D362}" dt="2023-11-14T20:15:50.511" v="4720" actId="164"/>
          <ac:spMkLst>
            <pc:docMk/>
            <pc:sldMk cId="853957885" sldId="628"/>
            <ac:spMk id="18" creationId="{ACBE03FA-7A6D-6C82-65A6-9E5BFB4809EA}"/>
          </ac:spMkLst>
        </pc:spChg>
        <pc:spChg chg="add mod">
          <ac:chgData name="Ahmed, Shareef" userId="ce7c6025-ca9f-4b65-b3ee-82447e2e582a" providerId="ADAL" clId="{8EC43650-F2F4-4EF4-B6D7-B6628C02D362}" dt="2023-11-14T20:15:50.511" v="4720" actId="164"/>
          <ac:spMkLst>
            <pc:docMk/>
            <pc:sldMk cId="853957885" sldId="628"/>
            <ac:spMk id="19" creationId="{2E4DD8FA-905C-8C3B-6C8F-1935CA88822B}"/>
          </ac:spMkLst>
        </pc:spChg>
        <pc:grpChg chg="add mod">
          <ac:chgData name="Ahmed, Shareef" userId="ce7c6025-ca9f-4b65-b3ee-82447e2e582a" providerId="ADAL" clId="{8EC43650-F2F4-4EF4-B6D7-B6628C02D362}" dt="2023-11-14T20:16:02.995" v="4722" actId="1076"/>
          <ac:grpSpMkLst>
            <pc:docMk/>
            <pc:sldMk cId="853957885" sldId="628"/>
            <ac:grpSpMk id="20" creationId="{F88F17F9-69A5-EB75-7B93-7F9D5756DEAE}"/>
          </ac:grpSpMkLst>
        </pc:grpChg>
        <pc:picChg chg="del">
          <ac:chgData name="Ahmed, Shareef" userId="ce7c6025-ca9f-4b65-b3ee-82447e2e582a" providerId="ADAL" clId="{8EC43650-F2F4-4EF4-B6D7-B6628C02D362}" dt="2023-11-14T20:05:17.224" v="4609" actId="478"/>
          <ac:picMkLst>
            <pc:docMk/>
            <pc:sldMk cId="853957885" sldId="628"/>
            <ac:picMk id="3" creationId="{29BD3B18-5686-F010-A480-8C142A1D2318}"/>
          </ac:picMkLst>
        </pc:picChg>
        <pc:picChg chg="add del mod">
          <ac:chgData name="Ahmed, Shareef" userId="ce7c6025-ca9f-4b65-b3ee-82447e2e582a" providerId="ADAL" clId="{8EC43650-F2F4-4EF4-B6D7-B6628C02D362}" dt="2023-11-14T20:04:49.376" v="4605" actId="478"/>
          <ac:picMkLst>
            <pc:docMk/>
            <pc:sldMk cId="853957885" sldId="628"/>
            <ac:picMk id="6" creationId="{AA1105AF-E01B-A344-E6E4-D1D499463857}"/>
          </ac:picMkLst>
        </pc:picChg>
        <pc:picChg chg="add del mod">
          <ac:chgData name="Ahmed, Shareef" userId="ce7c6025-ca9f-4b65-b3ee-82447e2e582a" providerId="ADAL" clId="{8EC43650-F2F4-4EF4-B6D7-B6628C02D362}" dt="2023-11-14T20:05:57.024" v="4614" actId="478"/>
          <ac:picMkLst>
            <pc:docMk/>
            <pc:sldMk cId="853957885" sldId="628"/>
            <ac:picMk id="7" creationId="{13EE971B-057B-3628-0A6E-84B1B7B05778}"/>
          </ac:picMkLst>
        </pc:picChg>
        <pc:picChg chg="add mod ord">
          <ac:chgData name="Ahmed, Shareef" userId="ce7c6025-ca9f-4b65-b3ee-82447e2e582a" providerId="ADAL" clId="{8EC43650-F2F4-4EF4-B6D7-B6628C02D362}" dt="2023-11-14T20:05:53.478" v="4613" actId="167"/>
          <ac:picMkLst>
            <pc:docMk/>
            <pc:sldMk cId="853957885" sldId="628"/>
            <ac:picMk id="9" creationId="{CCF9E76B-44BE-B383-9AE7-D94178684B69}"/>
          </ac:picMkLst>
        </pc:picChg>
      </pc:sldChg>
      <pc:sldChg chg="addSp delSp modSp add mod">
        <pc:chgData name="Ahmed, Shareef" userId="ce7c6025-ca9f-4b65-b3ee-82447e2e582a" providerId="ADAL" clId="{8EC43650-F2F4-4EF4-B6D7-B6628C02D362}" dt="2023-11-14T20:21:48.356" v="4791" actId="478"/>
        <pc:sldMkLst>
          <pc:docMk/>
          <pc:sldMk cId="4154811110" sldId="629"/>
        </pc:sldMkLst>
        <pc:spChg chg="mod">
          <ac:chgData name="Ahmed, Shareef" userId="ce7c6025-ca9f-4b65-b3ee-82447e2e582a" providerId="ADAL" clId="{8EC43650-F2F4-4EF4-B6D7-B6628C02D362}" dt="2023-11-14T20:21:26.474" v="4783" actId="27636"/>
          <ac:spMkLst>
            <pc:docMk/>
            <pc:sldMk cId="4154811110" sldId="629"/>
            <ac:spMk id="2" creationId="{00000000-0000-0000-0000-000000000000}"/>
          </ac:spMkLst>
        </pc:spChg>
        <pc:spChg chg="mod">
          <ac:chgData name="Ahmed, Shareef" userId="ce7c6025-ca9f-4b65-b3ee-82447e2e582a" providerId="ADAL" clId="{8EC43650-F2F4-4EF4-B6D7-B6628C02D362}" dt="2023-11-14T20:16:15.020" v="4724"/>
          <ac:spMkLst>
            <pc:docMk/>
            <pc:sldMk cId="4154811110" sldId="629"/>
            <ac:spMk id="7" creationId="{FB6E6583-39C1-6B6B-2FC2-B14E7D44FF3F}"/>
          </ac:spMkLst>
        </pc:spChg>
        <pc:spChg chg="del mod">
          <ac:chgData name="Ahmed, Shareef" userId="ce7c6025-ca9f-4b65-b3ee-82447e2e582a" providerId="ADAL" clId="{8EC43650-F2F4-4EF4-B6D7-B6628C02D362}" dt="2023-11-14T20:21:48.356" v="4791" actId="478"/>
          <ac:spMkLst>
            <pc:docMk/>
            <pc:sldMk cId="4154811110" sldId="629"/>
            <ac:spMk id="8" creationId="{61711DAA-9525-ADD6-DA0F-BFA9161BB3F2}"/>
          </ac:spMkLst>
        </pc:spChg>
        <pc:spChg chg="mod">
          <ac:chgData name="Ahmed, Shareef" userId="ce7c6025-ca9f-4b65-b3ee-82447e2e582a" providerId="ADAL" clId="{8EC43650-F2F4-4EF4-B6D7-B6628C02D362}" dt="2023-11-14T20:16:15.020" v="4724"/>
          <ac:spMkLst>
            <pc:docMk/>
            <pc:sldMk cId="4154811110" sldId="629"/>
            <ac:spMk id="11" creationId="{3D2B2325-62BC-64C7-FCC3-B8B431A40A08}"/>
          </ac:spMkLst>
        </pc:spChg>
        <pc:spChg chg="mod">
          <ac:chgData name="Ahmed, Shareef" userId="ce7c6025-ca9f-4b65-b3ee-82447e2e582a" providerId="ADAL" clId="{8EC43650-F2F4-4EF4-B6D7-B6628C02D362}" dt="2023-11-14T20:16:15.020" v="4724"/>
          <ac:spMkLst>
            <pc:docMk/>
            <pc:sldMk cId="4154811110" sldId="629"/>
            <ac:spMk id="12" creationId="{06B8DBFC-1B0C-E1D9-D9E1-FE896ACCDCB9}"/>
          </ac:spMkLst>
        </pc:spChg>
        <pc:spChg chg="mod">
          <ac:chgData name="Ahmed, Shareef" userId="ce7c6025-ca9f-4b65-b3ee-82447e2e582a" providerId="ADAL" clId="{8EC43650-F2F4-4EF4-B6D7-B6628C02D362}" dt="2023-11-14T20:16:15.020" v="4724"/>
          <ac:spMkLst>
            <pc:docMk/>
            <pc:sldMk cId="4154811110" sldId="629"/>
            <ac:spMk id="13" creationId="{73662136-DE4E-D724-E03A-94EA762926BA}"/>
          </ac:spMkLst>
        </pc:spChg>
        <pc:spChg chg="mod">
          <ac:chgData name="Ahmed, Shareef" userId="ce7c6025-ca9f-4b65-b3ee-82447e2e582a" providerId="ADAL" clId="{8EC43650-F2F4-4EF4-B6D7-B6628C02D362}" dt="2023-11-14T20:16:15.020" v="4724"/>
          <ac:spMkLst>
            <pc:docMk/>
            <pc:sldMk cId="4154811110" sldId="629"/>
            <ac:spMk id="14" creationId="{7023215B-98CF-306E-B77C-C0A3066DC63B}"/>
          </ac:spMkLst>
        </pc:spChg>
        <pc:spChg chg="mod">
          <ac:chgData name="Ahmed, Shareef" userId="ce7c6025-ca9f-4b65-b3ee-82447e2e582a" providerId="ADAL" clId="{8EC43650-F2F4-4EF4-B6D7-B6628C02D362}" dt="2023-11-14T20:16:15.020" v="4724"/>
          <ac:spMkLst>
            <pc:docMk/>
            <pc:sldMk cId="4154811110" sldId="629"/>
            <ac:spMk id="15" creationId="{3EA8A13B-6ECE-731D-7AE0-90360850C9AC}"/>
          </ac:spMkLst>
        </pc:spChg>
        <pc:grpChg chg="add mod">
          <ac:chgData name="Ahmed, Shareef" userId="ce7c6025-ca9f-4b65-b3ee-82447e2e582a" providerId="ADAL" clId="{8EC43650-F2F4-4EF4-B6D7-B6628C02D362}" dt="2023-11-14T20:16:15.020" v="4724"/>
          <ac:grpSpMkLst>
            <pc:docMk/>
            <pc:sldMk cId="4154811110" sldId="629"/>
            <ac:grpSpMk id="6" creationId="{950A3E47-1757-DEFF-0C64-8B5240B469F7}"/>
          </ac:grpSpMkLst>
        </pc:grpChg>
        <pc:picChg chg="add mod ord">
          <ac:chgData name="Ahmed, Shareef" userId="ce7c6025-ca9f-4b65-b3ee-82447e2e582a" providerId="ADAL" clId="{8EC43650-F2F4-4EF4-B6D7-B6628C02D362}" dt="2023-11-14T20:06:35.632" v="4618" actId="167"/>
          <ac:picMkLst>
            <pc:docMk/>
            <pc:sldMk cId="4154811110" sldId="629"/>
            <ac:picMk id="3" creationId="{9DA52608-73C2-C266-5D18-2B766172E912}"/>
          </ac:picMkLst>
        </pc:picChg>
        <pc:picChg chg="del">
          <ac:chgData name="Ahmed, Shareef" userId="ce7c6025-ca9f-4b65-b3ee-82447e2e582a" providerId="ADAL" clId="{8EC43650-F2F4-4EF4-B6D7-B6628C02D362}" dt="2023-11-14T20:06:38.069" v="4619" actId="478"/>
          <ac:picMkLst>
            <pc:docMk/>
            <pc:sldMk cId="4154811110" sldId="629"/>
            <ac:picMk id="9" creationId="{CCF9E76B-44BE-B383-9AE7-D94178684B69}"/>
          </ac:picMkLst>
        </pc:picChg>
      </pc:sldChg>
      <pc:sldChg chg="addSp delSp modSp add mod">
        <pc:chgData name="Ahmed, Shareef" userId="ce7c6025-ca9f-4b65-b3ee-82447e2e582a" providerId="ADAL" clId="{8EC43650-F2F4-4EF4-B6D7-B6628C02D362}" dt="2023-11-14T20:21:42.533" v="4789" actId="478"/>
        <pc:sldMkLst>
          <pc:docMk/>
          <pc:sldMk cId="1487572492" sldId="630"/>
        </pc:sldMkLst>
        <pc:spChg chg="mod">
          <ac:chgData name="Ahmed, Shareef" userId="ce7c6025-ca9f-4b65-b3ee-82447e2e582a" providerId="ADAL" clId="{8EC43650-F2F4-4EF4-B6D7-B6628C02D362}" dt="2023-11-14T20:21:30.066" v="4785" actId="27636"/>
          <ac:spMkLst>
            <pc:docMk/>
            <pc:sldMk cId="1487572492" sldId="630"/>
            <ac:spMk id="2" creationId="{00000000-0000-0000-0000-000000000000}"/>
          </ac:spMkLst>
        </pc:spChg>
        <pc:spChg chg="del">
          <ac:chgData name="Ahmed, Shareef" userId="ce7c6025-ca9f-4b65-b3ee-82447e2e582a" providerId="ADAL" clId="{8EC43650-F2F4-4EF4-B6D7-B6628C02D362}" dt="2023-11-14T20:21:42.533" v="4789" actId="478"/>
          <ac:spMkLst>
            <pc:docMk/>
            <pc:sldMk cId="1487572492" sldId="630"/>
            <ac:spMk id="8" creationId="{61711DAA-9525-ADD6-DA0F-BFA9161BB3F2}"/>
          </ac:spMkLst>
        </pc:spChg>
        <pc:spChg chg="mod">
          <ac:chgData name="Ahmed, Shareef" userId="ce7c6025-ca9f-4b65-b3ee-82447e2e582a" providerId="ADAL" clId="{8EC43650-F2F4-4EF4-B6D7-B6628C02D362}" dt="2023-11-14T20:16:17.282" v="4725"/>
          <ac:spMkLst>
            <pc:docMk/>
            <pc:sldMk cId="1487572492" sldId="630"/>
            <ac:spMk id="9" creationId="{4043EF12-DCD0-B48E-C14C-01EEC5699E96}"/>
          </ac:spMkLst>
        </pc:spChg>
        <pc:spChg chg="mod">
          <ac:chgData name="Ahmed, Shareef" userId="ce7c6025-ca9f-4b65-b3ee-82447e2e582a" providerId="ADAL" clId="{8EC43650-F2F4-4EF4-B6D7-B6628C02D362}" dt="2023-11-14T20:16:17.282" v="4725"/>
          <ac:spMkLst>
            <pc:docMk/>
            <pc:sldMk cId="1487572492" sldId="630"/>
            <ac:spMk id="11" creationId="{DB32BFF5-1402-0371-7BBF-3B0AC1756A43}"/>
          </ac:spMkLst>
        </pc:spChg>
        <pc:spChg chg="mod">
          <ac:chgData name="Ahmed, Shareef" userId="ce7c6025-ca9f-4b65-b3ee-82447e2e582a" providerId="ADAL" clId="{8EC43650-F2F4-4EF4-B6D7-B6628C02D362}" dt="2023-11-14T20:16:17.282" v="4725"/>
          <ac:spMkLst>
            <pc:docMk/>
            <pc:sldMk cId="1487572492" sldId="630"/>
            <ac:spMk id="12" creationId="{38A1C2DC-34EF-D00B-4A7F-71EA6EC83B3E}"/>
          </ac:spMkLst>
        </pc:spChg>
        <pc:spChg chg="mod">
          <ac:chgData name="Ahmed, Shareef" userId="ce7c6025-ca9f-4b65-b3ee-82447e2e582a" providerId="ADAL" clId="{8EC43650-F2F4-4EF4-B6D7-B6628C02D362}" dt="2023-11-14T20:16:17.282" v="4725"/>
          <ac:spMkLst>
            <pc:docMk/>
            <pc:sldMk cId="1487572492" sldId="630"/>
            <ac:spMk id="13" creationId="{481CC929-5935-F150-F20E-FFDB2228B529}"/>
          </ac:spMkLst>
        </pc:spChg>
        <pc:spChg chg="mod">
          <ac:chgData name="Ahmed, Shareef" userId="ce7c6025-ca9f-4b65-b3ee-82447e2e582a" providerId="ADAL" clId="{8EC43650-F2F4-4EF4-B6D7-B6628C02D362}" dt="2023-11-14T20:16:17.282" v="4725"/>
          <ac:spMkLst>
            <pc:docMk/>
            <pc:sldMk cId="1487572492" sldId="630"/>
            <ac:spMk id="14" creationId="{89DE7D03-60A6-0011-66A0-B5529723A887}"/>
          </ac:spMkLst>
        </pc:spChg>
        <pc:spChg chg="mod">
          <ac:chgData name="Ahmed, Shareef" userId="ce7c6025-ca9f-4b65-b3ee-82447e2e582a" providerId="ADAL" clId="{8EC43650-F2F4-4EF4-B6D7-B6628C02D362}" dt="2023-11-14T20:16:17.282" v="4725"/>
          <ac:spMkLst>
            <pc:docMk/>
            <pc:sldMk cId="1487572492" sldId="630"/>
            <ac:spMk id="15" creationId="{4899D834-48D7-9E0D-C331-BC3568ED2478}"/>
          </ac:spMkLst>
        </pc:spChg>
        <pc:grpChg chg="add mod">
          <ac:chgData name="Ahmed, Shareef" userId="ce7c6025-ca9f-4b65-b3ee-82447e2e582a" providerId="ADAL" clId="{8EC43650-F2F4-4EF4-B6D7-B6628C02D362}" dt="2023-11-14T20:16:17.282" v="4725"/>
          <ac:grpSpMkLst>
            <pc:docMk/>
            <pc:sldMk cId="1487572492" sldId="630"/>
            <ac:grpSpMk id="7" creationId="{285B0399-E602-6C88-CA35-1F4F8F472C5C}"/>
          </ac:grpSpMkLst>
        </pc:grpChg>
        <pc:picChg chg="del">
          <ac:chgData name="Ahmed, Shareef" userId="ce7c6025-ca9f-4b65-b3ee-82447e2e582a" providerId="ADAL" clId="{8EC43650-F2F4-4EF4-B6D7-B6628C02D362}" dt="2023-11-14T20:07:46.216" v="4624" actId="478"/>
          <ac:picMkLst>
            <pc:docMk/>
            <pc:sldMk cId="1487572492" sldId="630"/>
            <ac:picMk id="3" creationId="{9DA52608-73C2-C266-5D18-2B766172E912}"/>
          </ac:picMkLst>
        </pc:picChg>
        <pc:picChg chg="add mod ord">
          <ac:chgData name="Ahmed, Shareef" userId="ce7c6025-ca9f-4b65-b3ee-82447e2e582a" providerId="ADAL" clId="{8EC43650-F2F4-4EF4-B6D7-B6628C02D362}" dt="2023-11-14T20:07:43.905" v="4623" actId="167"/>
          <ac:picMkLst>
            <pc:docMk/>
            <pc:sldMk cId="1487572492" sldId="630"/>
            <ac:picMk id="6" creationId="{8712E799-A403-5069-BD24-B4700718D0F0}"/>
          </ac:picMkLst>
        </pc:picChg>
      </pc:sldChg>
      <pc:sldChg chg="addSp delSp modSp add mod">
        <pc:chgData name="Ahmed, Shareef" userId="ce7c6025-ca9f-4b65-b3ee-82447e2e582a" providerId="ADAL" clId="{8EC43650-F2F4-4EF4-B6D7-B6628C02D362}" dt="2023-11-14T20:21:38.656" v="4788" actId="478"/>
        <pc:sldMkLst>
          <pc:docMk/>
          <pc:sldMk cId="1131469654" sldId="631"/>
        </pc:sldMkLst>
        <pc:spChg chg="mod">
          <ac:chgData name="Ahmed, Shareef" userId="ce7c6025-ca9f-4b65-b3ee-82447e2e582a" providerId="ADAL" clId="{8EC43650-F2F4-4EF4-B6D7-B6628C02D362}" dt="2023-11-14T20:21:36.014" v="4787" actId="27636"/>
          <ac:spMkLst>
            <pc:docMk/>
            <pc:sldMk cId="1131469654" sldId="631"/>
            <ac:spMk id="2" creationId="{00000000-0000-0000-0000-000000000000}"/>
          </ac:spMkLst>
        </pc:spChg>
        <pc:spChg chg="del">
          <ac:chgData name="Ahmed, Shareef" userId="ce7c6025-ca9f-4b65-b3ee-82447e2e582a" providerId="ADAL" clId="{8EC43650-F2F4-4EF4-B6D7-B6628C02D362}" dt="2023-11-14T20:21:38.656" v="4788" actId="478"/>
          <ac:spMkLst>
            <pc:docMk/>
            <pc:sldMk cId="1131469654" sldId="631"/>
            <ac:spMk id="8" creationId="{61711DAA-9525-ADD6-DA0F-BFA9161BB3F2}"/>
          </ac:spMkLst>
        </pc:spChg>
        <pc:spChg chg="mod">
          <ac:chgData name="Ahmed, Shareef" userId="ce7c6025-ca9f-4b65-b3ee-82447e2e582a" providerId="ADAL" clId="{8EC43650-F2F4-4EF4-B6D7-B6628C02D362}" dt="2023-11-14T20:16:19.265" v="4726"/>
          <ac:spMkLst>
            <pc:docMk/>
            <pc:sldMk cId="1131469654" sldId="631"/>
            <ac:spMk id="9" creationId="{C944F809-88FF-D460-EF55-41FEB19DFBB2}"/>
          </ac:spMkLst>
        </pc:spChg>
        <pc:spChg chg="mod">
          <ac:chgData name="Ahmed, Shareef" userId="ce7c6025-ca9f-4b65-b3ee-82447e2e582a" providerId="ADAL" clId="{8EC43650-F2F4-4EF4-B6D7-B6628C02D362}" dt="2023-11-14T20:16:19.265" v="4726"/>
          <ac:spMkLst>
            <pc:docMk/>
            <pc:sldMk cId="1131469654" sldId="631"/>
            <ac:spMk id="11" creationId="{9D37211C-7279-3E4D-D1F5-7917A0904FD5}"/>
          </ac:spMkLst>
        </pc:spChg>
        <pc:spChg chg="mod">
          <ac:chgData name="Ahmed, Shareef" userId="ce7c6025-ca9f-4b65-b3ee-82447e2e582a" providerId="ADAL" clId="{8EC43650-F2F4-4EF4-B6D7-B6628C02D362}" dt="2023-11-14T20:16:19.265" v="4726"/>
          <ac:spMkLst>
            <pc:docMk/>
            <pc:sldMk cId="1131469654" sldId="631"/>
            <ac:spMk id="12" creationId="{54279BAD-17EF-4877-9F10-EC1571BC7DBD}"/>
          </ac:spMkLst>
        </pc:spChg>
        <pc:spChg chg="mod">
          <ac:chgData name="Ahmed, Shareef" userId="ce7c6025-ca9f-4b65-b3ee-82447e2e582a" providerId="ADAL" clId="{8EC43650-F2F4-4EF4-B6D7-B6628C02D362}" dt="2023-11-14T20:16:19.265" v="4726"/>
          <ac:spMkLst>
            <pc:docMk/>
            <pc:sldMk cId="1131469654" sldId="631"/>
            <ac:spMk id="13" creationId="{9691CDA6-3276-422D-1CF9-B0A78E00ADAC}"/>
          </ac:spMkLst>
        </pc:spChg>
        <pc:spChg chg="mod">
          <ac:chgData name="Ahmed, Shareef" userId="ce7c6025-ca9f-4b65-b3ee-82447e2e582a" providerId="ADAL" clId="{8EC43650-F2F4-4EF4-B6D7-B6628C02D362}" dt="2023-11-14T20:16:19.265" v="4726"/>
          <ac:spMkLst>
            <pc:docMk/>
            <pc:sldMk cId="1131469654" sldId="631"/>
            <ac:spMk id="14" creationId="{D73F77C9-6AAB-5C4D-FD6B-4E99C91FDD77}"/>
          </ac:spMkLst>
        </pc:spChg>
        <pc:spChg chg="mod">
          <ac:chgData name="Ahmed, Shareef" userId="ce7c6025-ca9f-4b65-b3ee-82447e2e582a" providerId="ADAL" clId="{8EC43650-F2F4-4EF4-B6D7-B6628C02D362}" dt="2023-11-14T20:16:19.265" v="4726"/>
          <ac:spMkLst>
            <pc:docMk/>
            <pc:sldMk cId="1131469654" sldId="631"/>
            <ac:spMk id="15" creationId="{8C123488-3923-AFBF-9480-A0840D12D67A}"/>
          </ac:spMkLst>
        </pc:spChg>
        <pc:grpChg chg="add mod">
          <ac:chgData name="Ahmed, Shareef" userId="ce7c6025-ca9f-4b65-b3ee-82447e2e582a" providerId="ADAL" clId="{8EC43650-F2F4-4EF4-B6D7-B6628C02D362}" dt="2023-11-14T20:16:19.265" v="4726"/>
          <ac:grpSpMkLst>
            <pc:docMk/>
            <pc:sldMk cId="1131469654" sldId="631"/>
            <ac:grpSpMk id="7" creationId="{F703E169-4B1F-81E8-5B5B-EAB3E985C81C}"/>
          </ac:grpSpMkLst>
        </pc:grpChg>
        <pc:picChg chg="add mod ord">
          <ac:chgData name="Ahmed, Shareef" userId="ce7c6025-ca9f-4b65-b3ee-82447e2e582a" providerId="ADAL" clId="{8EC43650-F2F4-4EF4-B6D7-B6628C02D362}" dt="2023-11-14T20:09:41.262" v="4628" actId="167"/>
          <ac:picMkLst>
            <pc:docMk/>
            <pc:sldMk cId="1131469654" sldId="631"/>
            <ac:picMk id="3" creationId="{B30A341A-FD9E-8C5D-E0D2-1F1DB64DF5E9}"/>
          </ac:picMkLst>
        </pc:picChg>
        <pc:picChg chg="del">
          <ac:chgData name="Ahmed, Shareef" userId="ce7c6025-ca9f-4b65-b3ee-82447e2e582a" providerId="ADAL" clId="{8EC43650-F2F4-4EF4-B6D7-B6628C02D362}" dt="2023-11-14T20:09:44.113" v="4629" actId="478"/>
          <ac:picMkLst>
            <pc:docMk/>
            <pc:sldMk cId="1131469654" sldId="631"/>
            <ac:picMk id="6" creationId="{8712E799-A403-5069-BD24-B4700718D0F0}"/>
          </ac:picMkLst>
        </pc:picChg>
      </pc:sldChg>
      <pc:sldChg chg="addSp delSp modSp add mod">
        <pc:chgData name="Ahmed, Shareef" userId="ce7c6025-ca9f-4b65-b3ee-82447e2e582a" providerId="ADAL" clId="{8EC43650-F2F4-4EF4-B6D7-B6628C02D362}" dt="2023-11-15T08:18:31.554" v="11055" actId="14100"/>
        <pc:sldMkLst>
          <pc:docMk/>
          <pc:sldMk cId="1027306783" sldId="632"/>
        </pc:sldMkLst>
        <pc:spChg chg="mod">
          <ac:chgData name="Ahmed, Shareef" userId="ce7c6025-ca9f-4b65-b3ee-82447e2e582a" providerId="ADAL" clId="{8EC43650-F2F4-4EF4-B6D7-B6628C02D362}" dt="2023-11-15T00:53:08.194" v="6870" actId="20577"/>
          <ac:spMkLst>
            <pc:docMk/>
            <pc:sldMk cId="1027306783" sldId="632"/>
            <ac:spMk id="2" creationId="{00000000-0000-0000-0000-000000000000}"/>
          </ac:spMkLst>
        </pc:spChg>
        <pc:spChg chg="mod">
          <ac:chgData name="Ahmed, Shareef" userId="ce7c6025-ca9f-4b65-b3ee-82447e2e582a" providerId="ADAL" clId="{8EC43650-F2F4-4EF4-B6D7-B6628C02D362}" dt="2023-11-15T08:02:26.173" v="10711" actId="207"/>
          <ac:spMkLst>
            <pc:docMk/>
            <pc:sldMk cId="1027306783" sldId="632"/>
            <ac:spMk id="6" creationId="{D884B780-25B4-5DAC-54AC-FDA2EDAE41B9}"/>
          </ac:spMkLst>
        </pc:spChg>
        <pc:spChg chg="del mod">
          <ac:chgData name="Ahmed, Shareef" userId="ce7c6025-ca9f-4b65-b3ee-82447e2e582a" providerId="ADAL" clId="{8EC43650-F2F4-4EF4-B6D7-B6628C02D362}" dt="2023-11-15T00:00:13.489" v="5700" actId="478"/>
          <ac:spMkLst>
            <pc:docMk/>
            <pc:sldMk cId="1027306783" sldId="632"/>
            <ac:spMk id="8" creationId="{32A6EB86-8827-8D24-93FE-6AD42444CA82}"/>
          </ac:spMkLst>
        </pc:spChg>
        <pc:spChg chg="add mod">
          <ac:chgData name="Ahmed, Shareef" userId="ce7c6025-ca9f-4b65-b3ee-82447e2e582a" providerId="ADAL" clId="{8EC43650-F2F4-4EF4-B6D7-B6628C02D362}" dt="2023-11-15T08:18:31.554" v="11055" actId="14100"/>
          <ac:spMkLst>
            <pc:docMk/>
            <pc:sldMk cId="1027306783" sldId="632"/>
            <ac:spMk id="8" creationId="{C6D6EC94-19AA-1327-48D7-74DB053964AA}"/>
          </ac:spMkLst>
        </pc:spChg>
        <pc:picChg chg="mod">
          <ac:chgData name="Ahmed, Shareef" userId="ce7c6025-ca9f-4b65-b3ee-82447e2e582a" providerId="ADAL" clId="{8EC43650-F2F4-4EF4-B6D7-B6628C02D362}" dt="2023-11-15T00:00:00.888" v="5697" actId="1076"/>
          <ac:picMkLst>
            <pc:docMk/>
            <pc:sldMk cId="1027306783" sldId="632"/>
            <ac:picMk id="7" creationId="{BFCE2A3A-0011-61D0-5659-BC106C5411C0}"/>
          </ac:picMkLst>
        </pc:picChg>
        <pc:picChg chg="add mod">
          <ac:chgData name="Ahmed, Shareef" userId="ce7c6025-ca9f-4b65-b3ee-82447e2e582a" providerId="ADAL" clId="{8EC43650-F2F4-4EF4-B6D7-B6628C02D362}" dt="2023-11-15T00:00:34.029" v="5703" actId="1076"/>
          <ac:picMkLst>
            <pc:docMk/>
            <pc:sldMk cId="1027306783" sldId="632"/>
            <ac:picMk id="10" creationId="{8259279D-18B1-7B22-6D50-30DDA216C0BF}"/>
          </ac:picMkLst>
        </pc:picChg>
      </pc:sldChg>
      <pc:sldChg chg="addSp modSp add mod">
        <pc:chgData name="Ahmed, Shareef" userId="ce7c6025-ca9f-4b65-b3ee-82447e2e582a" providerId="ADAL" clId="{8EC43650-F2F4-4EF4-B6D7-B6628C02D362}" dt="2023-11-15T08:20:59.056" v="11074" actId="20577"/>
        <pc:sldMkLst>
          <pc:docMk/>
          <pc:sldMk cId="68722926" sldId="633"/>
        </pc:sldMkLst>
        <pc:spChg chg="mod">
          <ac:chgData name="Ahmed, Shareef" userId="ce7c6025-ca9f-4b65-b3ee-82447e2e582a" providerId="ADAL" clId="{8EC43650-F2F4-4EF4-B6D7-B6628C02D362}" dt="2023-11-15T00:53:12.606" v="6871" actId="20577"/>
          <ac:spMkLst>
            <pc:docMk/>
            <pc:sldMk cId="68722926" sldId="633"/>
            <ac:spMk id="2" creationId="{00000000-0000-0000-0000-000000000000}"/>
          </ac:spMkLst>
        </pc:spChg>
        <pc:spChg chg="mod">
          <ac:chgData name="Ahmed, Shareef" userId="ce7c6025-ca9f-4b65-b3ee-82447e2e582a" providerId="ADAL" clId="{8EC43650-F2F4-4EF4-B6D7-B6628C02D362}" dt="2023-11-15T08:20:59.056" v="11074" actId="20577"/>
          <ac:spMkLst>
            <pc:docMk/>
            <pc:sldMk cId="68722926" sldId="633"/>
            <ac:spMk id="6" creationId="{D884B780-25B4-5DAC-54AC-FDA2EDAE41B9}"/>
          </ac:spMkLst>
        </pc:spChg>
        <pc:spChg chg="add mod">
          <ac:chgData name="Ahmed, Shareef" userId="ce7c6025-ca9f-4b65-b3ee-82447e2e582a" providerId="ADAL" clId="{8EC43650-F2F4-4EF4-B6D7-B6628C02D362}" dt="2023-11-15T08:18:34.694" v="11056"/>
          <ac:spMkLst>
            <pc:docMk/>
            <pc:sldMk cId="68722926" sldId="633"/>
            <ac:spMk id="8" creationId="{AC9ED4BA-E41A-3FD4-5F60-7FF613BFE0B7}"/>
          </ac:spMkLst>
        </pc:spChg>
      </pc:sldChg>
      <pc:sldChg chg="addSp delSp modSp add mod">
        <pc:chgData name="Ahmed, Shareef" userId="ce7c6025-ca9f-4b65-b3ee-82447e2e582a" providerId="ADAL" clId="{8EC43650-F2F4-4EF4-B6D7-B6628C02D362}" dt="2023-11-15T07:34:56.679" v="10374" actId="20577"/>
        <pc:sldMkLst>
          <pc:docMk/>
          <pc:sldMk cId="1461558895" sldId="634"/>
        </pc:sldMkLst>
        <pc:spChg chg="mod">
          <ac:chgData name="Ahmed, Shareef" userId="ce7c6025-ca9f-4b65-b3ee-82447e2e582a" providerId="ADAL" clId="{8EC43650-F2F4-4EF4-B6D7-B6628C02D362}" dt="2023-11-15T00:37:32.845" v="6204" actId="20577"/>
          <ac:spMkLst>
            <pc:docMk/>
            <pc:sldMk cId="1461558895" sldId="634"/>
            <ac:spMk id="2" creationId="{00000000-0000-0000-0000-000000000000}"/>
          </ac:spMkLst>
        </pc:spChg>
        <pc:spChg chg="add mod">
          <ac:chgData name="Ahmed, Shareef" userId="ce7c6025-ca9f-4b65-b3ee-82447e2e582a" providerId="ADAL" clId="{8EC43650-F2F4-4EF4-B6D7-B6628C02D362}" dt="2023-11-15T00:40:53.267" v="6304" actId="20577"/>
          <ac:spMkLst>
            <pc:docMk/>
            <pc:sldMk cId="1461558895" sldId="634"/>
            <ac:spMk id="3" creationId="{DA023664-6041-3067-0F3E-F30272111987}"/>
          </ac:spMkLst>
        </pc:spChg>
        <pc:spChg chg="add mod">
          <ac:chgData name="Ahmed, Shareef" userId="ce7c6025-ca9f-4b65-b3ee-82447e2e582a" providerId="ADAL" clId="{8EC43650-F2F4-4EF4-B6D7-B6628C02D362}" dt="2023-11-15T07:34:56.679" v="10374" actId="20577"/>
          <ac:spMkLst>
            <pc:docMk/>
            <pc:sldMk cId="1461558895" sldId="634"/>
            <ac:spMk id="6" creationId="{95D76FE8-D416-7480-D919-61F7835E380F}"/>
          </ac:spMkLst>
        </pc:spChg>
        <pc:spChg chg="add mod">
          <ac:chgData name="Ahmed, Shareef" userId="ce7c6025-ca9f-4b65-b3ee-82447e2e582a" providerId="ADAL" clId="{8EC43650-F2F4-4EF4-B6D7-B6628C02D362}" dt="2023-11-15T00:41:48.646" v="6328" actId="20577"/>
          <ac:spMkLst>
            <pc:docMk/>
            <pc:sldMk cId="1461558895" sldId="634"/>
            <ac:spMk id="7" creationId="{62B2A8F2-CB4C-AF3E-15C9-CF741692E271}"/>
          </ac:spMkLst>
        </pc:spChg>
        <pc:spChg chg="mod">
          <ac:chgData name="Ahmed, Shareef" userId="ce7c6025-ca9f-4b65-b3ee-82447e2e582a" providerId="ADAL" clId="{8EC43650-F2F4-4EF4-B6D7-B6628C02D362}" dt="2023-11-15T00:38:35.266" v="6232"/>
          <ac:spMkLst>
            <pc:docMk/>
            <pc:sldMk cId="1461558895" sldId="634"/>
            <ac:spMk id="8" creationId="{61711DAA-9525-ADD6-DA0F-BFA9161BB3F2}"/>
          </ac:spMkLst>
        </pc:spChg>
        <pc:spChg chg="del">
          <ac:chgData name="Ahmed, Shareef" userId="ce7c6025-ca9f-4b65-b3ee-82447e2e582a" providerId="ADAL" clId="{8EC43650-F2F4-4EF4-B6D7-B6628C02D362}" dt="2023-11-15T00:38:47.753" v="6233" actId="478"/>
          <ac:spMkLst>
            <pc:docMk/>
            <pc:sldMk cId="1461558895" sldId="634"/>
            <ac:spMk id="10" creationId="{671F3DB1-CA91-60D2-20D7-AE365F4A4780}"/>
          </ac:spMkLst>
        </pc:spChg>
        <pc:spChg chg="del">
          <ac:chgData name="Ahmed, Shareef" userId="ce7c6025-ca9f-4b65-b3ee-82447e2e582a" providerId="ADAL" clId="{8EC43650-F2F4-4EF4-B6D7-B6628C02D362}" dt="2023-11-15T00:38:47.753" v="6233" actId="478"/>
          <ac:spMkLst>
            <pc:docMk/>
            <pc:sldMk cId="1461558895" sldId="634"/>
            <ac:spMk id="110" creationId="{DC9A08EA-679F-85EE-CF7D-EA750FEEC9C8}"/>
          </ac:spMkLst>
        </pc:spChg>
        <pc:picChg chg="del">
          <ac:chgData name="Ahmed, Shareef" userId="ce7c6025-ca9f-4b65-b3ee-82447e2e582a" providerId="ADAL" clId="{8EC43650-F2F4-4EF4-B6D7-B6628C02D362}" dt="2023-11-15T00:38:47.753" v="6233" actId="478"/>
          <ac:picMkLst>
            <pc:docMk/>
            <pc:sldMk cId="1461558895" sldId="634"/>
            <ac:picMk id="6" creationId="{133E54F6-66E9-1D06-140F-E2D7B344687B}"/>
          </ac:picMkLst>
        </pc:picChg>
        <pc:picChg chg="del">
          <ac:chgData name="Ahmed, Shareef" userId="ce7c6025-ca9f-4b65-b3ee-82447e2e582a" providerId="ADAL" clId="{8EC43650-F2F4-4EF4-B6D7-B6628C02D362}" dt="2023-11-15T00:38:47.753" v="6233" actId="478"/>
          <ac:picMkLst>
            <pc:docMk/>
            <pc:sldMk cId="1461558895" sldId="634"/>
            <ac:picMk id="9" creationId="{F8A70461-98AF-B86A-1F49-20207A4F11E3}"/>
          </ac:picMkLst>
        </pc:picChg>
        <pc:picChg chg="del">
          <ac:chgData name="Ahmed, Shareef" userId="ce7c6025-ca9f-4b65-b3ee-82447e2e582a" providerId="ADAL" clId="{8EC43650-F2F4-4EF4-B6D7-B6628C02D362}" dt="2023-11-15T00:38:47.753" v="6233" actId="478"/>
          <ac:picMkLst>
            <pc:docMk/>
            <pc:sldMk cId="1461558895" sldId="634"/>
            <ac:picMk id="80" creationId="{9E053859-BA9C-8F9C-FED1-FEC175C4735B}"/>
          </ac:picMkLst>
        </pc:picChg>
        <pc:cxnChg chg="del mod">
          <ac:chgData name="Ahmed, Shareef" userId="ce7c6025-ca9f-4b65-b3ee-82447e2e582a" providerId="ADAL" clId="{8EC43650-F2F4-4EF4-B6D7-B6628C02D362}" dt="2023-11-15T00:38:47.753" v="6233" actId="478"/>
          <ac:cxnSpMkLst>
            <pc:docMk/>
            <pc:sldMk cId="1461558895" sldId="634"/>
            <ac:cxnSpMk id="62" creationId="{C7C34F86-83C9-1A89-9D1F-05D74B662DF4}"/>
          </ac:cxnSpMkLst>
        </pc:cxnChg>
      </pc:sldChg>
      <pc:sldChg chg="addSp delSp modSp add mod">
        <pc:chgData name="Ahmed, Shareef" userId="ce7c6025-ca9f-4b65-b3ee-82447e2e582a" providerId="ADAL" clId="{8EC43650-F2F4-4EF4-B6D7-B6628C02D362}" dt="2023-11-15T08:18:38.318" v="11058"/>
        <pc:sldMkLst>
          <pc:docMk/>
          <pc:sldMk cId="156872341" sldId="635"/>
        </pc:sldMkLst>
        <pc:spChg chg="mod">
          <ac:chgData name="Ahmed, Shareef" userId="ce7c6025-ca9f-4b65-b3ee-82447e2e582a" providerId="ADAL" clId="{8EC43650-F2F4-4EF4-B6D7-B6628C02D362}" dt="2023-11-15T00:54:29.500" v="6884" actId="20577"/>
          <ac:spMkLst>
            <pc:docMk/>
            <pc:sldMk cId="156872341" sldId="635"/>
            <ac:spMk id="2" creationId="{00000000-0000-0000-0000-000000000000}"/>
          </ac:spMkLst>
        </pc:spChg>
        <pc:spChg chg="del">
          <ac:chgData name="Ahmed, Shareef" userId="ce7c6025-ca9f-4b65-b3ee-82447e2e582a" providerId="ADAL" clId="{8EC43650-F2F4-4EF4-B6D7-B6628C02D362}" dt="2023-11-15T00:54:33.060" v="6885" actId="478"/>
          <ac:spMkLst>
            <pc:docMk/>
            <pc:sldMk cId="156872341" sldId="635"/>
            <ac:spMk id="3" creationId="{9CEA8308-86EF-035D-E468-F49C6608EBBF}"/>
          </ac:spMkLst>
        </pc:spChg>
        <pc:spChg chg="add del mod">
          <ac:chgData name="Ahmed, Shareef" userId="ce7c6025-ca9f-4b65-b3ee-82447e2e582a" providerId="ADAL" clId="{8EC43650-F2F4-4EF4-B6D7-B6628C02D362}" dt="2023-11-15T08:18:38.318" v="11058"/>
          <ac:spMkLst>
            <pc:docMk/>
            <pc:sldMk cId="156872341" sldId="635"/>
            <ac:spMk id="3" creationId="{BE8EBC6B-C41A-7095-14EE-C0C9F2BA3F38}"/>
          </ac:spMkLst>
        </pc:spChg>
        <pc:spChg chg="mod">
          <ac:chgData name="Ahmed, Shareef" userId="ce7c6025-ca9f-4b65-b3ee-82447e2e582a" providerId="ADAL" clId="{8EC43650-F2F4-4EF4-B6D7-B6628C02D362}" dt="2023-11-15T01:26:12.838" v="7756" actId="207"/>
          <ac:spMkLst>
            <pc:docMk/>
            <pc:sldMk cId="156872341" sldId="635"/>
            <ac:spMk id="6" creationId="{D884B780-25B4-5DAC-54AC-FDA2EDAE41B9}"/>
          </ac:spMkLst>
        </pc:spChg>
        <pc:picChg chg="mod">
          <ac:chgData name="Ahmed, Shareef" userId="ce7c6025-ca9f-4b65-b3ee-82447e2e582a" providerId="ADAL" clId="{8EC43650-F2F4-4EF4-B6D7-B6628C02D362}" dt="2023-11-15T01:26:25.056" v="7758" actId="1076"/>
          <ac:picMkLst>
            <pc:docMk/>
            <pc:sldMk cId="156872341" sldId="635"/>
            <ac:picMk id="7" creationId="{BFCE2A3A-0011-61D0-5659-BC106C5411C0}"/>
          </ac:picMkLst>
        </pc:picChg>
        <pc:picChg chg="del">
          <ac:chgData name="Ahmed, Shareef" userId="ce7c6025-ca9f-4b65-b3ee-82447e2e582a" providerId="ADAL" clId="{8EC43650-F2F4-4EF4-B6D7-B6628C02D362}" dt="2023-11-15T01:01:57.220" v="6888" actId="478"/>
          <ac:picMkLst>
            <pc:docMk/>
            <pc:sldMk cId="156872341" sldId="635"/>
            <ac:picMk id="10" creationId="{8259279D-18B1-7B22-6D50-30DDA216C0BF}"/>
          </ac:picMkLst>
        </pc:picChg>
      </pc:sldChg>
      <pc:sldChg chg="addSp delSp modSp add mod">
        <pc:chgData name="Ahmed, Shareef" userId="ce7c6025-ca9f-4b65-b3ee-82447e2e582a" providerId="ADAL" clId="{8EC43650-F2F4-4EF4-B6D7-B6628C02D362}" dt="2023-11-15T06:19:43.516" v="9026" actId="403"/>
        <pc:sldMkLst>
          <pc:docMk/>
          <pc:sldMk cId="3299829942" sldId="636"/>
        </pc:sldMkLst>
        <pc:spChg chg="add mod">
          <ac:chgData name="Ahmed, Shareef" userId="ce7c6025-ca9f-4b65-b3ee-82447e2e582a" providerId="ADAL" clId="{8EC43650-F2F4-4EF4-B6D7-B6628C02D362}" dt="2023-11-15T02:06:14.890" v="8198" actId="1076"/>
          <ac:spMkLst>
            <pc:docMk/>
            <pc:sldMk cId="3299829942" sldId="636"/>
            <ac:spMk id="7" creationId="{7D65F3CE-7F87-37DF-0715-E2541D39BE14}"/>
          </ac:spMkLst>
        </pc:spChg>
        <pc:spChg chg="del">
          <ac:chgData name="Ahmed, Shareef" userId="ce7c6025-ca9f-4b65-b3ee-82447e2e582a" providerId="ADAL" clId="{8EC43650-F2F4-4EF4-B6D7-B6628C02D362}" dt="2023-11-15T02:02:03.748" v="8193" actId="478"/>
          <ac:spMkLst>
            <pc:docMk/>
            <pc:sldMk cId="3299829942" sldId="636"/>
            <ac:spMk id="9" creationId="{16CFDDD6-5F29-5291-7D72-5E58D2A5BABE}"/>
          </ac:spMkLst>
        </pc:spChg>
        <pc:spChg chg="del">
          <ac:chgData name="Ahmed, Shareef" userId="ce7c6025-ca9f-4b65-b3ee-82447e2e582a" providerId="ADAL" clId="{8EC43650-F2F4-4EF4-B6D7-B6628C02D362}" dt="2023-11-15T02:02:05.223" v="8194" actId="478"/>
          <ac:spMkLst>
            <pc:docMk/>
            <pc:sldMk cId="3299829942" sldId="636"/>
            <ac:spMk id="10" creationId="{A9E20F21-E0CA-3D6F-B65B-ABD354E952C3}"/>
          </ac:spMkLst>
        </pc:spChg>
        <pc:spChg chg="add mod">
          <ac:chgData name="Ahmed, Shareef" userId="ce7c6025-ca9f-4b65-b3ee-82447e2e582a" providerId="ADAL" clId="{8EC43650-F2F4-4EF4-B6D7-B6628C02D362}" dt="2023-11-15T06:19:43.516" v="9026" actId="403"/>
          <ac:spMkLst>
            <pc:docMk/>
            <pc:sldMk cId="3299829942" sldId="636"/>
            <ac:spMk id="10" creationId="{F143BD9F-5FAE-B6B1-1739-E4FDE7E2FA54}"/>
          </ac:spMkLst>
        </pc:spChg>
        <pc:picChg chg="mod">
          <ac:chgData name="Ahmed, Shareef" userId="ce7c6025-ca9f-4b65-b3ee-82447e2e582a" providerId="ADAL" clId="{8EC43650-F2F4-4EF4-B6D7-B6628C02D362}" dt="2023-11-15T02:12:21.707" v="8222" actId="1076"/>
          <ac:picMkLst>
            <pc:docMk/>
            <pc:sldMk cId="3299829942" sldId="636"/>
            <ac:picMk id="3" creationId="{BB0D55F9-DBF7-2B5A-95C9-829A30D5666F}"/>
          </ac:picMkLst>
        </pc:picChg>
        <pc:picChg chg="add mod">
          <ac:chgData name="Ahmed, Shareef" userId="ce7c6025-ca9f-4b65-b3ee-82447e2e582a" providerId="ADAL" clId="{8EC43650-F2F4-4EF4-B6D7-B6628C02D362}" dt="2023-11-15T02:05:56.298" v="8196" actId="1076"/>
          <ac:picMkLst>
            <pc:docMk/>
            <pc:sldMk cId="3299829942" sldId="636"/>
            <ac:picMk id="6" creationId="{088D4E4D-6E64-DD9B-4302-BC665BE962E1}"/>
          </ac:picMkLst>
        </pc:picChg>
        <pc:picChg chg="add del mod">
          <ac:chgData name="Ahmed, Shareef" userId="ce7c6025-ca9f-4b65-b3ee-82447e2e582a" providerId="ADAL" clId="{8EC43650-F2F4-4EF4-B6D7-B6628C02D362}" dt="2023-11-15T06:16:50.386" v="9004" actId="478"/>
          <ac:picMkLst>
            <pc:docMk/>
            <pc:sldMk cId="3299829942" sldId="636"/>
            <ac:picMk id="8" creationId="{96DCC087-B5C8-6AA5-EB44-37CD96C21B55}"/>
          </ac:picMkLst>
        </pc:picChg>
        <pc:picChg chg="add mod">
          <ac:chgData name="Ahmed, Shareef" userId="ce7c6025-ca9f-4b65-b3ee-82447e2e582a" providerId="ADAL" clId="{8EC43650-F2F4-4EF4-B6D7-B6628C02D362}" dt="2023-11-15T06:17:03.041" v="9009" actId="1076"/>
          <ac:picMkLst>
            <pc:docMk/>
            <pc:sldMk cId="3299829942" sldId="636"/>
            <ac:picMk id="9" creationId="{BE10C0E9-270C-A013-69C8-02A6A51A93AA}"/>
          </ac:picMkLst>
        </pc:picChg>
      </pc:sldChg>
      <pc:sldChg chg="addSp delSp modSp add mod">
        <pc:chgData name="Ahmed, Shareef" userId="ce7c6025-ca9f-4b65-b3ee-82447e2e582a" providerId="ADAL" clId="{8EC43650-F2F4-4EF4-B6D7-B6628C02D362}" dt="2023-11-15T06:23:40.523" v="9134" actId="208"/>
        <pc:sldMkLst>
          <pc:docMk/>
          <pc:sldMk cId="693097362" sldId="637"/>
        </pc:sldMkLst>
        <pc:spChg chg="add mod">
          <ac:chgData name="Ahmed, Shareef" userId="ce7c6025-ca9f-4b65-b3ee-82447e2e582a" providerId="ADAL" clId="{8EC43650-F2F4-4EF4-B6D7-B6628C02D362}" dt="2023-11-15T06:19:49.269" v="9027"/>
          <ac:spMkLst>
            <pc:docMk/>
            <pc:sldMk cId="693097362" sldId="637"/>
            <ac:spMk id="6" creationId="{072F76AD-6F3A-613A-5CEF-DBC69D05C0D8}"/>
          </ac:spMkLst>
        </pc:spChg>
        <pc:spChg chg="add mod">
          <ac:chgData name="Ahmed, Shareef" userId="ce7c6025-ca9f-4b65-b3ee-82447e2e582a" providerId="ADAL" clId="{8EC43650-F2F4-4EF4-B6D7-B6628C02D362}" dt="2023-11-15T06:23:40.523" v="9134" actId="208"/>
          <ac:spMkLst>
            <pc:docMk/>
            <pc:sldMk cId="693097362" sldId="637"/>
            <ac:spMk id="11" creationId="{5C425696-142B-C857-7EE7-85C83567B3A7}"/>
          </ac:spMkLst>
        </pc:spChg>
        <pc:picChg chg="del">
          <ac:chgData name="Ahmed, Shareef" userId="ce7c6025-ca9f-4b65-b3ee-82447e2e582a" providerId="ADAL" clId="{8EC43650-F2F4-4EF4-B6D7-B6628C02D362}" dt="2023-11-15T02:12:27.435" v="8223" actId="478"/>
          <ac:picMkLst>
            <pc:docMk/>
            <pc:sldMk cId="693097362" sldId="637"/>
            <ac:picMk id="3" creationId="{BB0D55F9-DBF7-2B5A-95C9-829A30D5666F}"/>
          </ac:picMkLst>
        </pc:picChg>
        <pc:picChg chg="add mod">
          <ac:chgData name="Ahmed, Shareef" userId="ce7c6025-ca9f-4b65-b3ee-82447e2e582a" providerId="ADAL" clId="{8EC43650-F2F4-4EF4-B6D7-B6628C02D362}" dt="2023-11-15T06:17:07.543" v="9011"/>
          <ac:picMkLst>
            <pc:docMk/>
            <pc:sldMk cId="693097362" sldId="637"/>
            <ac:picMk id="3" creationId="{E00A85EC-6090-0535-EF63-5D020773C97A}"/>
          </ac:picMkLst>
        </pc:picChg>
        <pc:picChg chg="del">
          <ac:chgData name="Ahmed, Shareef" userId="ce7c6025-ca9f-4b65-b3ee-82447e2e582a" providerId="ADAL" clId="{8EC43650-F2F4-4EF4-B6D7-B6628C02D362}" dt="2023-11-15T02:06:46.754" v="8203" actId="478"/>
          <ac:picMkLst>
            <pc:docMk/>
            <pc:sldMk cId="693097362" sldId="637"/>
            <ac:picMk id="6" creationId="{088D4E4D-6E64-DD9B-4302-BC665BE962E1}"/>
          </ac:picMkLst>
        </pc:picChg>
        <pc:picChg chg="add mod ord">
          <ac:chgData name="Ahmed, Shareef" userId="ce7c6025-ca9f-4b65-b3ee-82447e2e582a" providerId="ADAL" clId="{8EC43650-F2F4-4EF4-B6D7-B6628C02D362}" dt="2023-11-15T06:23:09.727" v="9127" actId="1076"/>
          <ac:picMkLst>
            <pc:docMk/>
            <pc:sldMk cId="693097362" sldId="637"/>
            <ac:picMk id="8" creationId="{9FC71303-13B2-02DA-C457-2A3D469D078D}"/>
          </ac:picMkLst>
        </pc:picChg>
        <pc:picChg chg="add mod">
          <ac:chgData name="Ahmed, Shareef" userId="ce7c6025-ca9f-4b65-b3ee-82447e2e582a" providerId="ADAL" clId="{8EC43650-F2F4-4EF4-B6D7-B6628C02D362}" dt="2023-11-15T02:12:27.860" v="8224"/>
          <ac:picMkLst>
            <pc:docMk/>
            <pc:sldMk cId="693097362" sldId="637"/>
            <ac:picMk id="9" creationId="{0CE2E14E-D13C-3DD3-D8EE-DDC7CA0074E4}"/>
          </ac:picMkLst>
        </pc:picChg>
        <pc:picChg chg="add del mod">
          <ac:chgData name="Ahmed, Shareef" userId="ce7c6025-ca9f-4b65-b3ee-82447e2e582a" providerId="ADAL" clId="{8EC43650-F2F4-4EF4-B6D7-B6628C02D362}" dt="2023-11-15T06:17:07.125" v="9010" actId="478"/>
          <ac:picMkLst>
            <pc:docMk/>
            <pc:sldMk cId="693097362" sldId="637"/>
            <ac:picMk id="10" creationId="{6CF0D4BC-5AB2-C55D-7284-51F5BEDCB062}"/>
          </ac:picMkLst>
        </pc:picChg>
      </pc:sldChg>
      <pc:sldChg chg="addSp delSp modSp add mod">
        <pc:chgData name="Ahmed, Shareef" userId="ce7c6025-ca9f-4b65-b3ee-82447e2e582a" providerId="ADAL" clId="{8EC43650-F2F4-4EF4-B6D7-B6628C02D362}" dt="2023-11-15T06:23:44.863" v="9135"/>
        <pc:sldMkLst>
          <pc:docMk/>
          <pc:sldMk cId="39705234" sldId="638"/>
        </pc:sldMkLst>
        <pc:spChg chg="add mod">
          <ac:chgData name="Ahmed, Shareef" userId="ce7c6025-ca9f-4b65-b3ee-82447e2e582a" providerId="ADAL" clId="{8EC43650-F2F4-4EF4-B6D7-B6628C02D362}" dt="2023-11-15T06:19:50.928" v="9028"/>
          <ac:spMkLst>
            <pc:docMk/>
            <pc:sldMk cId="39705234" sldId="638"/>
            <ac:spMk id="8" creationId="{38481587-893E-FAA1-55B1-1F759DCB9F0E}"/>
          </ac:spMkLst>
        </pc:spChg>
        <pc:spChg chg="add mod">
          <ac:chgData name="Ahmed, Shareef" userId="ce7c6025-ca9f-4b65-b3ee-82447e2e582a" providerId="ADAL" clId="{8EC43650-F2F4-4EF4-B6D7-B6628C02D362}" dt="2023-11-15T06:23:44.863" v="9135"/>
          <ac:spMkLst>
            <pc:docMk/>
            <pc:sldMk cId="39705234" sldId="638"/>
            <ac:spMk id="11" creationId="{4DF103B3-A691-9154-B2C6-9015975901AC}"/>
          </ac:spMkLst>
        </pc:spChg>
        <pc:picChg chg="del">
          <ac:chgData name="Ahmed, Shareef" userId="ce7c6025-ca9f-4b65-b3ee-82447e2e582a" providerId="ADAL" clId="{8EC43650-F2F4-4EF4-B6D7-B6628C02D362}" dt="2023-11-15T02:12:30.069" v="8225" actId="478"/>
          <ac:picMkLst>
            <pc:docMk/>
            <pc:sldMk cId="39705234" sldId="638"/>
            <ac:picMk id="3" creationId="{BB0D55F9-DBF7-2B5A-95C9-829A30D5666F}"/>
          </ac:picMkLst>
        </pc:picChg>
        <pc:picChg chg="add mod">
          <ac:chgData name="Ahmed, Shareef" userId="ce7c6025-ca9f-4b65-b3ee-82447e2e582a" providerId="ADAL" clId="{8EC43650-F2F4-4EF4-B6D7-B6628C02D362}" dt="2023-11-15T06:17:10.097" v="9013"/>
          <ac:picMkLst>
            <pc:docMk/>
            <pc:sldMk cId="39705234" sldId="638"/>
            <ac:picMk id="3" creationId="{D9866892-45E6-5A29-7E24-02647E97604F}"/>
          </ac:picMkLst>
        </pc:picChg>
        <pc:picChg chg="add mod ord">
          <ac:chgData name="Ahmed, Shareef" userId="ce7c6025-ca9f-4b65-b3ee-82447e2e582a" providerId="ADAL" clId="{8EC43650-F2F4-4EF4-B6D7-B6628C02D362}" dt="2023-11-15T02:09:15.181" v="8209" actId="167"/>
          <ac:picMkLst>
            <pc:docMk/>
            <pc:sldMk cId="39705234" sldId="638"/>
            <ac:picMk id="6" creationId="{AE7025C5-C43F-487A-EF92-F8C7D75ED4E1}"/>
          </ac:picMkLst>
        </pc:picChg>
        <pc:picChg chg="del">
          <ac:chgData name="Ahmed, Shareef" userId="ce7c6025-ca9f-4b65-b3ee-82447e2e582a" providerId="ADAL" clId="{8EC43650-F2F4-4EF4-B6D7-B6628C02D362}" dt="2023-11-15T02:09:18.497" v="8210" actId="478"/>
          <ac:picMkLst>
            <pc:docMk/>
            <pc:sldMk cId="39705234" sldId="638"/>
            <ac:picMk id="8" creationId="{9FC71303-13B2-02DA-C457-2A3D469D078D}"/>
          </ac:picMkLst>
        </pc:picChg>
        <pc:picChg chg="add mod">
          <ac:chgData name="Ahmed, Shareef" userId="ce7c6025-ca9f-4b65-b3ee-82447e2e582a" providerId="ADAL" clId="{8EC43650-F2F4-4EF4-B6D7-B6628C02D362}" dt="2023-11-15T02:12:30.486" v="8226"/>
          <ac:picMkLst>
            <pc:docMk/>
            <pc:sldMk cId="39705234" sldId="638"/>
            <ac:picMk id="9" creationId="{8A63A01A-4F17-1670-EE6B-088AE7BEC420}"/>
          </ac:picMkLst>
        </pc:picChg>
        <pc:picChg chg="add del mod">
          <ac:chgData name="Ahmed, Shareef" userId="ce7c6025-ca9f-4b65-b3ee-82447e2e582a" providerId="ADAL" clId="{8EC43650-F2F4-4EF4-B6D7-B6628C02D362}" dt="2023-11-15T06:17:09.751" v="9012" actId="478"/>
          <ac:picMkLst>
            <pc:docMk/>
            <pc:sldMk cId="39705234" sldId="638"/>
            <ac:picMk id="10" creationId="{27C7E1B8-0112-4997-0D15-97924DAD358D}"/>
          </ac:picMkLst>
        </pc:picChg>
      </pc:sldChg>
      <pc:sldChg chg="addSp delSp modSp add mod">
        <pc:chgData name="Ahmed, Shareef" userId="ce7c6025-ca9f-4b65-b3ee-82447e2e582a" providerId="ADAL" clId="{8EC43650-F2F4-4EF4-B6D7-B6628C02D362}" dt="2023-11-15T06:23:46.372" v="9136"/>
        <pc:sldMkLst>
          <pc:docMk/>
          <pc:sldMk cId="922380374" sldId="639"/>
        </pc:sldMkLst>
        <pc:spChg chg="add mod">
          <ac:chgData name="Ahmed, Shareef" userId="ce7c6025-ca9f-4b65-b3ee-82447e2e582a" providerId="ADAL" clId="{8EC43650-F2F4-4EF4-B6D7-B6628C02D362}" dt="2023-11-15T06:19:52.612" v="9029"/>
          <ac:spMkLst>
            <pc:docMk/>
            <pc:sldMk cId="922380374" sldId="639"/>
            <ac:spMk id="8" creationId="{EA31DA6E-FC88-E5C9-DE6A-56BA24C16E69}"/>
          </ac:spMkLst>
        </pc:spChg>
        <pc:spChg chg="add mod">
          <ac:chgData name="Ahmed, Shareef" userId="ce7c6025-ca9f-4b65-b3ee-82447e2e582a" providerId="ADAL" clId="{8EC43650-F2F4-4EF4-B6D7-B6628C02D362}" dt="2023-11-15T06:23:46.372" v="9136"/>
          <ac:spMkLst>
            <pc:docMk/>
            <pc:sldMk cId="922380374" sldId="639"/>
            <ac:spMk id="11" creationId="{AF43365E-30E1-1326-8CAD-C6972539CFC7}"/>
          </ac:spMkLst>
        </pc:spChg>
        <pc:picChg chg="add mod">
          <ac:chgData name="Ahmed, Shareef" userId="ce7c6025-ca9f-4b65-b3ee-82447e2e582a" providerId="ADAL" clId="{8EC43650-F2F4-4EF4-B6D7-B6628C02D362}" dt="2023-11-15T06:17:13.071" v="9015"/>
          <ac:picMkLst>
            <pc:docMk/>
            <pc:sldMk cId="922380374" sldId="639"/>
            <ac:picMk id="3" creationId="{18DBB499-2C27-7BC3-7AED-4725C748D6E5}"/>
          </ac:picMkLst>
        </pc:picChg>
        <pc:picChg chg="del">
          <ac:chgData name="Ahmed, Shareef" userId="ce7c6025-ca9f-4b65-b3ee-82447e2e582a" providerId="ADAL" clId="{8EC43650-F2F4-4EF4-B6D7-B6628C02D362}" dt="2023-11-15T02:12:32.762" v="8227" actId="478"/>
          <ac:picMkLst>
            <pc:docMk/>
            <pc:sldMk cId="922380374" sldId="639"/>
            <ac:picMk id="3" creationId="{BB0D55F9-DBF7-2B5A-95C9-829A30D5666F}"/>
          </ac:picMkLst>
        </pc:picChg>
        <pc:picChg chg="add mod ord">
          <ac:chgData name="Ahmed, Shareef" userId="ce7c6025-ca9f-4b65-b3ee-82447e2e582a" providerId="ADAL" clId="{8EC43650-F2F4-4EF4-B6D7-B6628C02D362}" dt="2023-11-15T02:09:42.657" v="8213" actId="167"/>
          <ac:picMkLst>
            <pc:docMk/>
            <pc:sldMk cId="922380374" sldId="639"/>
            <ac:picMk id="6" creationId="{31F6BC4D-CA06-84D9-0948-A45A450A7AFE}"/>
          </ac:picMkLst>
        </pc:picChg>
        <pc:picChg chg="del">
          <ac:chgData name="Ahmed, Shareef" userId="ce7c6025-ca9f-4b65-b3ee-82447e2e582a" providerId="ADAL" clId="{8EC43650-F2F4-4EF4-B6D7-B6628C02D362}" dt="2023-11-15T02:09:50.495" v="8214" actId="478"/>
          <ac:picMkLst>
            <pc:docMk/>
            <pc:sldMk cId="922380374" sldId="639"/>
            <ac:picMk id="8" creationId="{9FC71303-13B2-02DA-C457-2A3D469D078D}"/>
          </ac:picMkLst>
        </pc:picChg>
        <pc:picChg chg="add mod">
          <ac:chgData name="Ahmed, Shareef" userId="ce7c6025-ca9f-4b65-b3ee-82447e2e582a" providerId="ADAL" clId="{8EC43650-F2F4-4EF4-B6D7-B6628C02D362}" dt="2023-11-15T02:12:32.981" v="8228"/>
          <ac:picMkLst>
            <pc:docMk/>
            <pc:sldMk cId="922380374" sldId="639"/>
            <ac:picMk id="9" creationId="{6E736F5D-2BA6-5E12-E71D-34A75D207B51}"/>
          </ac:picMkLst>
        </pc:picChg>
        <pc:picChg chg="add del mod">
          <ac:chgData name="Ahmed, Shareef" userId="ce7c6025-ca9f-4b65-b3ee-82447e2e582a" providerId="ADAL" clId="{8EC43650-F2F4-4EF4-B6D7-B6628C02D362}" dt="2023-11-15T06:17:12.710" v="9014" actId="478"/>
          <ac:picMkLst>
            <pc:docMk/>
            <pc:sldMk cId="922380374" sldId="639"/>
            <ac:picMk id="10" creationId="{6846278E-9B93-2A49-152D-F9B00C6844C1}"/>
          </ac:picMkLst>
        </pc:picChg>
      </pc:sldChg>
      <pc:sldChg chg="addSp delSp modSp add mod">
        <pc:chgData name="Ahmed, Shareef" userId="ce7c6025-ca9f-4b65-b3ee-82447e2e582a" providerId="ADAL" clId="{8EC43650-F2F4-4EF4-B6D7-B6628C02D362}" dt="2023-11-15T06:23:48.140" v="9137"/>
        <pc:sldMkLst>
          <pc:docMk/>
          <pc:sldMk cId="2372515162" sldId="640"/>
        </pc:sldMkLst>
        <pc:spChg chg="add mod">
          <ac:chgData name="Ahmed, Shareef" userId="ce7c6025-ca9f-4b65-b3ee-82447e2e582a" providerId="ADAL" clId="{8EC43650-F2F4-4EF4-B6D7-B6628C02D362}" dt="2023-11-15T06:19:54.481" v="9030"/>
          <ac:spMkLst>
            <pc:docMk/>
            <pc:sldMk cId="2372515162" sldId="640"/>
            <ac:spMk id="8" creationId="{29F53D63-53B8-FAC2-F36A-FE99BAACE795}"/>
          </ac:spMkLst>
        </pc:spChg>
        <pc:spChg chg="add mod">
          <ac:chgData name="Ahmed, Shareef" userId="ce7c6025-ca9f-4b65-b3ee-82447e2e582a" providerId="ADAL" clId="{8EC43650-F2F4-4EF4-B6D7-B6628C02D362}" dt="2023-11-15T06:23:48.140" v="9137"/>
          <ac:spMkLst>
            <pc:docMk/>
            <pc:sldMk cId="2372515162" sldId="640"/>
            <ac:spMk id="11" creationId="{B09652F6-4255-383A-990F-AE914FBC3AC3}"/>
          </ac:spMkLst>
        </pc:spChg>
        <pc:picChg chg="add mod">
          <ac:chgData name="Ahmed, Shareef" userId="ce7c6025-ca9f-4b65-b3ee-82447e2e582a" providerId="ADAL" clId="{8EC43650-F2F4-4EF4-B6D7-B6628C02D362}" dt="2023-11-15T06:17:15.470" v="9017"/>
          <ac:picMkLst>
            <pc:docMk/>
            <pc:sldMk cId="2372515162" sldId="640"/>
            <ac:picMk id="3" creationId="{A15AA527-9EB3-38FA-B0F3-CD8CFBE0E493}"/>
          </ac:picMkLst>
        </pc:picChg>
        <pc:picChg chg="del">
          <ac:chgData name="Ahmed, Shareef" userId="ce7c6025-ca9f-4b65-b3ee-82447e2e582a" providerId="ADAL" clId="{8EC43650-F2F4-4EF4-B6D7-B6628C02D362}" dt="2023-11-15T02:12:35.254" v="8229" actId="478"/>
          <ac:picMkLst>
            <pc:docMk/>
            <pc:sldMk cId="2372515162" sldId="640"/>
            <ac:picMk id="3" creationId="{BB0D55F9-DBF7-2B5A-95C9-829A30D5666F}"/>
          </ac:picMkLst>
        </pc:picChg>
        <pc:picChg chg="add mod ord">
          <ac:chgData name="Ahmed, Shareef" userId="ce7c6025-ca9f-4b65-b3ee-82447e2e582a" providerId="ADAL" clId="{8EC43650-F2F4-4EF4-B6D7-B6628C02D362}" dt="2023-11-15T02:10:21.387" v="8217" actId="167"/>
          <ac:picMkLst>
            <pc:docMk/>
            <pc:sldMk cId="2372515162" sldId="640"/>
            <ac:picMk id="6" creationId="{BE322752-5C91-AC79-7ADB-D922CCA93C31}"/>
          </ac:picMkLst>
        </pc:picChg>
        <pc:picChg chg="del">
          <ac:chgData name="Ahmed, Shareef" userId="ce7c6025-ca9f-4b65-b3ee-82447e2e582a" providerId="ADAL" clId="{8EC43650-F2F4-4EF4-B6D7-B6628C02D362}" dt="2023-11-15T02:10:23.696" v="8218" actId="478"/>
          <ac:picMkLst>
            <pc:docMk/>
            <pc:sldMk cId="2372515162" sldId="640"/>
            <ac:picMk id="8" creationId="{9FC71303-13B2-02DA-C457-2A3D469D078D}"/>
          </ac:picMkLst>
        </pc:picChg>
        <pc:picChg chg="add mod">
          <ac:chgData name="Ahmed, Shareef" userId="ce7c6025-ca9f-4b65-b3ee-82447e2e582a" providerId="ADAL" clId="{8EC43650-F2F4-4EF4-B6D7-B6628C02D362}" dt="2023-11-15T02:12:35.751" v="8230"/>
          <ac:picMkLst>
            <pc:docMk/>
            <pc:sldMk cId="2372515162" sldId="640"/>
            <ac:picMk id="9" creationId="{AFF89074-ADD5-732C-5727-0C625611AF55}"/>
          </ac:picMkLst>
        </pc:picChg>
        <pc:picChg chg="add del mod">
          <ac:chgData name="Ahmed, Shareef" userId="ce7c6025-ca9f-4b65-b3ee-82447e2e582a" providerId="ADAL" clId="{8EC43650-F2F4-4EF4-B6D7-B6628C02D362}" dt="2023-11-15T06:17:15.196" v="9016" actId="478"/>
          <ac:picMkLst>
            <pc:docMk/>
            <pc:sldMk cId="2372515162" sldId="640"/>
            <ac:picMk id="10" creationId="{4DF2E4E0-20C6-A441-6546-B3DB4B27CC35}"/>
          </ac:picMkLst>
        </pc:picChg>
      </pc:sldChg>
      <pc:sldChg chg="addSp delSp modSp add mod">
        <pc:chgData name="Ahmed, Shareef" userId="ce7c6025-ca9f-4b65-b3ee-82447e2e582a" providerId="ADAL" clId="{8EC43650-F2F4-4EF4-B6D7-B6628C02D362}" dt="2023-11-15T06:45:31.016" v="9304" actId="255"/>
        <pc:sldMkLst>
          <pc:docMk/>
          <pc:sldMk cId="2775318478" sldId="641"/>
        </pc:sldMkLst>
        <pc:spChg chg="add mod">
          <ac:chgData name="Ahmed, Shareef" userId="ce7c6025-ca9f-4b65-b3ee-82447e2e582a" providerId="ADAL" clId="{8EC43650-F2F4-4EF4-B6D7-B6628C02D362}" dt="2023-11-15T06:25:10.908" v="9155" actId="20577"/>
          <ac:spMkLst>
            <pc:docMk/>
            <pc:sldMk cId="2775318478" sldId="641"/>
            <ac:spMk id="3" creationId="{25CF1399-FC9E-7BCF-09C8-2400C4BCD6CD}"/>
          </ac:spMkLst>
        </pc:spChg>
        <pc:spChg chg="add mod">
          <ac:chgData name="Ahmed, Shareef" userId="ce7c6025-ca9f-4b65-b3ee-82447e2e582a" providerId="ADAL" clId="{8EC43650-F2F4-4EF4-B6D7-B6628C02D362}" dt="2023-11-15T06:20:46.352" v="9038" actId="207"/>
          <ac:spMkLst>
            <pc:docMk/>
            <pc:sldMk cId="2775318478" sldId="641"/>
            <ac:spMk id="6" creationId="{3F298D60-BC04-05E6-B287-98F74FD09746}"/>
          </ac:spMkLst>
        </pc:spChg>
        <pc:spChg chg="del">
          <ac:chgData name="Ahmed, Shareef" userId="ce7c6025-ca9f-4b65-b3ee-82447e2e582a" providerId="ADAL" clId="{8EC43650-F2F4-4EF4-B6D7-B6628C02D362}" dt="2023-11-15T02:13:13.360" v="8233" actId="478"/>
          <ac:spMkLst>
            <pc:docMk/>
            <pc:sldMk cId="2775318478" sldId="641"/>
            <ac:spMk id="7" creationId="{7D65F3CE-7F87-37DF-0715-E2541D39BE14}"/>
          </ac:spMkLst>
        </pc:spChg>
        <pc:spChg chg="add mod">
          <ac:chgData name="Ahmed, Shareef" userId="ce7c6025-ca9f-4b65-b3ee-82447e2e582a" providerId="ADAL" clId="{8EC43650-F2F4-4EF4-B6D7-B6628C02D362}" dt="2023-11-15T02:40:41.113" v="8486" actId="164"/>
          <ac:spMkLst>
            <pc:docMk/>
            <pc:sldMk cId="2775318478" sldId="641"/>
            <ac:spMk id="8" creationId="{2D8B2DBE-1AA6-A6C1-37E1-4BC9C71B20A4}"/>
          </ac:spMkLst>
        </pc:spChg>
        <pc:spChg chg="add mod">
          <ac:chgData name="Ahmed, Shareef" userId="ce7c6025-ca9f-4b65-b3ee-82447e2e582a" providerId="ADAL" clId="{8EC43650-F2F4-4EF4-B6D7-B6628C02D362}" dt="2023-11-15T02:40:41.113" v="8486" actId="164"/>
          <ac:spMkLst>
            <pc:docMk/>
            <pc:sldMk cId="2775318478" sldId="641"/>
            <ac:spMk id="11" creationId="{CB14D62E-C57A-4A47-3737-DF1A5D02A68D}"/>
          </ac:spMkLst>
        </pc:spChg>
        <pc:spChg chg="add mod">
          <ac:chgData name="Ahmed, Shareef" userId="ce7c6025-ca9f-4b65-b3ee-82447e2e582a" providerId="ADAL" clId="{8EC43650-F2F4-4EF4-B6D7-B6628C02D362}" dt="2023-11-15T02:40:41.113" v="8486" actId="164"/>
          <ac:spMkLst>
            <pc:docMk/>
            <pc:sldMk cId="2775318478" sldId="641"/>
            <ac:spMk id="12" creationId="{2EFD6A4A-B785-4D70-9F95-E2E50456A188}"/>
          </ac:spMkLst>
        </pc:spChg>
        <pc:spChg chg="add mod">
          <ac:chgData name="Ahmed, Shareef" userId="ce7c6025-ca9f-4b65-b3ee-82447e2e582a" providerId="ADAL" clId="{8EC43650-F2F4-4EF4-B6D7-B6628C02D362}" dt="2023-11-15T02:40:41.113" v="8486" actId="164"/>
          <ac:spMkLst>
            <pc:docMk/>
            <pc:sldMk cId="2775318478" sldId="641"/>
            <ac:spMk id="13" creationId="{AA58EBEC-12ED-8EE6-B500-A5D4A75FB537}"/>
          </ac:spMkLst>
        </pc:spChg>
        <pc:spChg chg="add mod">
          <ac:chgData name="Ahmed, Shareef" userId="ce7c6025-ca9f-4b65-b3ee-82447e2e582a" providerId="ADAL" clId="{8EC43650-F2F4-4EF4-B6D7-B6628C02D362}" dt="2023-11-15T02:40:41.113" v="8486" actId="164"/>
          <ac:spMkLst>
            <pc:docMk/>
            <pc:sldMk cId="2775318478" sldId="641"/>
            <ac:spMk id="14" creationId="{6D3622A5-BA59-AAA3-98F0-43CF70C65757}"/>
          </ac:spMkLst>
        </pc:spChg>
        <pc:spChg chg="add mod">
          <ac:chgData name="Ahmed, Shareef" userId="ce7c6025-ca9f-4b65-b3ee-82447e2e582a" providerId="ADAL" clId="{8EC43650-F2F4-4EF4-B6D7-B6628C02D362}" dt="2023-11-15T02:40:41.113" v="8486" actId="164"/>
          <ac:spMkLst>
            <pc:docMk/>
            <pc:sldMk cId="2775318478" sldId="641"/>
            <ac:spMk id="15" creationId="{E845052D-DEB8-5A50-9CE3-97E7859A7FD3}"/>
          </ac:spMkLst>
        </pc:spChg>
        <pc:spChg chg="add mod">
          <ac:chgData name="Ahmed, Shareef" userId="ce7c6025-ca9f-4b65-b3ee-82447e2e582a" providerId="ADAL" clId="{8EC43650-F2F4-4EF4-B6D7-B6628C02D362}" dt="2023-11-15T02:40:41.113" v="8486" actId="164"/>
          <ac:spMkLst>
            <pc:docMk/>
            <pc:sldMk cId="2775318478" sldId="641"/>
            <ac:spMk id="16" creationId="{B49DDA0D-5805-3BBD-D069-426849BEAC8D}"/>
          </ac:spMkLst>
        </pc:spChg>
        <pc:spChg chg="add mod">
          <ac:chgData name="Ahmed, Shareef" userId="ce7c6025-ca9f-4b65-b3ee-82447e2e582a" providerId="ADAL" clId="{8EC43650-F2F4-4EF4-B6D7-B6628C02D362}" dt="2023-11-15T02:40:41.113" v="8486" actId="164"/>
          <ac:spMkLst>
            <pc:docMk/>
            <pc:sldMk cId="2775318478" sldId="641"/>
            <ac:spMk id="17" creationId="{CE5FA210-1382-E66C-F20A-9450B824DD63}"/>
          </ac:spMkLst>
        </pc:spChg>
        <pc:spChg chg="add del mod">
          <ac:chgData name="Ahmed, Shareef" userId="ce7c6025-ca9f-4b65-b3ee-82447e2e582a" providerId="ADAL" clId="{8EC43650-F2F4-4EF4-B6D7-B6628C02D362}" dt="2023-11-15T02:40:19.212" v="8481"/>
          <ac:spMkLst>
            <pc:docMk/>
            <pc:sldMk cId="2775318478" sldId="641"/>
            <ac:spMk id="18" creationId="{BC986238-D718-062E-0982-F4104DD3E6F9}"/>
          </ac:spMkLst>
        </pc:spChg>
        <pc:spChg chg="add mod">
          <ac:chgData name="Ahmed, Shareef" userId="ce7c6025-ca9f-4b65-b3ee-82447e2e582a" providerId="ADAL" clId="{8EC43650-F2F4-4EF4-B6D7-B6628C02D362}" dt="2023-11-15T06:45:31.016" v="9304" actId="255"/>
          <ac:spMkLst>
            <pc:docMk/>
            <pc:sldMk cId="2775318478" sldId="641"/>
            <ac:spMk id="21" creationId="{112EFFED-135B-074E-E5A7-03B77593680E}"/>
          </ac:spMkLst>
        </pc:spChg>
        <pc:spChg chg="add del mod">
          <ac:chgData name="Ahmed, Shareef" userId="ce7c6025-ca9f-4b65-b3ee-82447e2e582a" providerId="ADAL" clId="{8EC43650-F2F4-4EF4-B6D7-B6628C02D362}" dt="2023-11-15T06:33:12.285" v="9239" actId="478"/>
          <ac:spMkLst>
            <pc:docMk/>
            <pc:sldMk cId="2775318478" sldId="641"/>
            <ac:spMk id="22" creationId="{D435FB45-FAD2-3634-3406-FB5F28762AD5}"/>
          </ac:spMkLst>
        </pc:spChg>
        <pc:spChg chg="add mod">
          <ac:chgData name="Ahmed, Shareef" userId="ce7c6025-ca9f-4b65-b3ee-82447e2e582a" providerId="ADAL" clId="{8EC43650-F2F4-4EF4-B6D7-B6628C02D362}" dt="2023-11-15T06:45:01.479" v="9303" actId="115"/>
          <ac:spMkLst>
            <pc:docMk/>
            <pc:sldMk cId="2775318478" sldId="641"/>
            <ac:spMk id="23" creationId="{8CD49651-CFB0-90CE-0FE6-62B60E88F376}"/>
          </ac:spMkLst>
        </pc:spChg>
        <pc:grpChg chg="add mod">
          <ac:chgData name="Ahmed, Shareef" userId="ce7c6025-ca9f-4b65-b3ee-82447e2e582a" providerId="ADAL" clId="{8EC43650-F2F4-4EF4-B6D7-B6628C02D362}" dt="2023-11-15T02:45:02.188" v="8603" actId="1076"/>
          <ac:grpSpMkLst>
            <pc:docMk/>
            <pc:sldMk cId="2775318478" sldId="641"/>
            <ac:grpSpMk id="20" creationId="{4A68A238-3066-7925-335E-13020E246DF4}"/>
          </ac:grpSpMkLst>
        </pc:grpChg>
        <pc:picChg chg="del">
          <ac:chgData name="Ahmed, Shareef" userId="ce7c6025-ca9f-4b65-b3ee-82447e2e582a" providerId="ADAL" clId="{8EC43650-F2F4-4EF4-B6D7-B6628C02D362}" dt="2023-11-15T02:13:10.284" v="8232" actId="478"/>
          <ac:picMkLst>
            <pc:docMk/>
            <pc:sldMk cId="2775318478" sldId="641"/>
            <ac:picMk id="6" creationId="{BE322752-5C91-AC79-7ADB-D922CCA93C31}"/>
          </ac:picMkLst>
        </pc:picChg>
        <pc:picChg chg="del">
          <ac:chgData name="Ahmed, Shareef" userId="ce7c6025-ca9f-4b65-b3ee-82447e2e582a" providerId="ADAL" clId="{8EC43650-F2F4-4EF4-B6D7-B6628C02D362}" dt="2023-11-15T02:13:15.745" v="8235" actId="478"/>
          <ac:picMkLst>
            <pc:docMk/>
            <pc:sldMk cId="2775318478" sldId="641"/>
            <ac:picMk id="9" creationId="{AFF89074-ADD5-732C-5727-0C625611AF55}"/>
          </ac:picMkLst>
        </pc:picChg>
        <pc:picChg chg="del">
          <ac:chgData name="Ahmed, Shareef" userId="ce7c6025-ca9f-4b65-b3ee-82447e2e582a" providerId="ADAL" clId="{8EC43650-F2F4-4EF4-B6D7-B6628C02D362}" dt="2023-11-15T02:13:14.606" v="8234" actId="478"/>
          <ac:picMkLst>
            <pc:docMk/>
            <pc:sldMk cId="2775318478" sldId="641"/>
            <ac:picMk id="10" creationId="{4DF2E4E0-20C6-A441-6546-B3DB4B27CC35}"/>
          </ac:picMkLst>
        </pc:picChg>
        <pc:picChg chg="add mod">
          <ac:chgData name="Ahmed, Shareef" userId="ce7c6025-ca9f-4b65-b3ee-82447e2e582a" providerId="ADAL" clId="{8EC43650-F2F4-4EF4-B6D7-B6628C02D362}" dt="2023-11-15T02:45:05.848" v="8604" actId="1076"/>
          <ac:picMkLst>
            <pc:docMk/>
            <pc:sldMk cId="2775318478" sldId="641"/>
            <ac:picMk id="19" creationId="{53B635EC-F3A0-131B-4F38-9D2071C40DBC}"/>
          </ac:picMkLst>
        </pc:picChg>
      </pc:sldChg>
      <pc:sldChg chg="addSp delSp modSp add mod">
        <pc:chgData name="Ahmed, Shareef" userId="ce7c6025-ca9f-4b65-b3ee-82447e2e582a" providerId="ADAL" clId="{8EC43650-F2F4-4EF4-B6D7-B6628C02D362}" dt="2023-11-15T07:03:03.819" v="9896" actId="20577"/>
        <pc:sldMkLst>
          <pc:docMk/>
          <pc:sldMk cId="2513669056" sldId="642"/>
        </pc:sldMkLst>
        <pc:spChg chg="mod">
          <ac:chgData name="Ahmed, Shareef" userId="ce7c6025-ca9f-4b65-b3ee-82447e2e582a" providerId="ADAL" clId="{8EC43650-F2F4-4EF4-B6D7-B6628C02D362}" dt="2023-11-15T06:45:47.963" v="9324" actId="20577"/>
          <ac:spMkLst>
            <pc:docMk/>
            <pc:sldMk cId="2513669056" sldId="642"/>
            <ac:spMk id="2" creationId="{00000000-0000-0000-0000-000000000000}"/>
          </ac:spMkLst>
        </pc:spChg>
        <pc:spChg chg="del mod">
          <ac:chgData name="Ahmed, Shareef" userId="ce7c6025-ca9f-4b65-b3ee-82447e2e582a" providerId="ADAL" clId="{8EC43650-F2F4-4EF4-B6D7-B6628C02D362}" dt="2023-11-15T06:49:31.039" v="9358"/>
          <ac:spMkLst>
            <pc:docMk/>
            <pc:sldMk cId="2513669056" sldId="642"/>
            <ac:spMk id="3" creationId="{25CF1399-FC9E-7BCF-09C8-2400C4BCD6CD}"/>
          </ac:spMkLst>
        </pc:spChg>
        <pc:spChg chg="del">
          <ac:chgData name="Ahmed, Shareef" userId="ce7c6025-ca9f-4b65-b3ee-82447e2e582a" providerId="ADAL" clId="{8EC43650-F2F4-4EF4-B6D7-B6628C02D362}" dt="2023-11-15T06:49:02.483" v="9351" actId="478"/>
          <ac:spMkLst>
            <pc:docMk/>
            <pc:sldMk cId="2513669056" sldId="642"/>
            <ac:spMk id="6" creationId="{3F298D60-BC04-05E6-B287-98F74FD09746}"/>
          </ac:spMkLst>
        </pc:spChg>
        <pc:spChg chg="add mod">
          <ac:chgData name="Ahmed, Shareef" userId="ce7c6025-ca9f-4b65-b3ee-82447e2e582a" providerId="ADAL" clId="{8EC43650-F2F4-4EF4-B6D7-B6628C02D362}" dt="2023-11-15T06:50:49.923" v="9373" actId="1076"/>
          <ac:spMkLst>
            <pc:docMk/>
            <pc:sldMk cId="2513669056" sldId="642"/>
            <ac:spMk id="7" creationId="{A540E3BD-49D5-05AE-F177-B7A20743DA66}"/>
          </ac:spMkLst>
        </pc:spChg>
        <pc:spChg chg="add mod">
          <ac:chgData name="Ahmed, Shareef" userId="ce7c6025-ca9f-4b65-b3ee-82447e2e582a" providerId="ADAL" clId="{8EC43650-F2F4-4EF4-B6D7-B6628C02D362}" dt="2023-11-15T07:03:03.819" v="9896" actId="20577"/>
          <ac:spMkLst>
            <pc:docMk/>
            <pc:sldMk cId="2513669056" sldId="642"/>
            <ac:spMk id="10" creationId="{413D97D4-E3C9-24AE-7E64-7DF9FC9CF292}"/>
          </ac:spMkLst>
        </pc:spChg>
        <pc:spChg chg="del">
          <ac:chgData name="Ahmed, Shareef" userId="ce7c6025-ca9f-4b65-b3ee-82447e2e582a" providerId="ADAL" clId="{8EC43650-F2F4-4EF4-B6D7-B6628C02D362}" dt="2023-11-15T06:49:02.483" v="9351" actId="478"/>
          <ac:spMkLst>
            <pc:docMk/>
            <pc:sldMk cId="2513669056" sldId="642"/>
            <ac:spMk id="21" creationId="{112EFFED-135B-074E-E5A7-03B77593680E}"/>
          </ac:spMkLst>
        </pc:spChg>
        <pc:spChg chg="del">
          <ac:chgData name="Ahmed, Shareef" userId="ce7c6025-ca9f-4b65-b3ee-82447e2e582a" providerId="ADAL" clId="{8EC43650-F2F4-4EF4-B6D7-B6628C02D362}" dt="2023-11-15T06:49:02.483" v="9351" actId="478"/>
          <ac:spMkLst>
            <pc:docMk/>
            <pc:sldMk cId="2513669056" sldId="642"/>
            <ac:spMk id="23" creationId="{8CD49651-CFB0-90CE-0FE6-62B60E88F376}"/>
          </ac:spMkLst>
        </pc:spChg>
        <pc:grpChg chg="del">
          <ac:chgData name="Ahmed, Shareef" userId="ce7c6025-ca9f-4b65-b3ee-82447e2e582a" providerId="ADAL" clId="{8EC43650-F2F4-4EF4-B6D7-B6628C02D362}" dt="2023-11-15T06:49:07.352" v="9352" actId="478"/>
          <ac:grpSpMkLst>
            <pc:docMk/>
            <pc:sldMk cId="2513669056" sldId="642"/>
            <ac:grpSpMk id="20" creationId="{4A68A238-3066-7925-335E-13020E246DF4}"/>
          </ac:grpSpMkLst>
        </pc:grpChg>
        <pc:picChg chg="add mod">
          <ac:chgData name="Ahmed, Shareef" userId="ce7c6025-ca9f-4b65-b3ee-82447e2e582a" providerId="ADAL" clId="{8EC43650-F2F4-4EF4-B6D7-B6628C02D362}" dt="2023-11-15T06:55:22.061" v="9486" actId="1076"/>
          <ac:picMkLst>
            <pc:docMk/>
            <pc:sldMk cId="2513669056" sldId="642"/>
            <ac:picMk id="9" creationId="{FC9176B8-B122-8AA4-70B8-FF72EC9C2899}"/>
          </ac:picMkLst>
        </pc:picChg>
        <pc:picChg chg="del">
          <ac:chgData name="Ahmed, Shareef" userId="ce7c6025-ca9f-4b65-b3ee-82447e2e582a" providerId="ADAL" clId="{8EC43650-F2F4-4EF4-B6D7-B6628C02D362}" dt="2023-11-15T06:48:58.078" v="9350" actId="478"/>
          <ac:picMkLst>
            <pc:docMk/>
            <pc:sldMk cId="2513669056" sldId="642"/>
            <ac:picMk id="19" creationId="{53B635EC-F3A0-131B-4F38-9D2071C40DBC}"/>
          </ac:picMkLst>
        </pc:picChg>
      </pc:sldChg>
      <pc:sldChg chg="modSp add mod">
        <pc:chgData name="Ahmed, Shareef" userId="ce7c6025-ca9f-4b65-b3ee-82447e2e582a" providerId="ADAL" clId="{8EC43650-F2F4-4EF4-B6D7-B6628C02D362}" dt="2023-11-15T07:22:18.684" v="10172" actId="20577"/>
        <pc:sldMkLst>
          <pc:docMk/>
          <pc:sldMk cId="1045288042" sldId="643"/>
        </pc:sldMkLst>
        <pc:spChg chg="mod">
          <ac:chgData name="Ahmed, Shareef" userId="ce7c6025-ca9f-4b65-b3ee-82447e2e582a" providerId="ADAL" clId="{8EC43650-F2F4-4EF4-B6D7-B6628C02D362}" dt="2023-11-15T07:22:18.684" v="10172" actId="20577"/>
          <ac:spMkLst>
            <pc:docMk/>
            <pc:sldMk cId="1045288042" sldId="643"/>
            <ac:spMk id="7" creationId="{A540E3BD-49D5-05AE-F177-B7A20743DA66}"/>
          </ac:spMkLst>
        </pc:spChg>
        <pc:spChg chg="mod">
          <ac:chgData name="Ahmed, Shareef" userId="ce7c6025-ca9f-4b65-b3ee-82447e2e582a" providerId="ADAL" clId="{8EC43650-F2F4-4EF4-B6D7-B6628C02D362}" dt="2023-11-15T07:14:11.409" v="10169" actId="20577"/>
          <ac:spMkLst>
            <pc:docMk/>
            <pc:sldMk cId="1045288042" sldId="643"/>
            <ac:spMk id="10" creationId="{413D97D4-E3C9-24AE-7E64-7DF9FC9CF292}"/>
          </ac:spMkLst>
        </pc:spChg>
      </pc:sldChg>
      <pc:sldChg chg="modSp add mod">
        <pc:chgData name="Ahmed, Shareef" userId="ce7c6025-ca9f-4b65-b3ee-82447e2e582a" providerId="ADAL" clId="{8EC43650-F2F4-4EF4-B6D7-B6628C02D362}" dt="2023-11-15T07:23:47.363" v="10268" actId="1076"/>
        <pc:sldMkLst>
          <pc:docMk/>
          <pc:sldMk cId="1763278394" sldId="644"/>
        </pc:sldMkLst>
        <pc:spChg chg="mod">
          <ac:chgData name="Ahmed, Shareef" userId="ce7c6025-ca9f-4b65-b3ee-82447e2e582a" providerId="ADAL" clId="{8EC43650-F2F4-4EF4-B6D7-B6628C02D362}" dt="2023-11-15T07:23:43.430" v="10267" actId="1076"/>
          <ac:spMkLst>
            <pc:docMk/>
            <pc:sldMk cId="1763278394" sldId="644"/>
            <ac:spMk id="7" creationId="{A540E3BD-49D5-05AE-F177-B7A20743DA66}"/>
          </ac:spMkLst>
        </pc:spChg>
        <pc:spChg chg="mod">
          <ac:chgData name="Ahmed, Shareef" userId="ce7c6025-ca9f-4b65-b3ee-82447e2e582a" providerId="ADAL" clId="{8EC43650-F2F4-4EF4-B6D7-B6628C02D362}" dt="2023-11-15T07:23:47.363" v="10268" actId="1076"/>
          <ac:spMkLst>
            <pc:docMk/>
            <pc:sldMk cId="1763278394" sldId="644"/>
            <ac:spMk id="10" creationId="{413D97D4-E3C9-24AE-7E64-7DF9FC9CF292}"/>
          </ac:spMkLst>
        </pc:spChg>
        <pc:picChg chg="mod">
          <ac:chgData name="Ahmed, Shareef" userId="ce7c6025-ca9f-4b65-b3ee-82447e2e582a" providerId="ADAL" clId="{8EC43650-F2F4-4EF4-B6D7-B6628C02D362}" dt="2023-11-15T07:23:41.061" v="10266" actId="1076"/>
          <ac:picMkLst>
            <pc:docMk/>
            <pc:sldMk cId="1763278394" sldId="644"/>
            <ac:picMk id="9" creationId="{FC9176B8-B122-8AA4-70B8-FF72EC9C2899}"/>
          </ac:picMkLst>
        </pc:picChg>
      </pc:sldChg>
      <pc:sldChg chg="addSp delSp modSp add mod">
        <pc:chgData name="Ahmed, Shareef" userId="ce7c6025-ca9f-4b65-b3ee-82447e2e582a" providerId="ADAL" clId="{8EC43650-F2F4-4EF4-B6D7-B6628C02D362}" dt="2023-11-15T07:39:37.703" v="10454" actId="1076"/>
        <pc:sldMkLst>
          <pc:docMk/>
          <pc:sldMk cId="3911065641" sldId="645"/>
        </pc:sldMkLst>
        <pc:spChg chg="mod">
          <ac:chgData name="Ahmed, Shareef" userId="ce7c6025-ca9f-4b65-b3ee-82447e2e582a" providerId="ADAL" clId="{8EC43650-F2F4-4EF4-B6D7-B6628C02D362}" dt="2023-11-15T07:26:30.366" v="10348" actId="20577"/>
          <ac:spMkLst>
            <pc:docMk/>
            <pc:sldMk cId="3911065641" sldId="645"/>
            <ac:spMk id="2" creationId="{00000000-0000-0000-0000-000000000000}"/>
          </ac:spMkLst>
        </pc:spChg>
        <pc:spChg chg="add mod">
          <ac:chgData name="Ahmed, Shareef" userId="ce7c6025-ca9f-4b65-b3ee-82447e2e582a" providerId="ADAL" clId="{8EC43650-F2F4-4EF4-B6D7-B6628C02D362}" dt="2023-11-15T07:36:21.968" v="10378" actId="2711"/>
          <ac:spMkLst>
            <pc:docMk/>
            <pc:sldMk cId="3911065641" sldId="645"/>
            <ac:spMk id="3" creationId="{FB70C219-005D-2814-06ED-453D87A5E52C}"/>
          </ac:spMkLst>
        </pc:spChg>
        <pc:spChg chg="del">
          <ac:chgData name="Ahmed, Shareef" userId="ce7c6025-ca9f-4b65-b3ee-82447e2e582a" providerId="ADAL" clId="{8EC43650-F2F4-4EF4-B6D7-B6628C02D362}" dt="2023-11-15T07:26:33.381" v="10349" actId="478"/>
          <ac:spMkLst>
            <pc:docMk/>
            <pc:sldMk cId="3911065641" sldId="645"/>
            <ac:spMk id="7" creationId="{A540E3BD-49D5-05AE-F177-B7A20743DA66}"/>
          </ac:spMkLst>
        </pc:spChg>
        <pc:spChg chg="mod">
          <ac:chgData name="Ahmed, Shareef" userId="ce7c6025-ca9f-4b65-b3ee-82447e2e582a" providerId="ADAL" clId="{8EC43650-F2F4-4EF4-B6D7-B6628C02D362}" dt="2023-11-15T07:36:26.931" v="10379" actId="1076"/>
          <ac:spMkLst>
            <pc:docMk/>
            <pc:sldMk cId="3911065641" sldId="645"/>
            <ac:spMk id="8" creationId="{71FFFC48-57B1-9D55-9DDD-39CB209F7042}"/>
          </ac:spMkLst>
        </pc:spChg>
        <pc:spChg chg="del">
          <ac:chgData name="Ahmed, Shareef" userId="ce7c6025-ca9f-4b65-b3ee-82447e2e582a" providerId="ADAL" clId="{8EC43650-F2F4-4EF4-B6D7-B6628C02D362}" dt="2023-11-15T07:36:10.151" v="10375" actId="478"/>
          <ac:spMkLst>
            <pc:docMk/>
            <pc:sldMk cId="3911065641" sldId="645"/>
            <ac:spMk id="10" creationId="{413D97D4-E3C9-24AE-7E64-7DF9FC9CF292}"/>
          </ac:spMkLst>
        </pc:spChg>
        <pc:spChg chg="mod">
          <ac:chgData name="Ahmed, Shareef" userId="ce7c6025-ca9f-4b65-b3ee-82447e2e582a" providerId="ADAL" clId="{8EC43650-F2F4-4EF4-B6D7-B6628C02D362}" dt="2023-11-15T07:36:26.931" v="10379" actId="1076"/>
          <ac:spMkLst>
            <pc:docMk/>
            <pc:sldMk cId="3911065641" sldId="645"/>
            <ac:spMk id="11" creationId="{5D4E1B05-D396-0175-D515-434111685088}"/>
          </ac:spMkLst>
        </pc:spChg>
        <pc:spChg chg="add mod">
          <ac:chgData name="Ahmed, Shareef" userId="ce7c6025-ca9f-4b65-b3ee-82447e2e582a" providerId="ADAL" clId="{8EC43650-F2F4-4EF4-B6D7-B6628C02D362}" dt="2023-11-15T07:39:28.120" v="10453" actId="20577"/>
          <ac:spMkLst>
            <pc:docMk/>
            <pc:sldMk cId="3911065641" sldId="645"/>
            <ac:spMk id="12" creationId="{46F7355D-409C-0469-AC33-D19E3FCCD4AD}"/>
          </ac:spMkLst>
        </pc:spChg>
        <pc:spChg chg="add mod">
          <ac:chgData name="Ahmed, Shareef" userId="ce7c6025-ca9f-4b65-b3ee-82447e2e582a" providerId="ADAL" clId="{8EC43650-F2F4-4EF4-B6D7-B6628C02D362}" dt="2023-11-15T07:39:37.703" v="10454" actId="1076"/>
          <ac:spMkLst>
            <pc:docMk/>
            <pc:sldMk cId="3911065641" sldId="645"/>
            <ac:spMk id="13" creationId="{2DCF5F10-5565-C3CA-4F25-EB0AA3D127A1}"/>
          </ac:spMkLst>
        </pc:spChg>
        <pc:grpChg chg="add mod">
          <ac:chgData name="Ahmed, Shareef" userId="ce7c6025-ca9f-4b65-b3ee-82447e2e582a" providerId="ADAL" clId="{8EC43650-F2F4-4EF4-B6D7-B6628C02D362}" dt="2023-11-15T07:36:26.931" v="10379" actId="1076"/>
          <ac:grpSpMkLst>
            <pc:docMk/>
            <pc:sldMk cId="3911065641" sldId="645"/>
            <ac:grpSpMk id="6" creationId="{7D4DE726-5A06-6FF6-02A6-B12645DEB6DA}"/>
          </ac:grpSpMkLst>
        </pc:grpChg>
        <pc:picChg chg="del">
          <ac:chgData name="Ahmed, Shareef" userId="ce7c6025-ca9f-4b65-b3ee-82447e2e582a" providerId="ADAL" clId="{8EC43650-F2F4-4EF4-B6D7-B6628C02D362}" dt="2023-11-15T07:26:34.604" v="10350" actId="478"/>
          <ac:picMkLst>
            <pc:docMk/>
            <pc:sldMk cId="3911065641" sldId="645"/>
            <ac:picMk id="9" creationId="{FC9176B8-B122-8AA4-70B8-FF72EC9C2899}"/>
          </ac:picMkLst>
        </pc:picChg>
      </pc:sldChg>
      <pc:sldChg chg="addSp delSp modSp add mod">
        <pc:chgData name="Ahmed, Shareef" userId="ce7c6025-ca9f-4b65-b3ee-82447e2e582a" providerId="ADAL" clId="{8EC43650-F2F4-4EF4-B6D7-B6628C02D362}" dt="2023-11-15T07:51:06.460" v="10613" actId="164"/>
        <pc:sldMkLst>
          <pc:docMk/>
          <pc:sldMk cId="4279577923" sldId="646"/>
        </pc:sldMkLst>
        <pc:spChg chg="mod">
          <ac:chgData name="Ahmed, Shareef" userId="ce7c6025-ca9f-4b65-b3ee-82447e2e582a" providerId="ADAL" clId="{8EC43650-F2F4-4EF4-B6D7-B6628C02D362}" dt="2023-11-15T07:43:27.687" v="10481" actId="20577"/>
          <ac:spMkLst>
            <pc:docMk/>
            <pc:sldMk cId="4279577923" sldId="646"/>
            <ac:spMk id="2" creationId="{00000000-0000-0000-0000-000000000000}"/>
          </ac:spMkLst>
        </pc:spChg>
        <pc:spChg chg="mod">
          <ac:chgData name="Ahmed, Shareef" userId="ce7c6025-ca9f-4b65-b3ee-82447e2e582a" providerId="ADAL" clId="{8EC43650-F2F4-4EF4-B6D7-B6628C02D362}" dt="2023-11-15T07:46:09.767" v="10546" actId="20577"/>
          <ac:spMkLst>
            <pc:docMk/>
            <pc:sldMk cId="4279577923" sldId="646"/>
            <ac:spMk id="3" creationId="{FB70C219-005D-2814-06ED-453D87A5E52C}"/>
          </ac:spMkLst>
        </pc:spChg>
        <pc:spChg chg="mod">
          <ac:chgData name="Ahmed, Shareef" userId="ce7c6025-ca9f-4b65-b3ee-82447e2e582a" providerId="ADAL" clId="{8EC43650-F2F4-4EF4-B6D7-B6628C02D362}" dt="2023-11-15T07:48:24.246" v="10574"/>
          <ac:spMkLst>
            <pc:docMk/>
            <pc:sldMk cId="4279577923" sldId="646"/>
            <ac:spMk id="9" creationId="{BE2EAB13-8BF3-58E4-F98D-A1A6C9C41C65}"/>
          </ac:spMkLst>
        </pc:spChg>
        <pc:spChg chg="mod">
          <ac:chgData name="Ahmed, Shareef" userId="ce7c6025-ca9f-4b65-b3ee-82447e2e582a" providerId="ADAL" clId="{8EC43650-F2F4-4EF4-B6D7-B6628C02D362}" dt="2023-11-15T07:48:24.246" v="10574"/>
          <ac:spMkLst>
            <pc:docMk/>
            <pc:sldMk cId="4279577923" sldId="646"/>
            <ac:spMk id="10" creationId="{9BE645B9-6325-1D79-A503-E5D00ED35981}"/>
          </ac:spMkLst>
        </pc:spChg>
        <pc:spChg chg="del mod">
          <ac:chgData name="Ahmed, Shareef" userId="ce7c6025-ca9f-4b65-b3ee-82447e2e582a" providerId="ADAL" clId="{8EC43650-F2F4-4EF4-B6D7-B6628C02D362}" dt="2023-11-15T07:44:06.111" v="10486" actId="478"/>
          <ac:spMkLst>
            <pc:docMk/>
            <pc:sldMk cId="4279577923" sldId="646"/>
            <ac:spMk id="12" creationId="{46F7355D-409C-0469-AC33-D19E3FCCD4AD}"/>
          </ac:spMkLst>
        </pc:spChg>
        <pc:spChg chg="del">
          <ac:chgData name="Ahmed, Shareef" userId="ce7c6025-ca9f-4b65-b3ee-82447e2e582a" providerId="ADAL" clId="{8EC43650-F2F4-4EF4-B6D7-B6628C02D362}" dt="2023-11-15T07:44:09.012" v="10487" actId="478"/>
          <ac:spMkLst>
            <pc:docMk/>
            <pc:sldMk cId="4279577923" sldId="646"/>
            <ac:spMk id="13" creationId="{2DCF5F10-5565-C3CA-4F25-EB0AA3D127A1}"/>
          </ac:spMkLst>
        </pc:spChg>
        <pc:spChg chg="mod">
          <ac:chgData name="Ahmed, Shareef" userId="ce7c6025-ca9f-4b65-b3ee-82447e2e582a" providerId="ADAL" clId="{8EC43650-F2F4-4EF4-B6D7-B6628C02D362}" dt="2023-11-15T07:48:24.246" v="10574"/>
          <ac:spMkLst>
            <pc:docMk/>
            <pc:sldMk cId="4279577923" sldId="646"/>
            <ac:spMk id="14" creationId="{A9868F85-3024-F779-6DC8-A9F36010CF64}"/>
          </ac:spMkLst>
        </pc:spChg>
        <pc:spChg chg="del mod">
          <ac:chgData name="Ahmed, Shareef" userId="ce7c6025-ca9f-4b65-b3ee-82447e2e582a" providerId="ADAL" clId="{8EC43650-F2F4-4EF4-B6D7-B6628C02D362}" dt="2023-11-15T07:47:39.529" v="10566" actId="478"/>
          <ac:spMkLst>
            <pc:docMk/>
            <pc:sldMk cId="4279577923" sldId="646"/>
            <ac:spMk id="15" creationId="{3A8289BC-AB95-A8B5-5DF7-48FE42348B3B}"/>
          </ac:spMkLst>
        </pc:spChg>
        <pc:spChg chg="mod">
          <ac:chgData name="Ahmed, Shareef" userId="ce7c6025-ca9f-4b65-b3ee-82447e2e582a" providerId="ADAL" clId="{8EC43650-F2F4-4EF4-B6D7-B6628C02D362}" dt="2023-11-15T07:49:23.004" v="10596" actId="14100"/>
          <ac:spMkLst>
            <pc:docMk/>
            <pc:sldMk cId="4279577923" sldId="646"/>
            <ac:spMk id="16" creationId="{2FC477B9-7C2F-BF5F-3126-CFC23F4121FD}"/>
          </ac:spMkLst>
        </pc:spChg>
        <pc:spChg chg="mod">
          <ac:chgData name="Ahmed, Shareef" userId="ce7c6025-ca9f-4b65-b3ee-82447e2e582a" providerId="ADAL" clId="{8EC43650-F2F4-4EF4-B6D7-B6628C02D362}" dt="2023-11-15T07:50:03.281" v="10607" actId="14100"/>
          <ac:spMkLst>
            <pc:docMk/>
            <pc:sldMk cId="4279577923" sldId="646"/>
            <ac:spMk id="17" creationId="{5741C179-9EB6-DF36-30FD-E704F6CC16E8}"/>
          </ac:spMkLst>
        </pc:spChg>
        <pc:spChg chg="del mod">
          <ac:chgData name="Ahmed, Shareef" userId="ce7c6025-ca9f-4b65-b3ee-82447e2e582a" providerId="ADAL" clId="{8EC43650-F2F4-4EF4-B6D7-B6628C02D362}" dt="2023-11-15T07:49:50.736" v="10604" actId="478"/>
          <ac:spMkLst>
            <pc:docMk/>
            <pc:sldMk cId="4279577923" sldId="646"/>
            <ac:spMk id="18" creationId="{C56D9D90-2BFD-EC4C-043F-D4C72F19BB85}"/>
          </ac:spMkLst>
        </pc:spChg>
        <pc:spChg chg="mod">
          <ac:chgData name="Ahmed, Shareef" userId="ce7c6025-ca9f-4b65-b3ee-82447e2e582a" providerId="ADAL" clId="{8EC43650-F2F4-4EF4-B6D7-B6628C02D362}" dt="2023-11-15T07:49:58.634" v="10606" actId="14100"/>
          <ac:spMkLst>
            <pc:docMk/>
            <pc:sldMk cId="4279577923" sldId="646"/>
            <ac:spMk id="19" creationId="{C08ED1CD-2314-41BF-EAFB-BBBE95B0A2D4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20" creationId="{985BEA1E-D099-F4DE-8F30-18973724FDE5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21" creationId="{3B98C687-977A-DF43-F05C-65E60B74B1B5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22" creationId="{A5E1E5DA-CE8E-5F0F-D43F-2E85CF5FBA8C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23" creationId="{CFDA8C30-1D94-0836-E08D-FADA3D008D18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24" creationId="{B65829BD-CC1A-C9FD-054E-92501A4CADA0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25" creationId="{ED6E5AD0-7FA1-9F83-D6DD-701D2DE62135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26" creationId="{98F76A67-34FF-8D04-61E4-F36259E99BB4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27" creationId="{07F64DD2-037F-89D3-C352-62FBCA4D5989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28" creationId="{6D390ED6-82EB-155F-C92D-58647E5210B8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29" creationId="{AADA0BB6-6B17-B222-1540-90587AB0CDF4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30" creationId="{C7FA2A25-4A20-3743-CF99-22422FD33FB2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31" creationId="{9D1AE943-65B3-6031-244F-9B6F92846076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32" creationId="{6CC3DCEB-7722-3126-F12C-CB7AAFE4F3D7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33" creationId="{85D62120-7A52-D7CC-ED2D-A7BB30CDA1FC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34" creationId="{76F9B5EE-FCE6-D92E-85D1-45AADA63AF5F}"/>
          </ac:spMkLst>
        </pc:spChg>
        <pc:spChg chg="add mod">
          <ac:chgData name="Ahmed, Shareef" userId="ce7c6025-ca9f-4b65-b3ee-82447e2e582a" providerId="ADAL" clId="{8EC43650-F2F4-4EF4-B6D7-B6628C02D362}" dt="2023-11-15T07:51:06.460" v="10613" actId="164"/>
          <ac:spMkLst>
            <pc:docMk/>
            <pc:sldMk cId="4279577923" sldId="646"/>
            <ac:spMk id="35" creationId="{F3A65575-5B61-5939-F19A-644F525FA2A0}"/>
          </ac:spMkLst>
        </pc:spChg>
        <pc:grpChg chg="del">
          <ac:chgData name="Ahmed, Shareef" userId="ce7c6025-ca9f-4b65-b3ee-82447e2e582a" providerId="ADAL" clId="{8EC43650-F2F4-4EF4-B6D7-B6628C02D362}" dt="2023-11-15T07:43:48.626" v="10482" actId="478"/>
          <ac:grpSpMkLst>
            <pc:docMk/>
            <pc:sldMk cId="4279577923" sldId="646"/>
            <ac:grpSpMk id="6" creationId="{7D4DE726-5A06-6FF6-02A6-B12645DEB6DA}"/>
          </ac:grpSpMkLst>
        </pc:grpChg>
        <pc:grpChg chg="add mod">
          <ac:chgData name="Ahmed, Shareef" userId="ce7c6025-ca9f-4b65-b3ee-82447e2e582a" providerId="ADAL" clId="{8EC43650-F2F4-4EF4-B6D7-B6628C02D362}" dt="2023-11-15T07:50:13.433" v="10609" actId="1076"/>
          <ac:grpSpMkLst>
            <pc:docMk/>
            <pc:sldMk cId="4279577923" sldId="646"/>
            <ac:grpSpMk id="7" creationId="{7C3E4E73-61E4-874A-C3A6-BA93B9B2E30F}"/>
          </ac:grpSpMkLst>
        </pc:grpChg>
        <pc:grpChg chg="add mod">
          <ac:chgData name="Ahmed, Shareef" userId="ce7c6025-ca9f-4b65-b3ee-82447e2e582a" providerId="ADAL" clId="{8EC43650-F2F4-4EF4-B6D7-B6628C02D362}" dt="2023-11-15T07:51:06.460" v="10613" actId="164"/>
          <ac:grpSpMkLst>
            <pc:docMk/>
            <pc:sldMk cId="4279577923" sldId="646"/>
            <ac:grpSpMk id="36" creationId="{2D4A59A9-B60E-D35B-02A4-083D8326401A}"/>
          </ac:grpSpMkLst>
        </pc:grpChg>
      </pc:sldChg>
      <pc:sldChg chg="addSp delSp modSp add mod">
        <pc:chgData name="Ahmed, Shareef" userId="ce7c6025-ca9f-4b65-b3ee-82447e2e582a" providerId="ADAL" clId="{8EC43650-F2F4-4EF4-B6D7-B6628C02D362}" dt="2023-11-15T08:19:07.218" v="11063" actId="1076"/>
        <pc:sldMkLst>
          <pc:docMk/>
          <pc:sldMk cId="2708751700" sldId="647"/>
        </pc:sldMkLst>
        <pc:spChg chg="del">
          <ac:chgData name="Ahmed, Shareef" userId="ce7c6025-ca9f-4b65-b3ee-82447e2e582a" providerId="ADAL" clId="{8EC43650-F2F4-4EF4-B6D7-B6628C02D362}" dt="2023-11-15T07:54:43.290" v="10615" actId="478"/>
          <ac:spMkLst>
            <pc:docMk/>
            <pc:sldMk cId="2708751700" sldId="647"/>
            <ac:spMk id="3" creationId="{FB70C219-005D-2814-06ED-453D87A5E52C}"/>
          </ac:spMkLst>
        </pc:spChg>
        <pc:spChg chg="add mod">
          <ac:chgData name="Ahmed, Shareef" userId="ce7c6025-ca9f-4b65-b3ee-82447e2e582a" providerId="ADAL" clId="{8EC43650-F2F4-4EF4-B6D7-B6628C02D362}" dt="2023-11-15T07:59:28.909" v="10655"/>
          <ac:spMkLst>
            <pc:docMk/>
            <pc:sldMk cId="2708751700" sldId="647"/>
            <ac:spMk id="12" creationId="{1BA574A0-44C1-17EF-30BB-B3A57D3C585A}"/>
          </ac:spMkLst>
        </pc:spChg>
        <pc:spChg chg="add mod">
          <ac:chgData name="Ahmed, Shareef" userId="ce7c6025-ca9f-4b65-b3ee-82447e2e582a" providerId="ADAL" clId="{8EC43650-F2F4-4EF4-B6D7-B6628C02D362}" dt="2023-11-15T07:59:59.664" v="10662" actId="1076"/>
          <ac:spMkLst>
            <pc:docMk/>
            <pc:sldMk cId="2708751700" sldId="647"/>
            <ac:spMk id="13" creationId="{D469CF89-8998-EE39-7F44-F95CBFAB9DE5}"/>
          </ac:spMkLst>
        </pc:spChg>
        <pc:spChg chg="add mod">
          <ac:chgData name="Ahmed, Shareef" userId="ce7c6025-ca9f-4b65-b3ee-82447e2e582a" providerId="ADAL" clId="{8EC43650-F2F4-4EF4-B6D7-B6628C02D362}" dt="2023-11-15T08:00:22.489" v="10668" actId="2711"/>
          <ac:spMkLst>
            <pc:docMk/>
            <pc:sldMk cId="2708751700" sldId="647"/>
            <ac:spMk id="15" creationId="{73721BB5-CF96-4579-F2A9-DD020A7473BB}"/>
          </ac:spMkLst>
        </pc:spChg>
        <pc:spChg chg="add mod">
          <ac:chgData name="Ahmed, Shareef" userId="ce7c6025-ca9f-4b65-b3ee-82447e2e582a" providerId="ADAL" clId="{8EC43650-F2F4-4EF4-B6D7-B6628C02D362}" dt="2023-11-15T08:19:07.218" v="11063" actId="1076"/>
          <ac:spMkLst>
            <pc:docMk/>
            <pc:sldMk cId="2708751700" sldId="647"/>
            <ac:spMk id="18" creationId="{6DD2D135-EDF7-9251-C5FA-7C5EC8A879E2}"/>
          </ac:spMkLst>
        </pc:spChg>
        <pc:grpChg chg="del">
          <ac:chgData name="Ahmed, Shareef" userId="ce7c6025-ca9f-4b65-b3ee-82447e2e582a" providerId="ADAL" clId="{8EC43650-F2F4-4EF4-B6D7-B6628C02D362}" dt="2023-11-15T07:54:46.700" v="10616" actId="21"/>
          <ac:grpSpMkLst>
            <pc:docMk/>
            <pc:sldMk cId="2708751700" sldId="647"/>
            <ac:grpSpMk id="7" creationId="{7C3E4E73-61E4-874A-C3A6-BA93B9B2E30F}"/>
          </ac:grpSpMkLst>
        </pc:grpChg>
        <pc:grpChg chg="del">
          <ac:chgData name="Ahmed, Shareef" userId="ce7c6025-ca9f-4b65-b3ee-82447e2e582a" providerId="ADAL" clId="{8EC43650-F2F4-4EF4-B6D7-B6628C02D362}" dt="2023-11-15T07:55:06.480" v="10621" actId="478"/>
          <ac:grpSpMkLst>
            <pc:docMk/>
            <pc:sldMk cId="2708751700" sldId="647"/>
            <ac:grpSpMk id="36" creationId="{2D4A59A9-B60E-D35B-02A4-083D8326401A}"/>
          </ac:grpSpMkLst>
        </pc:grpChg>
        <pc:picChg chg="add mod">
          <ac:chgData name="Ahmed, Shareef" userId="ce7c6025-ca9f-4b65-b3ee-82447e2e582a" providerId="ADAL" clId="{8EC43650-F2F4-4EF4-B6D7-B6628C02D362}" dt="2023-11-15T07:55:42.133" v="10627"/>
          <ac:picMkLst>
            <pc:docMk/>
            <pc:sldMk cId="2708751700" sldId="647"/>
            <ac:picMk id="6" creationId="{0D721005-6D54-0F88-022A-09FBEE693082}"/>
          </ac:picMkLst>
        </pc:picChg>
        <pc:picChg chg="add mod">
          <ac:chgData name="Ahmed, Shareef" userId="ce7c6025-ca9f-4b65-b3ee-82447e2e582a" providerId="ADAL" clId="{8EC43650-F2F4-4EF4-B6D7-B6628C02D362}" dt="2023-11-15T08:00:02.779" v="10664" actId="1076"/>
          <ac:picMkLst>
            <pc:docMk/>
            <pc:sldMk cId="2708751700" sldId="647"/>
            <ac:picMk id="11" creationId="{2FC1FF04-0852-C69E-44B5-09DFDB436247}"/>
          </ac:picMkLst>
        </pc:picChg>
      </pc:sldChg>
      <pc:sldChg chg="addSp delSp modSp add mod ord">
        <pc:chgData name="Ahmed, Shareef" userId="ce7c6025-ca9f-4b65-b3ee-82447e2e582a" providerId="ADAL" clId="{8EC43650-F2F4-4EF4-B6D7-B6628C02D362}" dt="2023-11-15T08:22:13.112" v="11081"/>
        <pc:sldMkLst>
          <pc:docMk/>
          <pc:sldMk cId="2072817302" sldId="648"/>
        </pc:sldMkLst>
        <pc:spChg chg="mod">
          <ac:chgData name="Ahmed, Shareef" userId="ce7c6025-ca9f-4b65-b3ee-82447e2e582a" providerId="ADAL" clId="{8EC43650-F2F4-4EF4-B6D7-B6628C02D362}" dt="2023-11-15T08:07:35.465" v="10931" actId="404"/>
          <ac:spMkLst>
            <pc:docMk/>
            <pc:sldMk cId="2072817302" sldId="648"/>
            <ac:spMk id="6" creationId="{D884B780-25B4-5DAC-54AC-FDA2EDAE41B9}"/>
          </ac:spMkLst>
        </pc:spChg>
        <pc:spChg chg="del">
          <ac:chgData name="Ahmed, Shareef" userId="ce7c6025-ca9f-4b65-b3ee-82447e2e582a" providerId="ADAL" clId="{8EC43650-F2F4-4EF4-B6D7-B6628C02D362}" dt="2023-11-15T08:03:59.355" v="10713" actId="478"/>
          <ac:spMkLst>
            <pc:docMk/>
            <pc:sldMk cId="2072817302" sldId="648"/>
            <ac:spMk id="7" creationId="{0DE2EBAA-6149-670F-6FD6-992B754D5F34}"/>
          </ac:spMkLst>
        </pc:spChg>
        <pc:spChg chg="add mod">
          <ac:chgData name="Ahmed, Shareef" userId="ce7c6025-ca9f-4b65-b3ee-82447e2e582a" providerId="ADAL" clId="{8EC43650-F2F4-4EF4-B6D7-B6628C02D362}" dt="2023-11-15T08:06:50.171" v="10830" actId="1076"/>
          <ac:spMkLst>
            <pc:docMk/>
            <pc:sldMk cId="2072817302" sldId="648"/>
            <ac:spMk id="8" creationId="{1167F103-7CA5-271A-9523-6B7036E15866}"/>
          </ac:spMkLst>
        </pc:spChg>
        <pc:spChg chg="del">
          <ac:chgData name="Ahmed, Shareef" userId="ce7c6025-ca9f-4b65-b3ee-82447e2e582a" providerId="ADAL" clId="{8EC43650-F2F4-4EF4-B6D7-B6628C02D362}" dt="2023-11-15T08:03:59.355" v="10713" actId="478"/>
          <ac:spMkLst>
            <pc:docMk/>
            <pc:sldMk cId="2072817302" sldId="648"/>
            <ac:spMk id="9" creationId="{6BF6D5A0-6876-1220-3045-6B532FDC807B}"/>
          </ac:spMkLst>
        </pc:spChg>
        <pc:spChg chg="del">
          <ac:chgData name="Ahmed, Shareef" userId="ce7c6025-ca9f-4b65-b3ee-82447e2e582a" providerId="ADAL" clId="{8EC43650-F2F4-4EF4-B6D7-B6628C02D362}" dt="2023-11-15T08:03:59.355" v="10713" actId="478"/>
          <ac:spMkLst>
            <pc:docMk/>
            <pc:sldMk cId="2072817302" sldId="648"/>
            <ac:spMk id="10" creationId="{0D134540-33EF-1454-0C38-5AE453508E42}"/>
          </ac:spMkLst>
        </pc:spChg>
        <pc:spChg chg="add mod">
          <ac:chgData name="Ahmed, Shareef" userId="ce7c6025-ca9f-4b65-b3ee-82447e2e582a" providerId="ADAL" clId="{8EC43650-F2F4-4EF4-B6D7-B6628C02D362}" dt="2023-11-15T08:06:50.171" v="10830" actId="1076"/>
          <ac:spMkLst>
            <pc:docMk/>
            <pc:sldMk cId="2072817302" sldId="648"/>
            <ac:spMk id="11" creationId="{9AFA5160-5BAA-4100-86AA-59E42AD13CD5}"/>
          </ac:spMkLst>
        </pc:spChg>
        <pc:spChg chg="add mod">
          <ac:chgData name="Ahmed, Shareef" userId="ce7c6025-ca9f-4b65-b3ee-82447e2e582a" providerId="ADAL" clId="{8EC43650-F2F4-4EF4-B6D7-B6628C02D362}" dt="2023-11-15T08:06:50.171" v="10830" actId="1076"/>
          <ac:spMkLst>
            <pc:docMk/>
            <pc:sldMk cId="2072817302" sldId="648"/>
            <ac:spMk id="13" creationId="{59DB00CA-92CA-EAC7-2F6C-BCC1DBE0F3AB}"/>
          </ac:spMkLst>
        </pc:spChg>
        <pc:spChg chg="add mod">
          <ac:chgData name="Ahmed, Shareef" userId="ce7c6025-ca9f-4b65-b3ee-82447e2e582a" providerId="ADAL" clId="{8EC43650-F2F4-4EF4-B6D7-B6628C02D362}" dt="2023-11-15T08:06:50.171" v="10830" actId="1076"/>
          <ac:spMkLst>
            <pc:docMk/>
            <pc:sldMk cId="2072817302" sldId="648"/>
            <ac:spMk id="15" creationId="{409DAE55-0453-E0FC-3D70-4E5A93B23108}"/>
          </ac:spMkLst>
        </pc:spChg>
        <pc:spChg chg="del">
          <ac:chgData name="Ahmed, Shareef" userId="ce7c6025-ca9f-4b65-b3ee-82447e2e582a" providerId="ADAL" clId="{8EC43650-F2F4-4EF4-B6D7-B6628C02D362}" dt="2023-11-15T08:03:59.355" v="10713" actId="478"/>
          <ac:spMkLst>
            <pc:docMk/>
            <pc:sldMk cId="2072817302" sldId="648"/>
            <ac:spMk id="16" creationId="{3000B328-7883-A2BD-5100-90FA4475DF44}"/>
          </ac:spMkLst>
        </pc:spChg>
        <pc:spChg chg="del">
          <ac:chgData name="Ahmed, Shareef" userId="ce7c6025-ca9f-4b65-b3ee-82447e2e582a" providerId="ADAL" clId="{8EC43650-F2F4-4EF4-B6D7-B6628C02D362}" dt="2023-11-15T08:03:59.355" v="10713" actId="478"/>
          <ac:spMkLst>
            <pc:docMk/>
            <pc:sldMk cId="2072817302" sldId="648"/>
            <ac:spMk id="17" creationId="{08EF4222-5BA9-831D-8B4C-AF6ED92561D9}"/>
          </ac:spMkLst>
        </pc:spChg>
        <pc:spChg chg="add mod">
          <ac:chgData name="Ahmed, Shareef" userId="ce7c6025-ca9f-4b65-b3ee-82447e2e582a" providerId="ADAL" clId="{8EC43650-F2F4-4EF4-B6D7-B6628C02D362}" dt="2023-11-15T08:06:50.171" v="10830" actId="1076"/>
          <ac:spMkLst>
            <pc:docMk/>
            <pc:sldMk cId="2072817302" sldId="648"/>
            <ac:spMk id="29" creationId="{B46FA725-4ABD-6BAC-C144-54171545E32B}"/>
          </ac:spMkLst>
        </pc:spChg>
        <pc:spChg chg="add mod">
          <ac:chgData name="Ahmed, Shareef" userId="ce7c6025-ca9f-4b65-b3ee-82447e2e582a" providerId="ADAL" clId="{8EC43650-F2F4-4EF4-B6D7-B6628C02D362}" dt="2023-11-15T08:06:50.171" v="10830" actId="1076"/>
          <ac:spMkLst>
            <pc:docMk/>
            <pc:sldMk cId="2072817302" sldId="648"/>
            <ac:spMk id="30" creationId="{BA2FBD2C-E188-A05E-89DE-1E441B490A82}"/>
          </ac:spMkLst>
        </pc:spChg>
        <pc:spChg chg="add mod">
          <ac:chgData name="Ahmed, Shareef" userId="ce7c6025-ca9f-4b65-b3ee-82447e2e582a" providerId="ADAL" clId="{8EC43650-F2F4-4EF4-B6D7-B6628C02D362}" dt="2023-11-15T08:06:50.171" v="10830" actId="1076"/>
          <ac:spMkLst>
            <pc:docMk/>
            <pc:sldMk cId="2072817302" sldId="648"/>
            <ac:spMk id="31" creationId="{7DB4F7C6-C850-854B-5919-3DC4C747FC18}"/>
          </ac:spMkLst>
        </pc:spChg>
        <pc:spChg chg="add mod">
          <ac:chgData name="Ahmed, Shareef" userId="ce7c6025-ca9f-4b65-b3ee-82447e2e582a" providerId="ADAL" clId="{8EC43650-F2F4-4EF4-B6D7-B6628C02D362}" dt="2023-11-15T08:06:50.171" v="10830" actId="1076"/>
          <ac:spMkLst>
            <pc:docMk/>
            <pc:sldMk cId="2072817302" sldId="648"/>
            <ac:spMk id="32" creationId="{DB12AB6F-AAD0-0B3D-A45D-57862CD4D707}"/>
          </ac:spMkLst>
        </pc:spChg>
        <pc:picChg chg="del">
          <ac:chgData name="Ahmed, Shareef" userId="ce7c6025-ca9f-4b65-b3ee-82447e2e582a" providerId="ADAL" clId="{8EC43650-F2F4-4EF4-B6D7-B6628C02D362}" dt="2023-11-15T08:03:59.355" v="10713" actId="478"/>
          <ac:picMkLst>
            <pc:docMk/>
            <pc:sldMk cId="2072817302" sldId="648"/>
            <ac:picMk id="3" creationId="{31FD4AB4-BB80-FAA5-1434-8CA545D7B35C}"/>
          </ac:picMkLst>
        </pc:picChg>
        <pc:cxnChg chg="del">
          <ac:chgData name="Ahmed, Shareef" userId="ce7c6025-ca9f-4b65-b3ee-82447e2e582a" providerId="ADAL" clId="{8EC43650-F2F4-4EF4-B6D7-B6628C02D362}" dt="2023-11-15T08:03:59.355" v="10713" actId="478"/>
          <ac:cxnSpMkLst>
            <pc:docMk/>
            <pc:sldMk cId="2072817302" sldId="648"/>
            <ac:cxnSpMk id="12" creationId="{94342CAE-7A03-E41F-4A6B-6BEA41F3D061}"/>
          </ac:cxnSpMkLst>
        </pc:cxnChg>
        <pc:cxnChg chg="del">
          <ac:chgData name="Ahmed, Shareef" userId="ce7c6025-ca9f-4b65-b3ee-82447e2e582a" providerId="ADAL" clId="{8EC43650-F2F4-4EF4-B6D7-B6628C02D362}" dt="2023-11-15T08:03:59.355" v="10713" actId="478"/>
          <ac:cxnSpMkLst>
            <pc:docMk/>
            <pc:sldMk cId="2072817302" sldId="648"/>
            <ac:cxnSpMk id="14" creationId="{DF08D839-E069-B3B9-047D-BC056BEBFEEC}"/>
          </ac:cxnSpMkLst>
        </pc:cxnChg>
        <pc:cxnChg chg="add mod">
          <ac:chgData name="Ahmed, Shareef" userId="ce7c6025-ca9f-4b65-b3ee-82447e2e582a" providerId="ADAL" clId="{8EC43650-F2F4-4EF4-B6D7-B6628C02D362}" dt="2023-11-15T08:06:50.171" v="10830" actId="1076"/>
          <ac:cxnSpMkLst>
            <pc:docMk/>
            <pc:sldMk cId="2072817302" sldId="648"/>
            <ac:cxnSpMk id="19" creationId="{5489D459-2274-92AF-C1AD-597DA3CDFDC3}"/>
          </ac:cxnSpMkLst>
        </pc:cxnChg>
        <pc:cxnChg chg="add mod">
          <ac:chgData name="Ahmed, Shareef" userId="ce7c6025-ca9f-4b65-b3ee-82447e2e582a" providerId="ADAL" clId="{8EC43650-F2F4-4EF4-B6D7-B6628C02D362}" dt="2023-11-15T08:06:50.171" v="10830" actId="1076"/>
          <ac:cxnSpMkLst>
            <pc:docMk/>
            <pc:sldMk cId="2072817302" sldId="648"/>
            <ac:cxnSpMk id="20" creationId="{96495774-6E2B-AEAC-23C6-B5DE5805057E}"/>
          </ac:cxnSpMkLst>
        </pc:cxnChg>
        <pc:cxnChg chg="add mod">
          <ac:chgData name="Ahmed, Shareef" userId="ce7c6025-ca9f-4b65-b3ee-82447e2e582a" providerId="ADAL" clId="{8EC43650-F2F4-4EF4-B6D7-B6628C02D362}" dt="2023-11-15T08:06:50.171" v="10830" actId="1076"/>
          <ac:cxnSpMkLst>
            <pc:docMk/>
            <pc:sldMk cId="2072817302" sldId="648"/>
            <ac:cxnSpMk id="23" creationId="{68CC796D-6A64-83CC-6A00-EA48A66F0D0E}"/>
          </ac:cxnSpMkLst>
        </pc:cxnChg>
        <pc:cxnChg chg="add mod">
          <ac:chgData name="Ahmed, Shareef" userId="ce7c6025-ca9f-4b65-b3ee-82447e2e582a" providerId="ADAL" clId="{8EC43650-F2F4-4EF4-B6D7-B6628C02D362}" dt="2023-11-15T08:06:50.171" v="10830" actId="1076"/>
          <ac:cxnSpMkLst>
            <pc:docMk/>
            <pc:sldMk cId="2072817302" sldId="648"/>
            <ac:cxnSpMk id="26" creationId="{30F004EE-304C-632B-6523-BD4CB52EDEFE}"/>
          </ac:cxnSpMkLst>
        </pc:cxnChg>
      </pc:sldChg>
    </pc:docChg>
  </pc:docChgLst>
  <pc:docChgLst>
    <pc:chgData name="Ahmed, Shareef" userId="ce7c6025-ca9f-4b65-b3ee-82447e2e582a" providerId="ADAL" clId="{41DC704E-4A87-4783-B364-AE6C860FCB8A}"/>
    <pc:docChg chg="undo custSel addSld delSld modSld sldOrd">
      <pc:chgData name="Ahmed, Shareef" userId="ce7c6025-ca9f-4b65-b3ee-82447e2e582a" providerId="ADAL" clId="{41DC704E-4A87-4783-B364-AE6C860FCB8A}" dt="2023-10-23T17:47:58.621" v="5471" actId="20577"/>
      <pc:docMkLst>
        <pc:docMk/>
      </pc:docMkLst>
      <pc:sldChg chg="modSp mod">
        <pc:chgData name="Ahmed, Shareef" userId="ce7c6025-ca9f-4b65-b3ee-82447e2e582a" providerId="ADAL" clId="{41DC704E-4A87-4783-B364-AE6C860FCB8A}" dt="2023-10-23T17:47:58.621" v="5471" actId="20577"/>
        <pc:sldMkLst>
          <pc:docMk/>
          <pc:sldMk cId="979164254" sldId="256"/>
        </pc:sldMkLst>
        <pc:spChg chg="mod">
          <ac:chgData name="Ahmed, Shareef" userId="ce7c6025-ca9f-4b65-b3ee-82447e2e582a" providerId="ADAL" clId="{41DC704E-4A87-4783-B364-AE6C860FCB8A}" dt="2023-10-23T17:47:58.621" v="5471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del">
        <pc:chgData name="Ahmed, Shareef" userId="ce7c6025-ca9f-4b65-b3ee-82447e2e582a" providerId="ADAL" clId="{41DC704E-4A87-4783-B364-AE6C860FCB8A}" dt="2023-10-20T19:39:18.843" v="13" actId="2696"/>
        <pc:sldMkLst>
          <pc:docMk/>
          <pc:sldMk cId="1561509625" sldId="259"/>
        </pc:sldMkLst>
      </pc:sldChg>
      <pc:sldChg chg="del">
        <pc:chgData name="Ahmed, Shareef" userId="ce7c6025-ca9f-4b65-b3ee-82447e2e582a" providerId="ADAL" clId="{41DC704E-4A87-4783-B364-AE6C860FCB8A}" dt="2023-10-21T16:20:16.959" v="2669" actId="2696"/>
        <pc:sldMkLst>
          <pc:docMk/>
          <pc:sldMk cId="1922313891" sldId="333"/>
        </pc:sldMkLst>
      </pc:sldChg>
      <pc:sldChg chg="delSp modSp mod">
        <pc:chgData name="Ahmed, Shareef" userId="ce7c6025-ca9f-4b65-b3ee-82447e2e582a" providerId="ADAL" clId="{41DC704E-4A87-4783-B364-AE6C860FCB8A}" dt="2023-10-21T15:58:51.209" v="2515" actId="14"/>
        <pc:sldMkLst>
          <pc:docMk/>
          <pc:sldMk cId="2231167726" sldId="396"/>
        </pc:sldMkLst>
        <pc:spChg chg="mod">
          <ac:chgData name="Ahmed, Shareef" userId="ce7c6025-ca9f-4b65-b3ee-82447e2e582a" providerId="ADAL" clId="{41DC704E-4A87-4783-B364-AE6C860FCB8A}" dt="2023-10-21T15:58:51.209" v="2515" actId="14"/>
          <ac:spMkLst>
            <pc:docMk/>
            <pc:sldMk cId="2231167726" sldId="396"/>
            <ac:spMk id="3" creationId="{87151E1C-9781-A1D4-9F48-CCA72EDC4B22}"/>
          </ac:spMkLst>
        </pc:spChg>
        <pc:spChg chg="mod">
          <ac:chgData name="Ahmed, Shareef" userId="ce7c6025-ca9f-4b65-b3ee-82447e2e582a" providerId="ADAL" clId="{41DC704E-4A87-4783-B364-AE6C860FCB8A}" dt="2023-10-21T15:51:04.738" v="2182" actId="20577"/>
          <ac:spMkLst>
            <pc:docMk/>
            <pc:sldMk cId="2231167726" sldId="396"/>
            <ac:spMk id="9" creationId="{66B771A8-9F27-FB9A-2414-87A99260353B}"/>
          </ac:spMkLst>
        </pc:spChg>
        <pc:grpChg chg="del">
          <ac:chgData name="Ahmed, Shareef" userId="ce7c6025-ca9f-4b65-b3ee-82447e2e582a" providerId="ADAL" clId="{41DC704E-4A87-4783-B364-AE6C860FCB8A}" dt="2023-10-21T15:56:37.981" v="2509" actId="478"/>
          <ac:grpSpMkLst>
            <pc:docMk/>
            <pc:sldMk cId="2231167726" sldId="396"/>
            <ac:grpSpMk id="15" creationId="{561FFD80-0D92-4C11-B3D2-585D9D35A4ED}"/>
          </ac:grpSpMkLst>
        </pc:grpChg>
      </pc:sldChg>
      <pc:sldChg chg="addSp modSp mod modAnim">
        <pc:chgData name="Ahmed, Shareef" userId="ce7c6025-ca9f-4b65-b3ee-82447e2e582a" providerId="ADAL" clId="{41DC704E-4A87-4783-B364-AE6C860FCB8A}" dt="2023-10-21T20:10:11.565" v="5436" actId="14100"/>
        <pc:sldMkLst>
          <pc:docMk/>
          <pc:sldMk cId="573451559" sldId="428"/>
        </pc:sldMkLst>
        <pc:spChg chg="mod">
          <ac:chgData name="Ahmed, Shareef" userId="ce7c6025-ca9f-4b65-b3ee-82447e2e582a" providerId="ADAL" clId="{41DC704E-4A87-4783-B364-AE6C860FCB8A}" dt="2023-10-21T18:32:41.610" v="3124" actId="14100"/>
          <ac:spMkLst>
            <pc:docMk/>
            <pc:sldMk cId="573451559" sldId="428"/>
            <ac:spMk id="2" creationId="{C6066B5C-E1B2-E939-E1E2-F16E6187831A}"/>
          </ac:spMkLst>
        </pc:spChg>
        <pc:spChg chg="add mod">
          <ac:chgData name="Ahmed, Shareef" userId="ce7c6025-ca9f-4b65-b3ee-82447e2e582a" providerId="ADAL" clId="{41DC704E-4A87-4783-B364-AE6C860FCB8A}" dt="2023-10-21T20:10:11.565" v="5436" actId="14100"/>
          <ac:spMkLst>
            <pc:docMk/>
            <pc:sldMk cId="573451559" sldId="428"/>
            <ac:spMk id="11" creationId="{BE7DB105-8E5B-0C74-58EC-872EB4E521A9}"/>
          </ac:spMkLst>
        </pc:spChg>
        <pc:spChg chg="add mod">
          <ac:chgData name="Ahmed, Shareef" userId="ce7c6025-ca9f-4b65-b3ee-82447e2e582a" providerId="ADAL" clId="{41DC704E-4A87-4783-B364-AE6C860FCB8A}" dt="2023-10-21T18:32:33.467" v="3123" actId="1076"/>
          <ac:spMkLst>
            <pc:docMk/>
            <pc:sldMk cId="573451559" sldId="428"/>
            <ac:spMk id="12" creationId="{215BAF66-29FF-D930-3720-01E1E4F9AE07}"/>
          </ac:spMkLst>
        </pc:spChg>
        <pc:spChg chg="mod">
          <ac:chgData name="Ahmed, Shareef" userId="ce7c6025-ca9f-4b65-b3ee-82447e2e582a" providerId="ADAL" clId="{41DC704E-4A87-4783-B364-AE6C860FCB8A}" dt="2023-10-21T18:15:56.144" v="2944" actId="20577"/>
          <ac:spMkLst>
            <pc:docMk/>
            <pc:sldMk cId="573451559" sldId="428"/>
            <ac:spMk id="26" creationId="{15019854-CA13-1023-679E-018F2FD78266}"/>
          </ac:spMkLst>
        </pc:spChg>
        <pc:picChg chg="add mod">
          <ac:chgData name="Ahmed, Shareef" userId="ce7c6025-ca9f-4b65-b3ee-82447e2e582a" providerId="ADAL" clId="{41DC704E-4A87-4783-B364-AE6C860FCB8A}" dt="2023-10-21T18:19:02.155" v="3097"/>
          <ac:picMkLst>
            <pc:docMk/>
            <pc:sldMk cId="573451559" sldId="428"/>
            <ac:picMk id="6" creationId="{C61726C4-32A1-BF66-20C0-B8E385962ABD}"/>
          </ac:picMkLst>
        </pc:picChg>
        <pc:cxnChg chg="add mod">
          <ac:chgData name="Ahmed, Shareef" userId="ce7c6025-ca9f-4b65-b3ee-82447e2e582a" providerId="ADAL" clId="{41DC704E-4A87-4783-B364-AE6C860FCB8A}" dt="2023-10-21T20:10:03.126" v="5433" actId="14100"/>
          <ac:cxnSpMkLst>
            <pc:docMk/>
            <pc:sldMk cId="573451559" sldId="428"/>
            <ac:cxnSpMk id="8" creationId="{36793CD7-28F5-E9C5-BD0E-40D61B81F4A8}"/>
          </ac:cxnSpMkLst>
        </pc:cxnChg>
        <pc:cxnChg chg="add mod">
          <ac:chgData name="Ahmed, Shareef" userId="ce7c6025-ca9f-4b65-b3ee-82447e2e582a" providerId="ADAL" clId="{41DC704E-4A87-4783-B364-AE6C860FCB8A}" dt="2023-10-21T20:10:06.457" v="5434" actId="14100"/>
          <ac:cxnSpMkLst>
            <pc:docMk/>
            <pc:sldMk cId="573451559" sldId="428"/>
            <ac:cxnSpMk id="10" creationId="{53335E49-828E-5E42-F9FA-2249B8D9192E}"/>
          </ac:cxnSpMkLst>
        </pc:cxnChg>
      </pc:sldChg>
      <pc:sldChg chg="addSp delSp modSp del mod">
        <pc:chgData name="Ahmed, Shareef" userId="ce7c6025-ca9f-4b65-b3ee-82447e2e582a" providerId="ADAL" clId="{41DC704E-4A87-4783-B364-AE6C860FCB8A}" dt="2023-10-21T01:30:32.652" v="519" actId="2696"/>
        <pc:sldMkLst>
          <pc:docMk/>
          <pc:sldMk cId="1551683505" sldId="438"/>
        </pc:sldMkLst>
        <pc:spChg chg="add del mod">
          <ac:chgData name="Ahmed, Shareef" userId="ce7c6025-ca9f-4b65-b3ee-82447e2e582a" providerId="ADAL" clId="{41DC704E-4A87-4783-B364-AE6C860FCB8A}" dt="2023-10-20T23:54:41.069" v="507" actId="20577"/>
          <ac:spMkLst>
            <pc:docMk/>
            <pc:sldMk cId="1551683505" sldId="438"/>
            <ac:spMk id="2" creationId="{3B82C681-E4F0-A0DE-E1BD-435A7BE1293A}"/>
          </ac:spMkLst>
        </pc:spChg>
        <pc:spChg chg="add del mod">
          <ac:chgData name="Ahmed, Shareef" userId="ce7c6025-ca9f-4b65-b3ee-82447e2e582a" providerId="ADAL" clId="{41DC704E-4A87-4783-B364-AE6C860FCB8A}" dt="2023-10-20T23:50:43.845" v="506"/>
          <ac:spMkLst>
            <pc:docMk/>
            <pc:sldMk cId="1551683505" sldId="438"/>
            <ac:spMk id="3" creationId="{438A99ED-A5D7-B8DB-9EFE-E4D9517BED3D}"/>
          </ac:spMkLst>
        </pc:spChg>
        <pc:spChg chg="mod">
          <ac:chgData name="Ahmed, Shareef" userId="ce7c6025-ca9f-4b65-b3ee-82447e2e582a" providerId="ADAL" clId="{41DC704E-4A87-4783-B364-AE6C860FCB8A}" dt="2023-10-21T01:30:15.232" v="511" actId="20577"/>
          <ac:spMkLst>
            <pc:docMk/>
            <pc:sldMk cId="1551683505" sldId="438"/>
            <ac:spMk id="9" creationId="{66B771A8-9F27-FB9A-2414-87A99260353B}"/>
          </ac:spMkLst>
        </pc:spChg>
      </pc:sldChg>
      <pc:sldChg chg="addSp delSp modSp mod modTransition">
        <pc:chgData name="Ahmed, Shareef" userId="ce7c6025-ca9f-4b65-b3ee-82447e2e582a" providerId="ADAL" clId="{41DC704E-4A87-4783-B364-AE6C860FCB8A}" dt="2023-10-21T16:26:22.059" v="2721"/>
        <pc:sldMkLst>
          <pc:docMk/>
          <pc:sldMk cId="3344521910" sldId="439"/>
        </pc:sldMkLst>
        <pc:spChg chg="mod">
          <ac:chgData name="Ahmed, Shareef" userId="ce7c6025-ca9f-4b65-b3ee-82447e2e582a" providerId="ADAL" clId="{41DC704E-4A87-4783-B364-AE6C860FCB8A}" dt="2023-10-21T16:03:02.422" v="2533" actId="20577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41DC704E-4A87-4783-B364-AE6C860FCB8A}" dt="2023-10-21T16:13:43.920" v="2617" actId="20577"/>
          <ac:spMkLst>
            <pc:docMk/>
            <pc:sldMk cId="3344521910" sldId="439"/>
            <ac:spMk id="3" creationId="{00000000-0000-0000-0000-000000000000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6" creationId="{CCF8054A-7E02-647B-A3DB-F3045BB17980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7" creationId="{D788BF4D-9D31-8AE7-DC86-13DFC1E9806F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8" creationId="{8E2F99C6-E6FB-9049-01F7-EEE61CEC29CD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9" creationId="{0225DDD5-C6DA-7DD3-6D89-15F805049B6B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11" creationId="{6B5DC365-F30D-1B44-3314-18A12DC571F5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12" creationId="{93892636-AA43-01AF-B489-717ADB87D4BC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13" creationId="{668CA3EC-39E5-78C8-FAF7-3BB35F5DB3D7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14" creationId="{8193D5AA-E85C-6AE8-C5D3-70A9E15BFB31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15" creationId="{0F3C2412-ED70-0CA4-49A8-38F91CB0EB7C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16" creationId="{BC60CFAA-B887-B4D6-C8F2-1154CD7AF96D}"/>
          </ac:spMkLst>
        </pc:spChg>
        <pc:spChg chg="add mod">
          <ac:chgData name="Ahmed, Shareef" userId="ce7c6025-ca9f-4b65-b3ee-82447e2e582a" providerId="ADAL" clId="{41DC704E-4A87-4783-B364-AE6C860FCB8A}" dt="2023-10-21T16:15:50.096" v="2638" actId="207"/>
          <ac:spMkLst>
            <pc:docMk/>
            <pc:sldMk cId="3344521910" sldId="439"/>
            <ac:spMk id="18" creationId="{6ADD05E4-056A-3482-93E8-11A2751793E2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22" creationId="{25C96AD6-7EB9-4BDD-F739-4E2576781618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23" creationId="{D69D0E23-0093-DC48-5235-4A75ADF876A6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24" creationId="{68EF2D61-4CB2-4BCD-4FA0-4E118297F37D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28" creationId="{625EADA2-CE39-4B94-EEE1-1EFEA2AC5727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30" creationId="{B17680E0-B78C-B8A1-11B0-4E02601CD247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32" creationId="{299E94C0-67F1-B292-2408-190C75263D87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34" creationId="{A8D03B0A-660C-53AB-1278-99D0E84F357E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37" creationId="{48D21119-C742-A96C-9B4C-EBAE592A5D8E}"/>
          </ac:spMkLst>
        </pc:spChg>
        <pc:spChg chg="mod">
          <ac:chgData name="Ahmed, Shareef" userId="ce7c6025-ca9f-4b65-b3ee-82447e2e582a" providerId="ADAL" clId="{41DC704E-4A87-4783-B364-AE6C860FCB8A}" dt="2023-10-21T16:18:52.366" v="2666" actId="207"/>
          <ac:spMkLst>
            <pc:docMk/>
            <pc:sldMk cId="3344521910" sldId="439"/>
            <ac:spMk id="39" creationId="{E198CAB0-FF3F-B140-2DB5-58FAD3BF574E}"/>
          </ac:spMkLst>
        </pc:spChg>
        <pc:spChg chg="mod">
          <ac:chgData name="Ahmed, Shareef" userId="ce7c6025-ca9f-4b65-b3ee-82447e2e582a" providerId="ADAL" clId="{41DC704E-4A87-4783-B364-AE6C860FCB8A}" dt="2023-10-21T16:18:52.366" v="2666" actId="207"/>
          <ac:spMkLst>
            <pc:docMk/>
            <pc:sldMk cId="3344521910" sldId="439"/>
            <ac:spMk id="41" creationId="{2E910002-9926-B9E2-34A9-3B7D07265645}"/>
          </ac:spMkLst>
        </pc:spChg>
        <pc:spChg chg="add mod">
          <ac:chgData name="Ahmed, Shareef" userId="ce7c6025-ca9f-4b65-b3ee-82447e2e582a" providerId="ADAL" clId="{41DC704E-4A87-4783-B364-AE6C860FCB8A}" dt="2023-10-21T16:16:26.410" v="2643" actId="20577"/>
          <ac:spMkLst>
            <pc:docMk/>
            <pc:sldMk cId="3344521910" sldId="439"/>
            <ac:spMk id="43" creationId="{2C5BA7B3-CF45-C3D9-7430-A0FBC2C70F35}"/>
          </ac:spMkLst>
        </pc:spChg>
        <pc:grpChg chg="add mod">
          <ac:chgData name="Ahmed, Shareef" userId="ce7c6025-ca9f-4b65-b3ee-82447e2e582a" providerId="ADAL" clId="{41DC704E-4A87-4783-B364-AE6C860FCB8A}" dt="2023-10-21T16:13:41.067" v="2615" actId="1076"/>
          <ac:grpSpMkLst>
            <pc:docMk/>
            <pc:sldMk cId="3344521910" sldId="439"/>
            <ac:grpSpMk id="17" creationId="{9E7BBD48-76F3-F09F-1ECE-89A8755C3DE9}"/>
          </ac:grpSpMkLst>
        </pc:grpChg>
        <pc:grpChg chg="add mod">
          <ac:chgData name="Ahmed, Shareef" userId="ce7c6025-ca9f-4b65-b3ee-82447e2e582a" providerId="ADAL" clId="{41DC704E-4A87-4783-B364-AE6C860FCB8A}" dt="2023-10-21T16:16:05.051" v="2640" actId="1076"/>
          <ac:grpSpMkLst>
            <pc:docMk/>
            <pc:sldMk cId="3344521910" sldId="439"/>
            <ac:grpSpMk id="21" creationId="{DCD53C59-421F-9FA8-5773-E94CB08BD949}"/>
          </ac:grpSpMkLst>
        </pc:grpChg>
        <pc:graphicFrameChg chg="del">
          <ac:chgData name="Ahmed, Shareef" userId="ce7c6025-ca9f-4b65-b3ee-82447e2e582a" providerId="ADAL" clId="{41DC704E-4A87-4783-B364-AE6C860FCB8A}" dt="2023-10-21T16:03:05.285" v="2534" actId="478"/>
          <ac:graphicFrameMkLst>
            <pc:docMk/>
            <pc:sldMk cId="3344521910" sldId="439"/>
            <ac:graphicFrameMk id="10" creationId="{D38425B8-DE9C-3C8A-FF7F-CB5A561E8DD1}"/>
          </ac:graphicFrameMkLst>
        </pc:graphicFrameChg>
        <pc:graphicFrameChg chg="del">
          <ac:chgData name="Ahmed, Shareef" userId="ce7c6025-ca9f-4b65-b3ee-82447e2e582a" providerId="ADAL" clId="{41DC704E-4A87-4783-B364-AE6C860FCB8A}" dt="2023-10-21T16:03:17.964" v="2535" actId="478"/>
          <ac:graphicFrameMkLst>
            <pc:docMk/>
            <pc:sldMk cId="3344521910" sldId="439"/>
            <ac:graphicFrameMk id="19" creationId="{A5AC5C13-0788-CA17-1E28-B38EA081380C}"/>
          </ac:graphicFrameMkLst>
        </pc:graphicFrameChg>
        <pc:graphicFrameChg chg="del">
          <ac:chgData name="Ahmed, Shareef" userId="ce7c6025-ca9f-4b65-b3ee-82447e2e582a" providerId="ADAL" clId="{41DC704E-4A87-4783-B364-AE6C860FCB8A}" dt="2023-10-21T16:03:17.964" v="2535" actId="478"/>
          <ac:graphicFrameMkLst>
            <pc:docMk/>
            <pc:sldMk cId="3344521910" sldId="439"/>
            <ac:graphicFrameMk id="20" creationId="{FC455AA2-9738-3F06-C0AD-38414A72DEEE}"/>
          </ac:graphicFrameMkLst>
        </pc:graphicFrameChg>
        <pc:graphicFrameChg chg="del">
          <ac:chgData name="Ahmed, Shareef" userId="ce7c6025-ca9f-4b65-b3ee-82447e2e582a" providerId="ADAL" clId="{41DC704E-4A87-4783-B364-AE6C860FCB8A}" dt="2023-10-21T16:03:21.519" v="2536" actId="478"/>
          <ac:graphicFrameMkLst>
            <pc:docMk/>
            <pc:sldMk cId="3344521910" sldId="439"/>
            <ac:graphicFrameMk id="25" creationId="{4D790441-B5EF-E3A4-EEA6-4D950009BD8D}"/>
          </ac:graphicFrameMkLst>
        </pc:graphicFrame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26" creationId="{6982D1B9-73F9-1589-C7CC-DAEE5AF9C83F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27" creationId="{6A283254-EC8B-D481-9C95-198714FC604D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29" creationId="{B53394C1-E530-A678-5CDE-C78579246A8E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31" creationId="{267BB436-FFAE-71F7-D750-829137D65CD1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33" creationId="{F7C3D5B6-B06A-4485-BCD5-C0EBC664D745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35" creationId="{C58CF3A3-447B-84E7-D750-CD36F04D1E96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36" creationId="{0E1E1DF8-4CDD-E9FA-AF69-72A6C2D90563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38" creationId="{BB69C69F-A11A-3AF8-14C0-74D5DB7BAE29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40" creationId="{01BAB206-AA81-DC4B-63FA-758BE0722F74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42" creationId="{2B66BBE4-05AA-0013-298D-B5D74A6F89A0}"/>
          </ac:cxnSpMkLst>
        </pc:cxnChg>
        <pc:cxnChg chg="add mod">
          <ac:chgData name="Ahmed, Shareef" userId="ce7c6025-ca9f-4b65-b3ee-82447e2e582a" providerId="ADAL" clId="{41DC704E-4A87-4783-B364-AE6C860FCB8A}" dt="2023-10-21T16:17:03.093" v="2651" actId="14100"/>
          <ac:cxnSpMkLst>
            <pc:docMk/>
            <pc:sldMk cId="3344521910" sldId="439"/>
            <ac:cxnSpMk id="44" creationId="{8667AB61-748F-9814-C861-8906BA8571B8}"/>
          </ac:cxnSpMkLst>
        </pc:cxnChg>
        <pc:cxnChg chg="add mod">
          <ac:chgData name="Ahmed, Shareef" userId="ce7c6025-ca9f-4b65-b3ee-82447e2e582a" providerId="ADAL" clId="{41DC704E-4A87-4783-B364-AE6C860FCB8A}" dt="2023-10-21T16:17:06.037" v="2652" actId="14100"/>
          <ac:cxnSpMkLst>
            <pc:docMk/>
            <pc:sldMk cId="3344521910" sldId="439"/>
            <ac:cxnSpMk id="45" creationId="{C4155E3F-C9CE-E1B7-C675-C002D70284EE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46" creationId="{8455B1DE-1983-D231-D369-E81CAECA9359}"/>
          </ac:cxnSpMkLst>
        </pc:cxnChg>
        <pc:cxnChg chg="add del mod">
          <ac:chgData name="Ahmed, Shareef" userId="ce7c6025-ca9f-4b65-b3ee-82447e2e582a" providerId="ADAL" clId="{41DC704E-4A87-4783-B364-AE6C860FCB8A}" dt="2023-10-21T16:17:24.532" v="2654"/>
          <ac:cxnSpMkLst>
            <pc:docMk/>
            <pc:sldMk cId="3344521910" sldId="439"/>
            <ac:cxnSpMk id="55" creationId="{D8002BE2-5D57-2104-95EE-9111FAABFDE8}"/>
          </ac:cxnSpMkLst>
        </pc:cxnChg>
        <pc:cxnChg chg="add del mod">
          <ac:chgData name="Ahmed, Shareef" userId="ce7c6025-ca9f-4b65-b3ee-82447e2e582a" providerId="ADAL" clId="{41DC704E-4A87-4783-B364-AE6C860FCB8A}" dt="2023-10-21T16:17:24.532" v="2654"/>
          <ac:cxnSpMkLst>
            <pc:docMk/>
            <pc:sldMk cId="3344521910" sldId="439"/>
            <ac:cxnSpMk id="56" creationId="{0BE51343-428D-B115-2A67-225AEF6A6A2D}"/>
          </ac:cxnSpMkLst>
        </pc:cxnChg>
      </pc:sldChg>
      <pc:sldChg chg="addSp modSp mod modAnim">
        <pc:chgData name="Ahmed, Shareef" userId="ce7c6025-ca9f-4b65-b3ee-82447e2e582a" providerId="ADAL" clId="{41DC704E-4A87-4783-B364-AE6C860FCB8A}" dt="2023-10-21T15:48:44.995" v="2164"/>
        <pc:sldMkLst>
          <pc:docMk/>
          <pc:sldMk cId="1904904646" sldId="456"/>
        </pc:sldMkLst>
        <pc:spChg chg="add mod">
          <ac:chgData name="Ahmed, Shareef" userId="ce7c6025-ca9f-4b65-b3ee-82447e2e582a" providerId="ADAL" clId="{41DC704E-4A87-4783-B364-AE6C860FCB8A}" dt="2023-10-21T08:15:43.106" v="1637" actId="1076"/>
          <ac:spMkLst>
            <pc:docMk/>
            <pc:sldMk cId="1904904646" sldId="456"/>
            <ac:spMk id="3" creationId="{5BF67014-831D-BA09-BF60-CA136F8E652D}"/>
          </ac:spMkLst>
        </pc:spChg>
        <pc:spChg chg="add mod">
          <ac:chgData name="Ahmed, Shareef" userId="ce7c6025-ca9f-4b65-b3ee-82447e2e582a" providerId="ADAL" clId="{41DC704E-4A87-4783-B364-AE6C860FCB8A}" dt="2023-10-21T08:15:51.297" v="1640" actId="1076"/>
          <ac:spMkLst>
            <pc:docMk/>
            <pc:sldMk cId="1904904646" sldId="456"/>
            <ac:spMk id="5" creationId="{39B91FE0-499B-AEED-C8B7-02A961F192B6}"/>
          </ac:spMkLst>
        </pc:spChg>
        <pc:spChg chg="mod">
          <ac:chgData name="Ahmed, Shareef" userId="ce7c6025-ca9f-4b65-b3ee-82447e2e582a" providerId="ADAL" clId="{41DC704E-4A87-4783-B364-AE6C860FCB8A}" dt="2023-10-21T08:18:09.361" v="1662" actId="14100"/>
          <ac:spMkLst>
            <pc:docMk/>
            <pc:sldMk cId="1904904646" sldId="456"/>
            <ac:spMk id="7" creationId="{D72A1C52-9A06-A318-D9CF-3DEE8C28A287}"/>
          </ac:spMkLst>
        </pc:spChg>
        <pc:spChg chg="mod">
          <ac:chgData name="Ahmed, Shareef" userId="ce7c6025-ca9f-4b65-b3ee-82447e2e582a" providerId="ADAL" clId="{41DC704E-4A87-4783-B364-AE6C860FCB8A}" dt="2023-10-21T08:11:16.233" v="1531" actId="20577"/>
          <ac:spMkLst>
            <pc:docMk/>
            <pc:sldMk cId="1904904646" sldId="456"/>
            <ac:spMk id="9" creationId="{66B771A8-9F27-FB9A-2414-87A99260353B}"/>
          </ac:spMkLst>
        </pc:spChg>
        <pc:spChg chg="add mod">
          <ac:chgData name="Ahmed, Shareef" userId="ce7c6025-ca9f-4b65-b3ee-82447e2e582a" providerId="ADAL" clId="{41DC704E-4A87-4783-B364-AE6C860FCB8A}" dt="2023-10-21T08:18:33.312" v="1673" actId="1076"/>
          <ac:spMkLst>
            <pc:docMk/>
            <pc:sldMk cId="1904904646" sldId="456"/>
            <ac:spMk id="11" creationId="{9E66E034-2C8D-50BE-7BFF-B8CF970F44CC}"/>
          </ac:spMkLst>
        </pc:spChg>
        <pc:spChg chg="add mod">
          <ac:chgData name="Ahmed, Shareef" userId="ce7c6025-ca9f-4b65-b3ee-82447e2e582a" providerId="ADAL" clId="{41DC704E-4A87-4783-B364-AE6C860FCB8A}" dt="2023-10-21T08:53:17.648" v="1688" actId="113"/>
          <ac:spMkLst>
            <pc:docMk/>
            <pc:sldMk cId="1904904646" sldId="456"/>
            <ac:spMk id="12" creationId="{0386B599-E0A2-4726-0B84-1FE45B004806}"/>
          </ac:spMkLst>
        </pc:spChg>
        <pc:graphicFrameChg chg="add mod">
          <ac:chgData name="Ahmed, Shareef" userId="ce7c6025-ca9f-4b65-b3ee-82447e2e582a" providerId="ADAL" clId="{41DC704E-4A87-4783-B364-AE6C860FCB8A}" dt="2023-10-21T08:15:43.106" v="1637" actId="1076"/>
          <ac:graphicFrameMkLst>
            <pc:docMk/>
            <pc:sldMk cId="1904904646" sldId="456"/>
            <ac:graphicFrameMk id="2" creationId="{213C3B51-79DC-007A-A5BB-5563B2866241}"/>
          </ac:graphicFrameMkLst>
        </pc:graphicFrameChg>
        <pc:cxnChg chg="add mod">
          <ac:chgData name="Ahmed, Shareef" userId="ce7c6025-ca9f-4b65-b3ee-82447e2e582a" providerId="ADAL" clId="{41DC704E-4A87-4783-B364-AE6C860FCB8A}" dt="2023-10-21T08:17:19.728" v="1648" actId="1076"/>
          <ac:cxnSpMkLst>
            <pc:docMk/>
            <pc:sldMk cId="1904904646" sldId="456"/>
            <ac:cxnSpMk id="8" creationId="{A8F0FCE6-86F6-2E81-355F-AD50777C50B6}"/>
          </ac:cxnSpMkLst>
        </pc:cxnChg>
      </pc:sldChg>
      <pc:sldChg chg="delSp modSp mod">
        <pc:chgData name="Ahmed, Shareef" userId="ce7c6025-ca9f-4b65-b3ee-82447e2e582a" providerId="ADAL" clId="{41DC704E-4A87-4783-B364-AE6C860FCB8A}" dt="2023-10-21T20:10:37.122" v="5444" actId="207"/>
        <pc:sldMkLst>
          <pc:docMk/>
          <pc:sldMk cId="4045090975" sldId="461"/>
        </pc:sldMkLst>
        <pc:spChg chg="del mod">
          <ac:chgData name="Ahmed, Shareef" userId="ce7c6025-ca9f-4b65-b3ee-82447e2e582a" providerId="ADAL" clId="{41DC704E-4A87-4783-B364-AE6C860FCB8A}" dt="2023-10-21T19:00:30.025" v="3411" actId="478"/>
          <ac:spMkLst>
            <pc:docMk/>
            <pc:sldMk cId="4045090975" sldId="461"/>
            <ac:spMk id="2" creationId="{3AED64BD-5A76-ED68-BC3D-88C33EE6CC56}"/>
          </ac:spMkLst>
        </pc:spChg>
        <pc:spChg chg="mod">
          <ac:chgData name="Ahmed, Shareef" userId="ce7c6025-ca9f-4b65-b3ee-82447e2e582a" providerId="ADAL" clId="{41DC704E-4A87-4783-B364-AE6C860FCB8A}" dt="2023-10-21T18:35:01.639" v="3138" actId="20577"/>
          <ac:spMkLst>
            <pc:docMk/>
            <pc:sldMk cId="4045090975" sldId="461"/>
            <ac:spMk id="26" creationId="{15019854-CA13-1023-679E-018F2FD78266}"/>
          </ac:spMkLst>
        </pc:spChg>
        <pc:spChg chg="mod">
          <ac:chgData name="Ahmed, Shareef" userId="ce7c6025-ca9f-4b65-b3ee-82447e2e582a" providerId="ADAL" clId="{41DC704E-4A87-4783-B364-AE6C860FCB8A}" dt="2023-10-21T20:10:37.122" v="5444" actId="207"/>
          <ac:spMkLst>
            <pc:docMk/>
            <pc:sldMk cId="4045090975" sldId="461"/>
            <ac:spMk id="42" creationId="{D48A3E55-8BA0-E87A-8041-75458170C800}"/>
          </ac:spMkLst>
        </pc:spChg>
      </pc:sldChg>
      <pc:sldChg chg="addSp delSp modSp mod modTransition modAnim">
        <pc:chgData name="Ahmed, Shareef" userId="ce7c6025-ca9f-4b65-b3ee-82447e2e582a" providerId="ADAL" clId="{41DC704E-4A87-4783-B364-AE6C860FCB8A}" dt="2023-10-21T20:01:40.405" v="5359"/>
        <pc:sldMkLst>
          <pc:docMk/>
          <pc:sldMk cId="3361550352" sldId="482"/>
        </pc:sldMkLst>
        <pc:spChg chg="mod">
          <ac:chgData name="Ahmed, Shareef" userId="ce7c6025-ca9f-4b65-b3ee-82447e2e582a" providerId="ADAL" clId="{41DC704E-4A87-4783-B364-AE6C860FCB8A}" dt="2023-10-21T07:46:19.700" v="1353" actId="20577"/>
          <ac:spMkLst>
            <pc:docMk/>
            <pc:sldMk cId="3361550352" sldId="482"/>
            <ac:spMk id="2" creationId="{00000000-0000-0000-0000-000000000000}"/>
          </ac:spMkLst>
        </pc:spChg>
        <pc:spChg chg="mod">
          <ac:chgData name="Ahmed, Shareef" userId="ce7c6025-ca9f-4b65-b3ee-82447e2e582a" providerId="ADAL" clId="{41DC704E-4A87-4783-B364-AE6C860FCB8A}" dt="2023-10-21T20:01:10.711" v="5356" actId="20577"/>
          <ac:spMkLst>
            <pc:docMk/>
            <pc:sldMk cId="3361550352" sldId="482"/>
            <ac:spMk id="3" creationId="{00000000-0000-0000-0000-000000000000}"/>
          </ac:spMkLst>
        </pc:spChg>
        <pc:spChg chg="add mod">
          <ac:chgData name="Ahmed, Shareef" userId="ce7c6025-ca9f-4b65-b3ee-82447e2e582a" providerId="ADAL" clId="{41DC704E-4A87-4783-B364-AE6C860FCB8A}" dt="2023-10-21T20:01:16.851" v="5357" actId="1076"/>
          <ac:spMkLst>
            <pc:docMk/>
            <pc:sldMk cId="3361550352" sldId="482"/>
            <ac:spMk id="7" creationId="{A8659737-2876-00FA-1DBF-C309F72C9853}"/>
          </ac:spMkLst>
        </pc:spChg>
        <pc:spChg chg="add del mod">
          <ac:chgData name="Ahmed, Shareef" userId="ce7c6025-ca9f-4b65-b3ee-82447e2e582a" providerId="ADAL" clId="{41DC704E-4A87-4783-B364-AE6C860FCB8A}" dt="2023-10-21T02:00:41.499" v="792" actId="478"/>
          <ac:spMkLst>
            <pc:docMk/>
            <pc:sldMk cId="3361550352" sldId="482"/>
            <ac:spMk id="8" creationId="{0B31356E-F3AC-ECB1-BC1D-2D260EBE1F17}"/>
          </ac:spMkLst>
        </pc:spChg>
        <pc:graphicFrameChg chg="del">
          <ac:chgData name="Ahmed, Shareef" userId="ce7c6025-ca9f-4b65-b3ee-82447e2e582a" providerId="ADAL" clId="{41DC704E-4A87-4783-B364-AE6C860FCB8A}" dt="2023-10-20T20:04:53.084" v="266" actId="478"/>
          <ac:graphicFrameMkLst>
            <pc:docMk/>
            <pc:sldMk cId="3361550352" sldId="482"/>
            <ac:graphicFrameMk id="6" creationId="{44544C60-14F3-F36F-01FE-F9E24571F871}"/>
          </ac:graphicFrameMkLst>
        </pc:graphicFrameChg>
      </pc:sldChg>
      <pc:sldChg chg="addSp delSp modSp mod delAnim">
        <pc:chgData name="Ahmed, Shareef" userId="ce7c6025-ca9f-4b65-b3ee-82447e2e582a" providerId="ADAL" clId="{41DC704E-4A87-4783-B364-AE6C860FCB8A}" dt="2023-10-21T09:04:04.019" v="1892"/>
        <pc:sldMkLst>
          <pc:docMk/>
          <pc:sldMk cId="3424851554" sldId="483"/>
        </pc:sldMkLst>
        <pc:spChg chg="del">
          <ac:chgData name="Ahmed, Shareef" userId="ce7c6025-ca9f-4b65-b3ee-82447e2e582a" providerId="ADAL" clId="{41DC704E-4A87-4783-B364-AE6C860FCB8A}" dt="2023-10-21T08:54:07.732" v="1689" actId="478"/>
          <ac:spMkLst>
            <pc:docMk/>
            <pc:sldMk cId="3424851554" sldId="483"/>
            <ac:spMk id="2" creationId="{4FF383D4-484E-B679-2E0D-31C298F947A0}"/>
          </ac:spMkLst>
        </pc:spChg>
        <pc:spChg chg="del">
          <ac:chgData name="Ahmed, Shareef" userId="ce7c6025-ca9f-4b65-b3ee-82447e2e582a" providerId="ADAL" clId="{41DC704E-4A87-4783-B364-AE6C860FCB8A}" dt="2023-10-21T08:54:07.732" v="1689" actId="478"/>
          <ac:spMkLst>
            <pc:docMk/>
            <pc:sldMk cId="3424851554" sldId="483"/>
            <ac:spMk id="3" creationId="{21672598-C777-0CC8-7AE1-9B387E57B826}"/>
          </ac:spMkLst>
        </pc:spChg>
        <pc:spChg chg="mod">
          <ac:chgData name="Ahmed, Shareef" userId="ce7c6025-ca9f-4b65-b3ee-82447e2e582a" providerId="ADAL" clId="{41DC704E-4A87-4783-B364-AE6C860FCB8A}" dt="2023-10-21T08:59:51.041" v="1863" actId="207"/>
          <ac:spMkLst>
            <pc:docMk/>
            <pc:sldMk cId="3424851554" sldId="483"/>
            <ac:spMk id="7" creationId="{D72A1C52-9A06-A318-D9CF-3DEE8C28A287}"/>
          </ac:spMkLst>
        </pc:spChg>
        <pc:spChg chg="mod">
          <ac:chgData name="Ahmed, Shareef" userId="ce7c6025-ca9f-4b65-b3ee-82447e2e582a" providerId="ADAL" clId="{41DC704E-4A87-4783-B364-AE6C860FCB8A}" dt="2023-10-21T09:00:06.299" v="1864"/>
          <ac:spMkLst>
            <pc:docMk/>
            <pc:sldMk cId="3424851554" sldId="483"/>
            <ac:spMk id="9" creationId="{66B771A8-9F27-FB9A-2414-87A99260353B}"/>
          </ac:spMkLst>
        </pc:spChg>
        <pc:spChg chg="add del mod">
          <ac:chgData name="Ahmed, Shareef" userId="ce7c6025-ca9f-4b65-b3ee-82447e2e582a" providerId="ADAL" clId="{41DC704E-4A87-4783-B364-AE6C860FCB8A}" dt="2023-10-21T09:04:04.019" v="1892"/>
          <ac:spMkLst>
            <pc:docMk/>
            <pc:sldMk cId="3424851554" sldId="483"/>
            <ac:spMk id="11" creationId="{B7540DC7-C24C-AEB2-32E1-5C5D2E275858}"/>
          </ac:spMkLst>
        </pc:spChg>
        <pc:spChg chg="add del mod">
          <ac:chgData name="Ahmed, Shareef" userId="ce7c6025-ca9f-4b65-b3ee-82447e2e582a" providerId="ADAL" clId="{41DC704E-4A87-4783-B364-AE6C860FCB8A}" dt="2023-10-21T09:04:04.019" v="1892"/>
          <ac:spMkLst>
            <pc:docMk/>
            <pc:sldMk cId="3424851554" sldId="483"/>
            <ac:spMk id="12" creationId="{138C94B0-2736-D9A6-54B9-F9A49E73EDF1}"/>
          </ac:spMkLst>
        </pc:spChg>
        <pc:spChg chg="add del mod">
          <ac:chgData name="Ahmed, Shareef" userId="ce7c6025-ca9f-4b65-b3ee-82447e2e582a" providerId="ADAL" clId="{41DC704E-4A87-4783-B364-AE6C860FCB8A}" dt="2023-10-21T09:04:04.019" v="1892"/>
          <ac:spMkLst>
            <pc:docMk/>
            <pc:sldMk cId="3424851554" sldId="483"/>
            <ac:spMk id="13" creationId="{381F1720-25EE-5859-B79E-217AAD57F6BD}"/>
          </ac:spMkLst>
        </pc:spChg>
        <pc:graphicFrameChg chg="add del mod modGraphic">
          <ac:chgData name="Ahmed, Shareef" userId="ce7c6025-ca9f-4b65-b3ee-82447e2e582a" providerId="ADAL" clId="{41DC704E-4A87-4783-B364-AE6C860FCB8A}" dt="2023-10-21T08:57:11.414" v="1772" actId="478"/>
          <ac:graphicFrameMkLst>
            <pc:docMk/>
            <pc:sldMk cId="3424851554" sldId="483"/>
            <ac:graphicFrameMk id="5" creationId="{E7CE5162-F7FF-89D1-1B83-22938D7BA745}"/>
          </ac:graphicFrameMkLst>
        </pc:graphicFrameChg>
        <pc:graphicFrameChg chg="add mod modGraphic">
          <ac:chgData name="Ahmed, Shareef" userId="ce7c6025-ca9f-4b65-b3ee-82447e2e582a" providerId="ADAL" clId="{41DC704E-4A87-4783-B364-AE6C860FCB8A}" dt="2023-10-21T08:57:18.670" v="1774" actId="12788"/>
          <ac:graphicFrameMkLst>
            <pc:docMk/>
            <pc:sldMk cId="3424851554" sldId="483"/>
            <ac:graphicFrameMk id="8" creationId="{50392334-7227-3899-3F2B-28B97C4CB05A}"/>
          </ac:graphicFrameMkLst>
        </pc:graphicFrameChg>
        <pc:cxnChg chg="del mod">
          <ac:chgData name="Ahmed, Shareef" userId="ce7c6025-ca9f-4b65-b3ee-82447e2e582a" providerId="ADAL" clId="{41DC704E-4A87-4783-B364-AE6C860FCB8A}" dt="2023-10-21T08:54:07.732" v="1689" actId="478"/>
          <ac:cxnSpMkLst>
            <pc:docMk/>
            <pc:sldMk cId="3424851554" sldId="483"/>
            <ac:cxnSpMk id="6" creationId="{87C69D5E-31A6-5462-FFA4-1D95513D4E92}"/>
          </ac:cxnSpMkLst>
        </pc:cxnChg>
      </pc:sldChg>
      <pc:sldChg chg="addSp delSp modSp mod">
        <pc:chgData name="Ahmed, Shareef" userId="ce7c6025-ca9f-4b65-b3ee-82447e2e582a" providerId="ADAL" clId="{41DC704E-4A87-4783-B364-AE6C860FCB8A}" dt="2023-10-21T20:08:27.664" v="5383" actId="1076"/>
        <pc:sldMkLst>
          <pc:docMk/>
          <pc:sldMk cId="91687432" sldId="484"/>
        </pc:sldMkLst>
        <pc:spChg chg="add del mod">
          <ac:chgData name="Ahmed, Shareef" userId="ce7c6025-ca9f-4b65-b3ee-82447e2e582a" providerId="ADAL" clId="{41DC704E-4A87-4783-B364-AE6C860FCB8A}" dt="2023-10-21T09:03:59.722" v="1890"/>
          <ac:spMkLst>
            <pc:docMk/>
            <pc:sldMk cId="91687432" sldId="484"/>
            <ac:spMk id="2" creationId="{CABF6A86-BA4F-DB65-BAC1-1CA70D37AA4C}"/>
          </ac:spMkLst>
        </pc:spChg>
        <pc:spChg chg="add del mod">
          <ac:chgData name="Ahmed, Shareef" userId="ce7c6025-ca9f-4b65-b3ee-82447e2e582a" providerId="ADAL" clId="{41DC704E-4A87-4783-B364-AE6C860FCB8A}" dt="2023-10-21T09:03:59.722" v="1890"/>
          <ac:spMkLst>
            <pc:docMk/>
            <pc:sldMk cId="91687432" sldId="484"/>
            <ac:spMk id="3" creationId="{89B2029C-877F-C84B-C9F2-0550FC75FB50}"/>
          </ac:spMkLst>
        </pc:spChg>
        <pc:spChg chg="add del mod">
          <ac:chgData name="Ahmed, Shareef" userId="ce7c6025-ca9f-4b65-b3ee-82447e2e582a" providerId="ADAL" clId="{41DC704E-4A87-4783-B364-AE6C860FCB8A}" dt="2023-10-21T09:03:59.722" v="1890"/>
          <ac:spMkLst>
            <pc:docMk/>
            <pc:sldMk cId="91687432" sldId="484"/>
            <ac:spMk id="5" creationId="{6D4BB487-229A-4EC6-9E06-D7FEA91F3D97}"/>
          </ac:spMkLst>
        </pc:spChg>
        <pc:spChg chg="del mod">
          <ac:chgData name="Ahmed, Shareef" userId="ce7c6025-ca9f-4b65-b3ee-82447e2e582a" providerId="ADAL" clId="{41DC704E-4A87-4783-B364-AE6C860FCB8A}" dt="2023-10-21T09:10:21.957" v="1920" actId="478"/>
          <ac:spMkLst>
            <pc:docMk/>
            <pc:sldMk cId="91687432" sldId="484"/>
            <ac:spMk id="7" creationId="{D72A1C52-9A06-A318-D9CF-3DEE8C28A287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8" creationId="{FB1B0BE6-5787-8585-887C-BFE63531AC46}"/>
          </ac:spMkLst>
        </pc:spChg>
        <pc:spChg chg="mod">
          <ac:chgData name="Ahmed, Shareef" userId="ce7c6025-ca9f-4b65-b3ee-82447e2e582a" providerId="ADAL" clId="{41DC704E-4A87-4783-B364-AE6C860FCB8A}" dt="2023-10-21T09:04:07.474" v="1893"/>
          <ac:spMkLst>
            <pc:docMk/>
            <pc:sldMk cId="91687432" sldId="484"/>
            <ac:spMk id="9" creationId="{66B771A8-9F27-FB9A-2414-87A99260353B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11" creationId="{339DD725-8D93-011E-87BC-4587D87631EA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12" creationId="{61FE8C35-A719-F326-6237-7DB2D282FD6D}"/>
          </ac:spMkLst>
        </pc:spChg>
        <pc:spChg chg="add del mod">
          <ac:chgData name="Ahmed, Shareef" userId="ce7c6025-ca9f-4b65-b3ee-82447e2e582a" providerId="ADAL" clId="{41DC704E-4A87-4783-B364-AE6C860FCB8A}" dt="2023-10-21T09:17:52.321" v="2051" actId="478"/>
          <ac:spMkLst>
            <pc:docMk/>
            <pc:sldMk cId="91687432" sldId="484"/>
            <ac:spMk id="13" creationId="{A5B0C9E5-256B-CD29-1121-1B1FE3F0C06F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14" creationId="{1F0510AB-2C54-A752-A692-9377840723F3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15" creationId="{41EC4BEA-438A-8308-2C36-24B33803BA3B}"/>
          </ac:spMkLst>
        </pc:spChg>
        <pc:spChg chg="add del mod">
          <ac:chgData name="Ahmed, Shareef" userId="ce7c6025-ca9f-4b65-b3ee-82447e2e582a" providerId="ADAL" clId="{41DC704E-4A87-4783-B364-AE6C860FCB8A}" dt="2023-10-21T09:18:08.818" v="2055" actId="478"/>
          <ac:spMkLst>
            <pc:docMk/>
            <pc:sldMk cId="91687432" sldId="484"/>
            <ac:spMk id="16" creationId="{714849A5-3C1D-FC4C-7896-420512E1FDAD}"/>
          </ac:spMkLst>
        </pc:spChg>
        <pc:spChg chg="add del mod">
          <ac:chgData name="Ahmed, Shareef" userId="ce7c6025-ca9f-4b65-b3ee-82447e2e582a" providerId="ADAL" clId="{41DC704E-4A87-4783-B364-AE6C860FCB8A}" dt="2023-10-21T09:18:07.230" v="2054" actId="478"/>
          <ac:spMkLst>
            <pc:docMk/>
            <pc:sldMk cId="91687432" sldId="484"/>
            <ac:spMk id="17" creationId="{CAD6CB4D-96B0-E08C-E6D1-126B45A3022F}"/>
          </ac:spMkLst>
        </pc:spChg>
        <pc:spChg chg="add del mod">
          <ac:chgData name="Ahmed, Shareef" userId="ce7c6025-ca9f-4b65-b3ee-82447e2e582a" providerId="ADAL" clId="{41DC704E-4A87-4783-B364-AE6C860FCB8A}" dt="2023-10-21T09:18:07.230" v="2054" actId="478"/>
          <ac:spMkLst>
            <pc:docMk/>
            <pc:sldMk cId="91687432" sldId="484"/>
            <ac:spMk id="18" creationId="{1B1B10D2-ADDD-2B1F-55CA-C7F7143129AD}"/>
          </ac:spMkLst>
        </pc:spChg>
        <pc:spChg chg="add del mod">
          <ac:chgData name="Ahmed, Shareef" userId="ce7c6025-ca9f-4b65-b3ee-82447e2e582a" providerId="ADAL" clId="{41DC704E-4A87-4783-B364-AE6C860FCB8A}" dt="2023-10-21T09:18:59.840" v="2065" actId="478"/>
          <ac:spMkLst>
            <pc:docMk/>
            <pc:sldMk cId="91687432" sldId="484"/>
            <ac:spMk id="19" creationId="{B65F438A-8097-9DBE-D833-13264304EB18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20" creationId="{4BD4D5F9-751B-1968-6745-31A8BEA76BA8}"/>
          </ac:spMkLst>
        </pc:spChg>
        <pc:spChg chg="add del mod">
          <ac:chgData name="Ahmed, Shareef" userId="ce7c6025-ca9f-4b65-b3ee-82447e2e582a" providerId="ADAL" clId="{41DC704E-4A87-4783-B364-AE6C860FCB8A}" dt="2023-10-21T09:19:01.248" v="2066" actId="478"/>
          <ac:spMkLst>
            <pc:docMk/>
            <pc:sldMk cId="91687432" sldId="484"/>
            <ac:spMk id="21" creationId="{04624B63-7583-ABC7-66CC-AA3F84CACE80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22" creationId="{7304AEB6-EB34-5C90-7AB2-516C0CB7B00A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23" creationId="{1F4560D4-2F6F-568A-63D8-9717F734ACF0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24" creationId="{0EE12E44-EC39-7CF5-D5E9-70375D429870}"/>
          </ac:spMkLst>
        </pc:spChg>
        <pc:spChg chg="add del mod">
          <ac:chgData name="Ahmed, Shareef" userId="ce7c6025-ca9f-4b65-b3ee-82447e2e582a" providerId="ADAL" clId="{41DC704E-4A87-4783-B364-AE6C860FCB8A}" dt="2023-10-21T09:19:19.199" v="2071" actId="478"/>
          <ac:spMkLst>
            <pc:docMk/>
            <pc:sldMk cId="91687432" sldId="484"/>
            <ac:spMk id="25" creationId="{8CDA3B41-FDF1-E3CB-39AA-1BE8EB5CEA9A}"/>
          </ac:spMkLst>
        </pc:spChg>
        <pc:spChg chg="add del mod">
          <ac:chgData name="Ahmed, Shareef" userId="ce7c6025-ca9f-4b65-b3ee-82447e2e582a" providerId="ADAL" clId="{41DC704E-4A87-4783-B364-AE6C860FCB8A}" dt="2023-10-21T09:19:20.774" v="2072" actId="478"/>
          <ac:spMkLst>
            <pc:docMk/>
            <pc:sldMk cId="91687432" sldId="484"/>
            <ac:spMk id="26" creationId="{22119C0A-A73A-E1D5-AD4C-D54276006225}"/>
          </ac:spMkLst>
        </pc:spChg>
        <pc:spChg chg="add del mod">
          <ac:chgData name="Ahmed, Shareef" userId="ce7c6025-ca9f-4b65-b3ee-82447e2e582a" providerId="ADAL" clId="{41DC704E-4A87-4783-B364-AE6C860FCB8A}" dt="2023-10-21T09:12:54.566" v="1949" actId="478"/>
          <ac:spMkLst>
            <pc:docMk/>
            <pc:sldMk cId="91687432" sldId="484"/>
            <ac:spMk id="27" creationId="{DB33C523-A271-1C57-2139-C750ACBA285B}"/>
          </ac:spMkLst>
        </pc:spChg>
        <pc:spChg chg="add del mod">
          <ac:chgData name="Ahmed, Shareef" userId="ce7c6025-ca9f-4b65-b3ee-82447e2e582a" providerId="ADAL" clId="{41DC704E-4A87-4783-B364-AE6C860FCB8A}" dt="2023-10-21T09:19:28.434" v="2075" actId="478"/>
          <ac:spMkLst>
            <pc:docMk/>
            <pc:sldMk cId="91687432" sldId="484"/>
            <ac:spMk id="28" creationId="{239E791B-0943-D30A-1654-BEDBEC7C2E69}"/>
          </ac:spMkLst>
        </pc:spChg>
        <pc:spChg chg="add del mod">
          <ac:chgData name="Ahmed, Shareef" userId="ce7c6025-ca9f-4b65-b3ee-82447e2e582a" providerId="ADAL" clId="{41DC704E-4A87-4783-B364-AE6C860FCB8A}" dt="2023-10-21T09:19:29.844" v="2076" actId="478"/>
          <ac:spMkLst>
            <pc:docMk/>
            <pc:sldMk cId="91687432" sldId="484"/>
            <ac:spMk id="29" creationId="{115DC3EE-2273-B905-6A28-1799967D1914}"/>
          </ac:spMkLst>
        </pc:spChg>
        <pc:spChg chg="add mod">
          <ac:chgData name="Ahmed, Shareef" userId="ce7c6025-ca9f-4b65-b3ee-82447e2e582a" providerId="ADAL" clId="{41DC704E-4A87-4783-B364-AE6C860FCB8A}" dt="2023-10-21T09:16:02.395" v="2013" actId="1076"/>
          <ac:spMkLst>
            <pc:docMk/>
            <pc:sldMk cId="91687432" sldId="484"/>
            <ac:spMk id="90" creationId="{D8A19DD6-98D6-E4BF-A8FA-875901DF0B5E}"/>
          </ac:spMkLst>
        </pc:spChg>
        <pc:spChg chg="add mod">
          <ac:chgData name="Ahmed, Shareef" userId="ce7c6025-ca9f-4b65-b3ee-82447e2e582a" providerId="ADAL" clId="{41DC704E-4A87-4783-B364-AE6C860FCB8A}" dt="2023-10-21T09:16:06.317" v="2015" actId="1076"/>
          <ac:spMkLst>
            <pc:docMk/>
            <pc:sldMk cId="91687432" sldId="484"/>
            <ac:spMk id="91" creationId="{81E9C3ED-230A-0BC7-A763-F2DE11172162}"/>
          </ac:spMkLst>
        </pc:spChg>
        <pc:spChg chg="add mod">
          <ac:chgData name="Ahmed, Shareef" userId="ce7c6025-ca9f-4b65-b3ee-82447e2e582a" providerId="ADAL" clId="{41DC704E-4A87-4783-B364-AE6C860FCB8A}" dt="2023-10-21T09:16:10.188" v="2017" actId="1076"/>
          <ac:spMkLst>
            <pc:docMk/>
            <pc:sldMk cId="91687432" sldId="484"/>
            <ac:spMk id="92" creationId="{79276BB6-9787-AE9C-3D63-9D1000E67B01}"/>
          </ac:spMkLst>
        </pc:spChg>
        <pc:spChg chg="add mod">
          <ac:chgData name="Ahmed, Shareef" userId="ce7c6025-ca9f-4b65-b3ee-82447e2e582a" providerId="ADAL" clId="{41DC704E-4A87-4783-B364-AE6C860FCB8A}" dt="2023-10-21T09:16:15.030" v="2019" actId="1076"/>
          <ac:spMkLst>
            <pc:docMk/>
            <pc:sldMk cId="91687432" sldId="484"/>
            <ac:spMk id="93" creationId="{69A415AD-03A4-B5E3-C24C-C0FCE0E621FD}"/>
          </ac:spMkLst>
        </pc:spChg>
        <pc:spChg chg="add mod">
          <ac:chgData name="Ahmed, Shareef" userId="ce7c6025-ca9f-4b65-b3ee-82447e2e582a" providerId="ADAL" clId="{41DC704E-4A87-4783-B364-AE6C860FCB8A}" dt="2023-10-21T09:16:19.817" v="2021" actId="1076"/>
          <ac:spMkLst>
            <pc:docMk/>
            <pc:sldMk cId="91687432" sldId="484"/>
            <ac:spMk id="94" creationId="{742E1AAF-A9FA-B7D7-574A-6FBE8A621048}"/>
          </ac:spMkLst>
        </pc:spChg>
        <pc:spChg chg="add mod">
          <ac:chgData name="Ahmed, Shareef" userId="ce7c6025-ca9f-4b65-b3ee-82447e2e582a" providerId="ADAL" clId="{41DC704E-4A87-4783-B364-AE6C860FCB8A}" dt="2023-10-21T09:16:23.113" v="2023" actId="1076"/>
          <ac:spMkLst>
            <pc:docMk/>
            <pc:sldMk cId="91687432" sldId="484"/>
            <ac:spMk id="95" creationId="{D81BCF09-61AF-1DA4-AB74-07EE68806250}"/>
          </ac:spMkLst>
        </pc:spChg>
        <pc:spChg chg="add mod">
          <ac:chgData name="Ahmed, Shareef" userId="ce7c6025-ca9f-4b65-b3ee-82447e2e582a" providerId="ADAL" clId="{41DC704E-4A87-4783-B364-AE6C860FCB8A}" dt="2023-10-21T09:16:27.507" v="2025" actId="1076"/>
          <ac:spMkLst>
            <pc:docMk/>
            <pc:sldMk cId="91687432" sldId="484"/>
            <ac:spMk id="96" creationId="{41941C5B-3320-77B9-90FE-CB825ADD07AD}"/>
          </ac:spMkLst>
        </pc:spChg>
        <pc:spChg chg="add mod">
          <ac:chgData name="Ahmed, Shareef" userId="ce7c6025-ca9f-4b65-b3ee-82447e2e582a" providerId="ADAL" clId="{41DC704E-4A87-4783-B364-AE6C860FCB8A}" dt="2023-10-21T09:16:31.431" v="2027" actId="1076"/>
          <ac:spMkLst>
            <pc:docMk/>
            <pc:sldMk cId="91687432" sldId="484"/>
            <ac:spMk id="97" creationId="{C1DF41B7-01EA-7A2F-4401-790DEAD3CE67}"/>
          </ac:spMkLst>
        </pc:spChg>
        <pc:spChg chg="add mod">
          <ac:chgData name="Ahmed, Shareef" userId="ce7c6025-ca9f-4b65-b3ee-82447e2e582a" providerId="ADAL" clId="{41DC704E-4A87-4783-B364-AE6C860FCB8A}" dt="2023-10-21T09:16:35.029" v="2029" actId="1076"/>
          <ac:spMkLst>
            <pc:docMk/>
            <pc:sldMk cId="91687432" sldId="484"/>
            <ac:spMk id="98" creationId="{FE10122D-2A19-088A-82B8-98004BA5547E}"/>
          </ac:spMkLst>
        </pc:spChg>
        <pc:spChg chg="add mod">
          <ac:chgData name="Ahmed, Shareef" userId="ce7c6025-ca9f-4b65-b3ee-82447e2e582a" providerId="ADAL" clId="{41DC704E-4A87-4783-B364-AE6C860FCB8A}" dt="2023-10-21T09:16:42.123" v="2033" actId="20577"/>
          <ac:spMkLst>
            <pc:docMk/>
            <pc:sldMk cId="91687432" sldId="484"/>
            <ac:spMk id="99" creationId="{188CD563-C2FE-B3F5-7F38-1D79003EEB99}"/>
          </ac:spMkLst>
        </pc:spChg>
        <pc:spChg chg="add mod">
          <ac:chgData name="Ahmed, Shareef" userId="ce7c6025-ca9f-4b65-b3ee-82447e2e582a" providerId="ADAL" clId="{41DC704E-4A87-4783-B364-AE6C860FCB8A}" dt="2023-10-21T09:16:48.442" v="2035" actId="1076"/>
          <ac:spMkLst>
            <pc:docMk/>
            <pc:sldMk cId="91687432" sldId="484"/>
            <ac:spMk id="100" creationId="{75525E89-96A1-A2E8-8E61-55448E310274}"/>
          </ac:spMkLst>
        </pc:spChg>
        <pc:spChg chg="add mod">
          <ac:chgData name="Ahmed, Shareef" userId="ce7c6025-ca9f-4b65-b3ee-82447e2e582a" providerId="ADAL" clId="{41DC704E-4A87-4783-B364-AE6C860FCB8A}" dt="2023-10-21T09:16:52.533" v="2037" actId="1076"/>
          <ac:spMkLst>
            <pc:docMk/>
            <pc:sldMk cId="91687432" sldId="484"/>
            <ac:spMk id="101" creationId="{DDBA494E-3B5F-406D-9CEF-C8DF9DC19CEA}"/>
          </ac:spMkLst>
        </pc:spChg>
        <pc:spChg chg="add mod">
          <ac:chgData name="Ahmed, Shareef" userId="ce7c6025-ca9f-4b65-b3ee-82447e2e582a" providerId="ADAL" clId="{41DC704E-4A87-4783-B364-AE6C860FCB8A}" dt="2023-10-21T09:16:57.245" v="2039" actId="1076"/>
          <ac:spMkLst>
            <pc:docMk/>
            <pc:sldMk cId="91687432" sldId="484"/>
            <ac:spMk id="102" creationId="{93D0FABB-3007-B5CC-673B-2239BD10EDB0}"/>
          </ac:spMkLst>
        </pc:spChg>
        <pc:spChg chg="add mod">
          <ac:chgData name="Ahmed, Shareef" userId="ce7c6025-ca9f-4b65-b3ee-82447e2e582a" providerId="ADAL" clId="{41DC704E-4A87-4783-B364-AE6C860FCB8A}" dt="2023-10-21T09:17:02.698" v="2041" actId="1076"/>
          <ac:spMkLst>
            <pc:docMk/>
            <pc:sldMk cId="91687432" sldId="484"/>
            <ac:spMk id="103" creationId="{3740ACCB-8A0A-3AFF-CABF-09AC3D4AADA5}"/>
          </ac:spMkLst>
        </pc:spChg>
        <pc:spChg chg="add mod">
          <ac:chgData name="Ahmed, Shareef" userId="ce7c6025-ca9f-4b65-b3ee-82447e2e582a" providerId="ADAL" clId="{41DC704E-4A87-4783-B364-AE6C860FCB8A}" dt="2023-10-21T09:17:05.982" v="2043" actId="1076"/>
          <ac:spMkLst>
            <pc:docMk/>
            <pc:sldMk cId="91687432" sldId="484"/>
            <ac:spMk id="104" creationId="{66F3321B-46E0-7736-2943-C49F5F319F0A}"/>
          </ac:spMkLst>
        </pc:spChg>
        <pc:spChg chg="add mod">
          <ac:chgData name="Ahmed, Shareef" userId="ce7c6025-ca9f-4b65-b3ee-82447e2e582a" providerId="ADAL" clId="{41DC704E-4A87-4783-B364-AE6C860FCB8A}" dt="2023-10-21T09:17:12.224" v="2045" actId="1076"/>
          <ac:spMkLst>
            <pc:docMk/>
            <pc:sldMk cId="91687432" sldId="484"/>
            <ac:spMk id="105" creationId="{CA850070-EF39-C0A1-B70B-BE146D5EE4F8}"/>
          </ac:spMkLst>
        </pc:spChg>
        <pc:spChg chg="add mod">
          <ac:chgData name="Ahmed, Shareef" userId="ce7c6025-ca9f-4b65-b3ee-82447e2e582a" providerId="ADAL" clId="{41DC704E-4A87-4783-B364-AE6C860FCB8A}" dt="2023-10-21T09:17:17.569" v="2047" actId="1076"/>
          <ac:spMkLst>
            <pc:docMk/>
            <pc:sldMk cId="91687432" sldId="484"/>
            <ac:spMk id="106" creationId="{7F2A165D-AF95-3379-98CE-EE4790C12248}"/>
          </ac:spMkLst>
        </pc:spChg>
        <pc:spChg chg="add mod">
          <ac:chgData name="Ahmed, Shareef" userId="ce7c6025-ca9f-4b65-b3ee-82447e2e582a" providerId="ADAL" clId="{41DC704E-4A87-4783-B364-AE6C860FCB8A}" dt="2023-10-21T09:17:22.482" v="2049" actId="1076"/>
          <ac:spMkLst>
            <pc:docMk/>
            <pc:sldMk cId="91687432" sldId="484"/>
            <ac:spMk id="107" creationId="{16BB80D2-A722-EE3F-0FBB-810222A44B1B}"/>
          </ac:spMkLst>
        </pc:spChg>
        <pc:spChg chg="add mod">
          <ac:chgData name="Ahmed, Shareef" userId="ce7c6025-ca9f-4b65-b3ee-82447e2e582a" providerId="ADAL" clId="{41DC704E-4A87-4783-B364-AE6C860FCB8A}" dt="2023-10-21T09:19:51.044" v="2082" actId="207"/>
          <ac:spMkLst>
            <pc:docMk/>
            <pc:sldMk cId="91687432" sldId="484"/>
            <ac:spMk id="108" creationId="{3739ABC5-A58B-17B1-0E23-4A8620EF0626}"/>
          </ac:spMkLst>
        </pc:spChg>
        <pc:spChg chg="add mod">
          <ac:chgData name="Ahmed, Shareef" userId="ce7c6025-ca9f-4b65-b3ee-82447e2e582a" providerId="ADAL" clId="{41DC704E-4A87-4783-B364-AE6C860FCB8A}" dt="2023-10-21T09:20:03.013" v="2085" actId="207"/>
          <ac:spMkLst>
            <pc:docMk/>
            <pc:sldMk cId="91687432" sldId="484"/>
            <ac:spMk id="110" creationId="{CD571051-C9DB-F333-5ECD-2B6A964A7C32}"/>
          </ac:spMkLst>
        </pc:spChg>
        <pc:spChg chg="add mod">
          <ac:chgData name="Ahmed, Shareef" userId="ce7c6025-ca9f-4b65-b3ee-82447e2e582a" providerId="ADAL" clId="{41DC704E-4A87-4783-B364-AE6C860FCB8A}" dt="2023-10-21T09:20:10.292" v="2087" actId="207"/>
          <ac:spMkLst>
            <pc:docMk/>
            <pc:sldMk cId="91687432" sldId="484"/>
            <ac:spMk id="111" creationId="{60673B83-23E9-8C86-A631-3D3C77EAF2D6}"/>
          </ac:spMkLst>
        </pc:spChg>
        <pc:spChg chg="add mod">
          <ac:chgData name="Ahmed, Shareef" userId="ce7c6025-ca9f-4b65-b3ee-82447e2e582a" providerId="ADAL" clId="{41DC704E-4A87-4783-B364-AE6C860FCB8A}" dt="2023-10-21T09:19:53.791" v="2083" actId="207"/>
          <ac:spMkLst>
            <pc:docMk/>
            <pc:sldMk cId="91687432" sldId="484"/>
            <ac:spMk id="112" creationId="{474C91E1-C9C6-D08C-9C4C-D6C5033D9FE9}"/>
          </ac:spMkLst>
        </pc:spChg>
        <pc:spChg chg="add mod">
          <ac:chgData name="Ahmed, Shareef" userId="ce7c6025-ca9f-4b65-b3ee-82447e2e582a" providerId="ADAL" clId="{41DC704E-4A87-4783-B364-AE6C860FCB8A}" dt="2023-10-21T09:20:26.494" v="2090" actId="207"/>
          <ac:spMkLst>
            <pc:docMk/>
            <pc:sldMk cId="91687432" sldId="484"/>
            <ac:spMk id="113" creationId="{61789BA3-E28C-8386-3B9B-65FC099D6077}"/>
          </ac:spMkLst>
        </pc:spChg>
        <pc:spChg chg="add mod">
          <ac:chgData name="Ahmed, Shareef" userId="ce7c6025-ca9f-4b65-b3ee-82447e2e582a" providerId="ADAL" clId="{41DC704E-4A87-4783-B364-AE6C860FCB8A}" dt="2023-10-21T09:20:23.600" v="2089" actId="207"/>
          <ac:spMkLst>
            <pc:docMk/>
            <pc:sldMk cId="91687432" sldId="484"/>
            <ac:spMk id="114" creationId="{EDB11D1E-C80B-FC53-BC1C-745B565EF4B5}"/>
          </ac:spMkLst>
        </pc:spChg>
        <pc:spChg chg="add mod">
          <ac:chgData name="Ahmed, Shareef" userId="ce7c6025-ca9f-4b65-b3ee-82447e2e582a" providerId="ADAL" clId="{41DC704E-4A87-4783-B364-AE6C860FCB8A}" dt="2023-10-21T09:21:03.316" v="2101" actId="207"/>
          <ac:spMkLst>
            <pc:docMk/>
            <pc:sldMk cId="91687432" sldId="484"/>
            <ac:spMk id="115" creationId="{791F2744-20B4-5080-2FF4-2328D5D49D19}"/>
          </ac:spMkLst>
        </pc:spChg>
        <pc:spChg chg="add mod">
          <ac:chgData name="Ahmed, Shareef" userId="ce7c6025-ca9f-4b65-b3ee-82447e2e582a" providerId="ADAL" clId="{41DC704E-4A87-4783-B364-AE6C860FCB8A}" dt="2023-10-21T09:21:09.489" v="2103" actId="207"/>
          <ac:spMkLst>
            <pc:docMk/>
            <pc:sldMk cId="91687432" sldId="484"/>
            <ac:spMk id="116" creationId="{E852C8F2-341B-9DF4-E873-5C4FE48A0B0C}"/>
          </ac:spMkLst>
        </pc:spChg>
        <pc:spChg chg="add mod">
          <ac:chgData name="Ahmed, Shareef" userId="ce7c6025-ca9f-4b65-b3ee-82447e2e582a" providerId="ADAL" clId="{41DC704E-4A87-4783-B364-AE6C860FCB8A}" dt="2023-10-21T09:21:24.354" v="2107" actId="207"/>
          <ac:spMkLst>
            <pc:docMk/>
            <pc:sldMk cId="91687432" sldId="484"/>
            <ac:spMk id="117" creationId="{7A502D08-D87D-CA05-1D38-0753A027B619}"/>
          </ac:spMkLst>
        </pc:spChg>
        <pc:spChg chg="add mod">
          <ac:chgData name="Ahmed, Shareef" userId="ce7c6025-ca9f-4b65-b3ee-82447e2e582a" providerId="ADAL" clId="{41DC704E-4A87-4783-B364-AE6C860FCB8A}" dt="2023-10-21T09:21:19.229" v="2106" actId="207"/>
          <ac:spMkLst>
            <pc:docMk/>
            <pc:sldMk cId="91687432" sldId="484"/>
            <ac:spMk id="118" creationId="{764C50C7-5505-D52D-A513-954F143496EB}"/>
          </ac:spMkLst>
        </pc:spChg>
        <pc:spChg chg="add mod">
          <ac:chgData name="Ahmed, Shareef" userId="ce7c6025-ca9f-4b65-b3ee-82447e2e582a" providerId="ADAL" clId="{41DC704E-4A87-4783-B364-AE6C860FCB8A}" dt="2023-10-21T09:23:05.219" v="2162" actId="1076"/>
          <ac:spMkLst>
            <pc:docMk/>
            <pc:sldMk cId="91687432" sldId="484"/>
            <ac:spMk id="123" creationId="{EA7C885F-B62C-CA32-453F-63E30F6E02DC}"/>
          </ac:spMkLst>
        </pc:spChg>
        <pc:spChg chg="add mod">
          <ac:chgData name="Ahmed, Shareef" userId="ce7c6025-ca9f-4b65-b3ee-82447e2e582a" providerId="ADAL" clId="{41DC704E-4A87-4783-B364-AE6C860FCB8A}" dt="2023-10-21T20:08:27.664" v="5383" actId="1076"/>
          <ac:spMkLst>
            <pc:docMk/>
            <pc:sldMk cId="91687432" sldId="484"/>
            <ac:spMk id="124" creationId="{BEB7C232-651D-E162-A119-73BA09CFFF72}"/>
          </ac:spMkLst>
        </pc:spChg>
        <pc:graphicFrameChg chg="add mod modGraphic">
          <ac:chgData name="Ahmed, Shareef" userId="ce7c6025-ca9f-4b65-b3ee-82447e2e582a" providerId="ADAL" clId="{41DC704E-4A87-4783-B364-AE6C860FCB8A}" dt="2023-10-21T09:08:17.441" v="1900" actId="1076"/>
          <ac:graphicFrameMkLst>
            <pc:docMk/>
            <pc:sldMk cId="91687432" sldId="484"/>
            <ac:graphicFrameMk id="6" creationId="{5B50A693-F740-8E01-E40C-9A3EF2333C90}"/>
          </ac:graphicFrameMkLst>
        </pc:graphicFrame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31" creationId="{B161788A-80D4-77AF-7165-AD5A914F2C89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33" creationId="{A8A2B3C6-4CA3-ECD9-D65B-885D2B30E8B4}"/>
          </ac:cxnSpMkLst>
        </pc:cxnChg>
        <pc:cxnChg chg="add mod">
          <ac:chgData name="Ahmed, Shareef" userId="ce7c6025-ca9f-4b65-b3ee-82447e2e582a" providerId="ADAL" clId="{41DC704E-4A87-4783-B364-AE6C860FCB8A}" dt="2023-10-21T09:18:59.840" v="2065" actId="478"/>
          <ac:cxnSpMkLst>
            <pc:docMk/>
            <pc:sldMk cId="91687432" sldId="484"/>
            <ac:cxnSpMk id="36" creationId="{A6FF408A-34A4-2382-11F6-72B193B2E371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39" creationId="{F93BB2B6-E7EE-511E-917E-227EC86161C9}"/>
          </ac:cxnSpMkLst>
        </pc:cxnChg>
        <pc:cxnChg chg="add mod">
          <ac:chgData name="Ahmed, Shareef" userId="ce7c6025-ca9f-4b65-b3ee-82447e2e582a" providerId="ADAL" clId="{41DC704E-4A87-4783-B364-AE6C860FCB8A}" dt="2023-10-21T09:19:01.248" v="2066" actId="478"/>
          <ac:cxnSpMkLst>
            <pc:docMk/>
            <pc:sldMk cId="91687432" sldId="484"/>
            <ac:cxnSpMk id="42" creationId="{84F86D4B-DA4C-BD48-2CF6-1E18BDA2E9C6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45" creationId="{C907D8F3-66A7-0091-60FE-C4A6F477FF75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48" creationId="{F914A397-3FA8-C4AF-87B2-73BB2FFF7B7D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51" creationId="{84319F45-615A-6C33-FACD-EB6F87D7B68A}"/>
          </ac:cxnSpMkLst>
        </pc:cxnChg>
        <pc:cxnChg chg="add mod">
          <ac:chgData name="Ahmed, Shareef" userId="ce7c6025-ca9f-4b65-b3ee-82447e2e582a" providerId="ADAL" clId="{41DC704E-4A87-4783-B364-AE6C860FCB8A}" dt="2023-10-21T09:20:29.816" v="2091" actId="14100"/>
          <ac:cxnSpMkLst>
            <pc:docMk/>
            <pc:sldMk cId="91687432" sldId="484"/>
            <ac:cxnSpMk id="54" creationId="{EA42CEB4-81A2-7A01-D796-F2A3F2096A98}"/>
          </ac:cxnSpMkLst>
        </pc:cxnChg>
        <pc:cxnChg chg="add mod">
          <ac:chgData name="Ahmed, Shareef" userId="ce7c6025-ca9f-4b65-b3ee-82447e2e582a" providerId="ADAL" clId="{41DC704E-4A87-4783-B364-AE6C860FCB8A}" dt="2023-10-21T09:20:32.778" v="2092" actId="14100"/>
          <ac:cxnSpMkLst>
            <pc:docMk/>
            <pc:sldMk cId="91687432" sldId="484"/>
            <ac:cxnSpMk id="57" creationId="{F7015AAB-3167-0EBC-D067-B8EC303E5F63}"/>
          </ac:cxnSpMkLst>
        </pc:cxnChg>
        <pc:cxnChg chg="add mod">
          <ac:chgData name="Ahmed, Shareef" userId="ce7c6025-ca9f-4b65-b3ee-82447e2e582a" providerId="ADAL" clId="{41DC704E-4A87-4783-B364-AE6C860FCB8A}" dt="2023-10-21T09:20:49.173" v="2097" actId="14100"/>
          <ac:cxnSpMkLst>
            <pc:docMk/>
            <pc:sldMk cId="91687432" sldId="484"/>
            <ac:cxnSpMk id="60" creationId="{FBB18BC2-4CD9-9C4D-AE63-415A7DFCA375}"/>
          </ac:cxnSpMkLst>
        </pc:cxnChg>
        <pc:cxnChg chg="add mod">
          <ac:chgData name="Ahmed, Shareef" userId="ce7c6025-ca9f-4b65-b3ee-82447e2e582a" providerId="ADAL" clId="{41DC704E-4A87-4783-B364-AE6C860FCB8A}" dt="2023-10-21T09:20:45.992" v="2096" actId="1076"/>
          <ac:cxnSpMkLst>
            <pc:docMk/>
            <pc:sldMk cId="91687432" sldId="484"/>
            <ac:cxnSpMk id="63" creationId="{1130B860-1677-F6ED-20E0-CC0499E8321E}"/>
          </ac:cxnSpMkLst>
        </pc:cxnChg>
        <pc:cxnChg chg="add mod">
          <ac:chgData name="Ahmed, Shareef" userId="ce7c6025-ca9f-4b65-b3ee-82447e2e582a" providerId="ADAL" clId="{41DC704E-4A87-4783-B364-AE6C860FCB8A}" dt="2023-10-21T09:18:31.440" v="2057" actId="14100"/>
          <ac:cxnSpMkLst>
            <pc:docMk/>
            <pc:sldMk cId="91687432" sldId="484"/>
            <ac:cxnSpMk id="67" creationId="{27D7D9B3-F6CB-873C-F07C-5D960D71CF57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70" creationId="{D0AA5C2A-8DD5-0DBB-AC64-1B792DB7D1A9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74" creationId="{5E416A44-C6E1-761E-9629-160422FB496F}"/>
          </ac:cxnSpMkLst>
        </pc:cxnChg>
        <pc:cxnChg chg="add mod">
          <ac:chgData name="Ahmed, Shareef" userId="ce7c6025-ca9f-4b65-b3ee-82447e2e582a" providerId="ADAL" clId="{41DC704E-4A87-4783-B364-AE6C860FCB8A}" dt="2023-10-21T09:18:08.818" v="2055" actId="478"/>
          <ac:cxnSpMkLst>
            <pc:docMk/>
            <pc:sldMk cId="91687432" sldId="484"/>
            <ac:cxnSpMk id="77" creationId="{7E6AA89D-9507-6AB8-7BEE-71701C1AED83}"/>
          </ac:cxnSpMkLst>
        </pc:cxnChg>
        <pc:cxnChg chg="add mod">
          <ac:chgData name="Ahmed, Shareef" userId="ce7c6025-ca9f-4b65-b3ee-82447e2e582a" providerId="ADAL" clId="{41DC704E-4A87-4783-B364-AE6C860FCB8A}" dt="2023-10-21T09:18:07.230" v="2054" actId="478"/>
          <ac:cxnSpMkLst>
            <pc:docMk/>
            <pc:sldMk cId="91687432" sldId="484"/>
            <ac:cxnSpMk id="80" creationId="{7D1A0ECF-E3D6-54A6-538D-A8C251356EC6}"/>
          </ac:cxnSpMkLst>
        </pc:cxnChg>
        <pc:cxnChg chg="add mod">
          <ac:chgData name="Ahmed, Shareef" userId="ce7c6025-ca9f-4b65-b3ee-82447e2e582a" providerId="ADAL" clId="{41DC704E-4A87-4783-B364-AE6C860FCB8A}" dt="2023-10-21T09:18:07.230" v="2054" actId="478"/>
          <ac:cxnSpMkLst>
            <pc:docMk/>
            <pc:sldMk cId="91687432" sldId="484"/>
            <ac:cxnSpMk id="83" creationId="{37D767AA-F362-CF9F-BDFF-27333DDAF4B9}"/>
          </ac:cxnSpMkLst>
        </pc:cxnChg>
      </pc:sldChg>
      <pc:sldChg chg="del">
        <pc:chgData name="Ahmed, Shareef" userId="ce7c6025-ca9f-4b65-b3ee-82447e2e582a" providerId="ADAL" clId="{41DC704E-4A87-4783-B364-AE6C860FCB8A}" dt="2023-10-21T16:20:16.959" v="2669" actId="2696"/>
        <pc:sldMkLst>
          <pc:docMk/>
          <pc:sldMk cId="803861374" sldId="485"/>
        </pc:sldMkLst>
      </pc:sldChg>
      <pc:sldChg chg="del">
        <pc:chgData name="Ahmed, Shareef" userId="ce7c6025-ca9f-4b65-b3ee-82447e2e582a" providerId="ADAL" clId="{41DC704E-4A87-4783-B364-AE6C860FCB8A}" dt="2023-10-21T16:20:16.959" v="2669" actId="2696"/>
        <pc:sldMkLst>
          <pc:docMk/>
          <pc:sldMk cId="3167846506" sldId="486"/>
        </pc:sldMkLst>
      </pc:sldChg>
      <pc:sldChg chg="del">
        <pc:chgData name="Ahmed, Shareef" userId="ce7c6025-ca9f-4b65-b3ee-82447e2e582a" providerId="ADAL" clId="{41DC704E-4A87-4783-B364-AE6C860FCB8A}" dt="2023-10-21T16:20:16.959" v="2669" actId="2696"/>
        <pc:sldMkLst>
          <pc:docMk/>
          <pc:sldMk cId="3419785665" sldId="487"/>
        </pc:sldMkLst>
      </pc:sldChg>
      <pc:sldChg chg="del">
        <pc:chgData name="Ahmed, Shareef" userId="ce7c6025-ca9f-4b65-b3ee-82447e2e582a" providerId="ADAL" clId="{41DC704E-4A87-4783-B364-AE6C860FCB8A}" dt="2023-10-21T16:20:16.959" v="2669" actId="2696"/>
        <pc:sldMkLst>
          <pc:docMk/>
          <pc:sldMk cId="3612848341" sldId="488"/>
        </pc:sldMkLst>
      </pc:sldChg>
      <pc:sldChg chg="addSp delSp modSp mod delAnim modAnim">
        <pc:chgData name="Ahmed, Shareef" userId="ce7c6025-ca9f-4b65-b3ee-82447e2e582a" providerId="ADAL" clId="{41DC704E-4A87-4783-B364-AE6C860FCB8A}" dt="2023-10-21T20:06:22.958" v="5375" actId="1076"/>
        <pc:sldMkLst>
          <pc:docMk/>
          <pc:sldMk cId="3860557937" sldId="489"/>
        </pc:sldMkLst>
        <pc:spChg chg="del">
          <ac:chgData name="Ahmed, Shareef" userId="ce7c6025-ca9f-4b65-b3ee-82447e2e582a" providerId="ADAL" clId="{41DC704E-4A87-4783-B364-AE6C860FCB8A}" dt="2023-10-21T01:30:42.382" v="536" actId="478"/>
          <ac:spMkLst>
            <pc:docMk/>
            <pc:sldMk cId="3860557937" sldId="489"/>
            <ac:spMk id="3" creationId="{495C5274-9D6A-12D4-20EB-37442AA7EA9E}"/>
          </ac:spMkLst>
        </pc:spChg>
        <pc:spChg chg="add mod">
          <ac:chgData name="Ahmed, Shareef" userId="ce7c6025-ca9f-4b65-b3ee-82447e2e582a" providerId="ADAL" clId="{41DC704E-4A87-4783-B364-AE6C860FCB8A}" dt="2023-10-21T02:54:20.534" v="1180" actId="1076"/>
          <ac:spMkLst>
            <pc:docMk/>
            <pc:sldMk cId="3860557937" sldId="489"/>
            <ac:spMk id="5" creationId="{2ACAE36A-169A-C98E-C570-53FA8C87F269}"/>
          </ac:spMkLst>
        </pc:spChg>
        <pc:spChg chg="del mod">
          <ac:chgData name="Ahmed, Shareef" userId="ce7c6025-ca9f-4b65-b3ee-82447e2e582a" providerId="ADAL" clId="{41DC704E-4A87-4783-B364-AE6C860FCB8A}" dt="2023-10-21T02:07:30.152" v="860" actId="478"/>
          <ac:spMkLst>
            <pc:docMk/>
            <pc:sldMk cId="3860557937" sldId="489"/>
            <ac:spMk id="7" creationId="{D72A1C52-9A06-A318-D9CF-3DEE8C28A287}"/>
          </ac:spMkLst>
        </pc:spChg>
        <pc:spChg chg="del">
          <ac:chgData name="Ahmed, Shareef" userId="ce7c6025-ca9f-4b65-b3ee-82447e2e582a" providerId="ADAL" clId="{41DC704E-4A87-4783-B364-AE6C860FCB8A}" dt="2023-10-21T01:30:47.911" v="537" actId="478"/>
          <ac:spMkLst>
            <pc:docMk/>
            <pc:sldMk cId="3860557937" sldId="489"/>
            <ac:spMk id="8" creationId="{F506E494-277B-E8D3-FAC3-E15CD1C2737C}"/>
          </ac:spMkLst>
        </pc:spChg>
        <pc:spChg chg="mod">
          <ac:chgData name="Ahmed, Shareef" userId="ce7c6025-ca9f-4b65-b3ee-82447e2e582a" providerId="ADAL" clId="{41DC704E-4A87-4783-B364-AE6C860FCB8A}" dt="2023-10-21T07:46:36.581" v="1364"/>
          <ac:spMkLst>
            <pc:docMk/>
            <pc:sldMk cId="3860557937" sldId="489"/>
            <ac:spMk id="9" creationId="{66B771A8-9F27-FB9A-2414-87A99260353B}"/>
          </ac:spMkLst>
        </pc:spChg>
        <pc:spChg chg="add del mod">
          <ac:chgData name="Ahmed, Shareef" userId="ce7c6025-ca9f-4b65-b3ee-82447e2e582a" providerId="ADAL" clId="{41DC704E-4A87-4783-B364-AE6C860FCB8A}" dt="2023-10-21T02:07:32.728" v="861" actId="478"/>
          <ac:spMkLst>
            <pc:docMk/>
            <pc:sldMk cId="3860557937" sldId="489"/>
            <ac:spMk id="12" creationId="{2547556E-5DEA-E155-1118-840C1D7BAEC9}"/>
          </ac:spMkLst>
        </pc:spChg>
        <pc:spChg chg="add mod">
          <ac:chgData name="Ahmed, Shareef" userId="ce7c6025-ca9f-4b65-b3ee-82447e2e582a" providerId="ADAL" clId="{41DC704E-4A87-4783-B364-AE6C860FCB8A}" dt="2023-10-21T07:42:49.026" v="1332" actId="12788"/>
          <ac:spMkLst>
            <pc:docMk/>
            <pc:sldMk cId="3860557937" sldId="489"/>
            <ac:spMk id="13" creationId="{FB6A75E8-2F2B-A91F-D5BD-D17ED42975E2}"/>
          </ac:spMkLst>
        </pc:spChg>
        <pc:spChg chg="add mod">
          <ac:chgData name="Ahmed, Shareef" userId="ce7c6025-ca9f-4b65-b3ee-82447e2e582a" providerId="ADAL" clId="{41DC704E-4A87-4783-B364-AE6C860FCB8A}" dt="2023-10-21T07:38:25.173" v="1306" actId="1076"/>
          <ac:spMkLst>
            <pc:docMk/>
            <pc:sldMk cId="3860557937" sldId="489"/>
            <ac:spMk id="16" creationId="{803CE96D-7A70-B343-D99E-8241D755087C}"/>
          </ac:spMkLst>
        </pc:spChg>
        <pc:spChg chg="add mod">
          <ac:chgData name="Ahmed, Shareef" userId="ce7c6025-ca9f-4b65-b3ee-82447e2e582a" providerId="ADAL" clId="{41DC704E-4A87-4783-B364-AE6C860FCB8A}" dt="2023-10-21T07:38:25.173" v="1306" actId="1076"/>
          <ac:spMkLst>
            <pc:docMk/>
            <pc:sldMk cId="3860557937" sldId="489"/>
            <ac:spMk id="18" creationId="{CF868952-E3F5-FF24-D144-B2EA4163FEE1}"/>
          </ac:spMkLst>
        </pc:spChg>
        <pc:spChg chg="add mod">
          <ac:chgData name="Ahmed, Shareef" userId="ce7c6025-ca9f-4b65-b3ee-82447e2e582a" providerId="ADAL" clId="{41DC704E-4A87-4783-B364-AE6C860FCB8A}" dt="2023-10-21T07:38:25.173" v="1306" actId="1076"/>
          <ac:spMkLst>
            <pc:docMk/>
            <pc:sldMk cId="3860557937" sldId="489"/>
            <ac:spMk id="19" creationId="{D9046C07-6BA9-1595-B5C6-7F3B1296DCBC}"/>
          </ac:spMkLst>
        </pc:spChg>
        <pc:spChg chg="del">
          <ac:chgData name="Ahmed, Shareef" userId="ce7c6025-ca9f-4b65-b3ee-82447e2e582a" providerId="ADAL" clId="{41DC704E-4A87-4783-B364-AE6C860FCB8A}" dt="2023-10-21T01:30:47.911" v="537" actId="478"/>
          <ac:spMkLst>
            <pc:docMk/>
            <pc:sldMk cId="3860557937" sldId="489"/>
            <ac:spMk id="20" creationId="{209E4ED0-5CA7-B8B6-A93C-29C5C13A5AA8}"/>
          </ac:spMkLst>
        </pc:spChg>
        <pc:spChg chg="add mod">
          <ac:chgData name="Ahmed, Shareef" userId="ce7c6025-ca9f-4b65-b3ee-82447e2e582a" providerId="ADAL" clId="{41DC704E-4A87-4783-B364-AE6C860FCB8A}" dt="2023-10-21T20:06:22.958" v="5375" actId="1076"/>
          <ac:spMkLst>
            <pc:docMk/>
            <pc:sldMk cId="3860557937" sldId="489"/>
            <ac:spMk id="22" creationId="{A3B07AD1-40A2-F690-873A-D34654862FA6}"/>
          </ac:spMkLst>
        </pc:spChg>
        <pc:spChg chg="add mod">
          <ac:chgData name="Ahmed, Shareef" userId="ce7c6025-ca9f-4b65-b3ee-82447e2e582a" providerId="ADAL" clId="{41DC704E-4A87-4783-B364-AE6C860FCB8A}" dt="2023-10-21T20:06:22.958" v="5375" actId="1076"/>
          <ac:spMkLst>
            <pc:docMk/>
            <pc:sldMk cId="3860557937" sldId="489"/>
            <ac:spMk id="23" creationId="{AEEBB155-026B-33CB-DC2B-7556216882F0}"/>
          </ac:spMkLst>
        </pc:spChg>
        <pc:spChg chg="add mod">
          <ac:chgData name="Ahmed, Shareef" userId="ce7c6025-ca9f-4b65-b3ee-82447e2e582a" providerId="ADAL" clId="{41DC704E-4A87-4783-B364-AE6C860FCB8A}" dt="2023-10-21T20:06:22.958" v="5375" actId="1076"/>
          <ac:spMkLst>
            <pc:docMk/>
            <pc:sldMk cId="3860557937" sldId="489"/>
            <ac:spMk id="24" creationId="{A61C0DBE-4342-5976-A7F4-A6BF316F06E4}"/>
          </ac:spMkLst>
        </pc:spChg>
        <pc:graphicFrameChg chg="add mod modGraphic">
          <ac:chgData name="Ahmed, Shareef" userId="ce7c6025-ca9f-4b65-b3ee-82447e2e582a" providerId="ADAL" clId="{41DC704E-4A87-4783-B364-AE6C860FCB8A}" dt="2023-10-21T07:39:17.042" v="1327" actId="20577"/>
          <ac:graphicFrameMkLst>
            <pc:docMk/>
            <pc:sldMk cId="3860557937" sldId="489"/>
            <ac:graphicFrameMk id="2" creationId="{263ADBF5-22E1-5094-92D9-D4159320B753}"/>
          </ac:graphicFrameMkLst>
        </pc:graphicFrameChg>
        <pc:graphicFrameChg chg="add del mod">
          <ac:chgData name="Ahmed, Shareef" userId="ce7c6025-ca9f-4b65-b3ee-82447e2e582a" providerId="ADAL" clId="{41DC704E-4A87-4783-B364-AE6C860FCB8A}" dt="2023-10-21T02:32:12.148" v="908" actId="21"/>
          <ac:graphicFrameMkLst>
            <pc:docMk/>
            <pc:sldMk cId="3860557937" sldId="489"/>
            <ac:graphicFrameMk id="15" creationId="{C25BD033-BB61-E12E-7B9E-26839F3514D7}"/>
          </ac:graphicFrameMkLst>
        </pc:graphicFrameChg>
        <pc:graphicFrameChg chg="add mod">
          <ac:chgData name="Ahmed, Shareef" userId="ce7c6025-ca9f-4b65-b3ee-82447e2e582a" providerId="ADAL" clId="{41DC704E-4A87-4783-B364-AE6C860FCB8A}" dt="2023-10-21T20:05:19.226" v="5372" actId="1076"/>
          <ac:graphicFrameMkLst>
            <pc:docMk/>
            <pc:sldMk cId="3860557937" sldId="489"/>
            <ac:graphicFrameMk id="21" creationId="{C5656CDB-2E16-1253-19C3-B3383C5CBB38}"/>
          </ac:graphicFrameMkLst>
        </pc:graphicFrameChg>
        <pc:cxnChg chg="del">
          <ac:chgData name="Ahmed, Shareef" userId="ce7c6025-ca9f-4b65-b3ee-82447e2e582a" providerId="ADAL" clId="{41DC704E-4A87-4783-B364-AE6C860FCB8A}" dt="2023-10-21T01:30:47.911" v="537" actId="478"/>
          <ac:cxnSpMkLst>
            <pc:docMk/>
            <pc:sldMk cId="3860557937" sldId="489"/>
            <ac:cxnSpMk id="6" creationId="{13CC8A3D-6BAC-79F6-FA18-998C9DE3722E}"/>
          </ac:cxnSpMkLst>
        </pc:cxnChg>
        <pc:cxnChg chg="del">
          <ac:chgData name="Ahmed, Shareef" userId="ce7c6025-ca9f-4b65-b3ee-82447e2e582a" providerId="ADAL" clId="{41DC704E-4A87-4783-B364-AE6C860FCB8A}" dt="2023-10-21T01:30:47.911" v="537" actId="478"/>
          <ac:cxnSpMkLst>
            <pc:docMk/>
            <pc:sldMk cId="3860557937" sldId="489"/>
            <ac:cxnSpMk id="14" creationId="{0930E7DD-8AC9-F2D5-1A82-563A04A44522}"/>
          </ac:cxnSpMkLst>
        </pc:cxnChg>
        <pc:cxnChg chg="del">
          <ac:chgData name="Ahmed, Shareef" userId="ce7c6025-ca9f-4b65-b3ee-82447e2e582a" providerId="ADAL" clId="{41DC704E-4A87-4783-B364-AE6C860FCB8A}" dt="2023-10-21T01:30:47.911" v="537" actId="478"/>
          <ac:cxnSpMkLst>
            <pc:docMk/>
            <pc:sldMk cId="3860557937" sldId="489"/>
            <ac:cxnSpMk id="17" creationId="{129BC254-F990-6365-E3BE-6C86F28AEBE2}"/>
          </ac:cxnSpMkLst>
        </pc:cxnChg>
      </pc:sldChg>
      <pc:sldChg chg="addSp delSp modSp mod">
        <pc:chgData name="Ahmed, Shareef" userId="ce7c6025-ca9f-4b65-b3ee-82447e2e582a" providerId="ADAL" clId="{41DC704E-4A87-4783-B364-AE6C860FCB8A}" dt="2023-10-21T07:59:00.451" v="1514" actId="207"/>
        <pc:sldMkLst>
          <pc:docMk/>
          <pc:sldMk cId="3568966789" sldId="490"/>
        </pc:sldMkLst>
        <pc:spChg chg="del">
          <ac:chgData name="Ahmed, Shareef" userId="ce7c6025-ca9f-4b65-b3ee-82447e2e582a" providerId="ADAL" clId="{41DC704E-4A87-4783-B364-AE6C860FCB8A}" dt="2023-10-21T07:46:50.555" v="1368" actId="478"/>
          <ac:spMkLst>
            <pc:docMk/>
            <pc:sldMk cId="3568966789" sldId="490"/>
            <ac:spMk id="2" creationId="{BEC904F6-62E8-478F-AE4F-FA0F4F6F54CE}"/>
          </ac:spMkLst>
        </pc:spChg>
        <pc:spChg chg="del">
          <ac:chgData name="Ahmed, Shareef" userId="ce7c6025-ca9f-4b65-b3ee-82447e2e582a" providerId="ADAL" clId="{41DC704E-4A87-4783-B364-AE6C860FCB8A}" dt="2023-10-21T07:46:48.550" v="1367" actId="478"/>
          <ac:spMkLst>
            <pc:docMk/>
            <pc:sldMk cId="3568966789" sldId="490"/>
            <ac:spMk id="3" creationId="{495C5274-9D6A-12D4-20EB-37442AA7EA9E}"/>
          </ac:spMkLst>
        </pc:spChg>
        <pc:spChg chg="mod">
          <ac:chgData name="Ahmed, Shareef" userId="ce7c6025-ca9f-4b65-b3ee-82447e2e582a" providerId="ADAL" clId="{41DC704E-4A87-4783-B364-AE6C860FCB8A}" dt="2023-10-21T07:46:43.885" v="1366"/>
          <ac:spMkLst>
            <pc:docMk/>
            <pc:sldMk cId="3568966789" sldId="490"/>
            <ac:spMk id="5" creationId="{625B431D-5E0F-EAEE-4E4C-DF8A930ECB88}"/>
          </ac:spMkLst>
        </pc:spChg>
        <pc:spChg chg="add mod">
          <ac:chgData name="Ahmed, Shareef" userId="ce7c6025-ca9f-4b65-b3ee-82447e2e582a" providerId="ADAL" clId="{41DC704E-4A87-4783-B364-AE6C860FCB8A}" dt="2023-10-21T07:58:38.565" v="1511" actId="164"/>
          <ac:spMkLst>
            <pc:docMk/>
            <pc:sldMk cId="3568966789" sldId="490"/>
            <ac:spMk id="6" creationId="{5EB23628-92F2-30E7-2E8F-69880ABD02A7}"/>
          </ac:spMkLst>
        </pc:spChg>
        <pc:spChg chg="mod">
          <ac:chgData name="Ahmed, Shareef" userId="ce7c6025-ca9f-4b65-b3ee-82447e2e582a" providerId="ADAL" clId="{41DC704E-4A87-4783-B364-AE6C860FCB8A}" dt="2023-10-21T07:54:06.089" v="1418" actId="14100"/>
          <ac:spMkLst>
            <pc:docMk/>
            <pc:sldMk cId="3568966789" sldId="490"/>
            <ac:spMk id="7" creationId="{D72A1C52-9A06-A318-D9CF-3DEE8C28A287}"/>
          </ac:spMkLst>
        </pc:spChg>
        <pc:spChg chg="add mod">
          <ac:chgData name="Ahmed, Shareef" userId="ce7c6025-ca9f-4b65-b3ee-82447e2e582a" providerId="ADAL" clId="{41DC704E-4A87-4783-B364-AE6C860FCB8A}" dt="2023-10-21T07:58:57.150" v="1513" actId="207"/>
          <ac:spMkLst>
            <pc:docMk/>
            <pc:sldMk cId="3568966789" sldId="490"/>
            <ac:spMk id="17" creationId="{BD55C8C2-7911-6E2C-9A87-AD53F275CF0B}"/>
          </ac:spMkLst>
        </pc:spChg>
        <pc:spChg chg="add mod">
          <ac:chgData name="Ahmed, Shareef" userId="ce7c6025-ca9f-4b65-b3ee-82447e2e582a" providerId="ADAL" clId="{41DC704E-4A87-4783-B364-AE6C860FCB8A}" dt="2023-10-21T07:59:00.451" v="1514" actId="207"/>
          <ac:spMkLst>
            <pc:docMk/>
            <pc:sldMk cId="3568966789" sldId="490"/>
            <ac:spMk id="18" creationId="{E4208502-4A6A-DF2F-E835-D91E7E85743C}"/>
          </ac:spMkLst>
        </pc:spChg>
        <pc:spChg chg="add del mod">
          <ac:chgData name="Ahmed, Shareef" userId="ce7c6025-ca9f-4b65-b3ee-82447e2e582a" providerId="ADAL" clId="{41DC704E-4A87-4783-B364-AE6C860FCB8A}" dt="2023-10-21T07:58:07.060" v="1505" actId="478"/>
          <ac:spMkLst>
            <pc:docMk/>
            <pc:sldMk cId="3568966789" sldId="490"/>
            <ac:spMk id="19" creationId="{89EFDC6C-0FAF-CBF2-8068-E60CB68F8744}"/>
          </ac:spMkLst>
        </pc:spChg>
        <pc:grpChg chg="add mod">
          <ac:chgData name="Ahmed, Shareef" userId="ce7c6025-ca9f-4b65-b3ee-82447e2e582a" providerId="ADAL" clId="{41DC704E-4A87-4783-B364-AE6C860FCB8A}" dt="2023-10-21T07:58:41.969" v="1512" actId="12788"/>
          <ac:grpSpMkLst>
            <pc:docMk/>
            <pc:sldMk cId="3568966789" sldId="490"/>
            <ac:grpSpMk id="22" creationId="{C81FEE9F-FEA4-38C9-6AD3-CAE51CAE065E}"/>
          </ac:grpSpMkLst>
        </pc:grpChg>
        <pc:picChg chg="add mod">
          <ac:chgData name="Ahmed, Shareef" userId="ce7c6025-ca9f-4b65-b3ee-82447e2e582a" providerId="ADAL" clId="{41DC704E-4A87-4783-B364-AE6C860FCB8A}" dt="2023-10-21T07:58:38.565" v="1511" actId="164"/>
          <ac:picMkLst>
            <pc:docMk/>
            <pc:sldMk cId="3568966789" sldId="490"/>
            <ac:picMk id="21" creationId="{FD47AC71-5F63-AF3B-EAFC-A51D7652B5E1}"/>
          </ac:picMkLst>
        </pc:picChg>
        <pc:cxnChg chg="add mod">
          <ac:chgData name="Ahmed, Shareef" userId="ce7c6025-ca9f-4b65-b3ee-82447e2e582a" providerId="ADAL" clId="{41DC704E-4A87-4783-B364-AE6C860FCB8A}" dt="2023-10-21T07:58:38.565" v="1511" actId="164"/>
          <ac:cxnSpMkLst>
            <pc:docMk/>
            <pc:sldMk cId="3568966789" sldId="490"/>
            <ac:cxnSpMk id="9" creationId="{C14986AF-F9AD-482A-1F21-DB5E5FB9994E}"/>
          </ac:cxnSpMkLst>
        </pc:cxnChg>
        <pc:cxnChg chg="add mod">
          <ac:chgData name="Ahmed, Shareef" userId="ce7c6025-ca9f-4b65-b3ee-82447e2e582a" providerId="ADAL" clId="{41DC704E-4A87-4783-B364-AE6C860FCB8A}" dt="2023-10-21T07:58:38.565" v="1511" actId="164"/>
          <ac:cxnSpMkLst>
            <pc:docMk/>
            <pc:sldMk cId="3568966789" sldId="490"/>
            <ac:cxnSpMk id="11" creationId="{ACD62E1C-463E-6466-0A6A-0FAB8E49B696}"/>
          </ac:cxnSpMkLst>
        </pc:cxnChg>
        <pc:cxnChg chg="add mod">
          <ac:chgData name="Ahmed, Shareef" userId="ce7c6025-ca9f-4b65-b3ee-82447e2e582a" providerId="ADAL" clId="{41DC704E-4A87-4783-B364-AE6C860FCB8A}" dt="2023-10-21T07:58:38.565" v="1511" actId="164"/>
          <ac:cxnSpMkLst>
            <pc:docMk/>
            <pc:sldMk cId="3568966789" sldId="490"/>
            <ac:cxnSpMk id="12" creationId="{190ED19E-2CBD-7A43-9C01-1B0CC23762BF}"/>
          </ac:cxnSpMkLst>
        </pc:cxnChg>
        <pc:cxnChg chg="add mod">
          <ac:chgData name="Ahmed, Shareef" userId="ce7c6025-ca9f-4b65-b3ee-82447e2e582a" providerId="ADAL" clId="{41DC704E-4A87-4783-B364-AE6C860FCB8A}" dt="2023-10-21T07:58:38.565" v="1511" actId="164"/>
          <ac:cxnSpMkLst>
            <pc:docMk/>
            <pc:sldMk cId="3568966789" sldId="490"/>
            <ac:cxnSpMk id="14" creationId="{0D9ED09B-6E4C-07CA-B1E4-849A9FCFBD7D}"/>
          </ac:cxnSpMkLst>
        </pc:cxnChg>
        <pc:cxnChg chg="add mod">
          <ac:chgData name="Ahmed, Shareef" userId="ce7c6025-ca9f-4b65-b3ee-82447e2e582a" providerId="ADAL" clId="{41DC704E-4A87-4783-B364-AE6C860FCB8A}" dt="2023-10-21T07:58:38.565" v="1511" actId="164"/>
          <ac:cxnSpMkLst>
            <pc:docMk/>
            <pc:sldMk cId="3568966789" sldId="490"/>
            <ac:cxnSpMk id="15" creationId="{DFB09AE2-47D8-5D19-D47F-AD543B220FAA}"/>
          </ac:cxnSpMkLst>
        </pc:cxnChg>
      </pc:sldChg>
      <pc:sldChg chg="del">
        <pc:chgData name="Ahmed, Shareef" userId="ce7c6025-ca9f-4b65-b3ee-82447e2e582a" providerId="ADAL" clId="{41DC704E-4A87-4783-B364-AE6C860FCB8A}" dt="2023-10-21T16:20:16.959" v="2669" actId="2696"/>
        <pc:sldMkLst>
          <pc:docMk/>
          <pc:sldMk cId="4068138952" sldId="491"/>
        </pc:sldMkLst>
      </pc:sldChg>
      <pc:sldChg chg="addSp delSp modSp mod">
        <pc:chgData name="Ahmed, Shareef" userId="ce7c6025-ca9f-4b65-b3ee-82447e2e582a" providerId="ADAL" clId="{41DC704E-4A87-4783-B364-AE6C860FCB8A}" dt="2023-10-21T19:54:14.635" v="4761" actId="1076"/>
        <pc:sldMkLst>
          <pc:docMk/>
          <pc:sldMk cId="2269165458" sldId="492"/>
        </pc:sldMkLst>
        <pc:spChg chg="del">
          <ac:chgData name="Ahmed, Shareef" userId="ce7c6025-ca9f-4b65-b3ee-82447e2e582a" providerId="ADAL" clId="{41DC704E-4A87-4783-B364-AE6C860FCB8A}" dt="2023-10-21T19:31:14.047" v="4055" actId="478"/>
          <ac:spMkLst>
            <pc:docMk/>
            <pc:sldMk cId="2269165458" sldId="492"/>
            <ac:spMk id="2" creationId="{3AED64BD-5A76-ED68-BC3D-88C33EE6CC56}"/>
          </ac:spMkLst>
        </pc:spChg>
        <pc:spChg chg="add mod">
          <ac:chgData name="Ahmed, Shareef" userId="ce7c6025-ca9f-4b65-b3ee-82447e2e582a" providerId="ADAL" clId="{41DC704E-4A87-4783-B364-AE6C860FCB8A}" dt="2023-10-21T19:32:16.921" v="4191" actId="20577"/>
          <ac:spMkLst>
            <pc:docMk/>
            <pc:sldMk cId="2269165458" sldId="492"/>
            <ac:spMk id="3" creationId="{C5DEFF2D-5E5F-4094-EC31-82D7B258FFC0}"/>
          </ac:spMkLst>
        </pc:spChg>
        <pc:spChg chg="add mod">
          <ac:chgData name="Ahmed, Shareef" userId="ce7c6025-ca9f-4b65-b3ee-82447e2e582a" providerId="ADAL" clId="{41DC704E-4A87-4783-B364-AE6C860FCB8A}" dt="2023-10-21T19:54:14.635" v="4761" actId="1076"/>
          <ac:spMkLst>
            <pc:docMk/>
            <pc:sldMk cId="2269165458" sldId="492"/>
            <ac:spMk id="6" creationId="{BE55C9BF-886E-6506-EB2A-871BCC839DAC}"/>
          </ac:spMkLst>
        </pc:spChg>
        <pc:spChg chg="mod">
          <ac:chgData name="Ahmed, Shareef" userId="ce7c6025-ca9f-4b65-b3ee-82447e2e582a" providerId="ADAL" clId="{41DC704E-4A87-4783-B364-AE6C860FCB8A}" dt="2023-10-21T19:30:01.818" v="4054" actId="20577"/>
          <ac:spMkLst>
            <pc:docMk/>
            <pc:sldMk cId="2269165458" sldId="492"/>
            <ac:spMk id="26" creationId="{15019854-CA13-1023-679E-018F2FD78266}"/>
          </ac:spMkLst>
        </pc:spChg>
        <pc:spChg chg="mod">
          <ac:chgData name="Ahmed, Shareef" userId="ce7c6025-ca9f-4b65-b3ee-82447e2e582a" providerId="ADAL" clId="{41DC704E-4A87-4783-B364-AE6C860FCB8A}" dt="2023-10-21T19:54:09.696" v="4760" actId="1076"/>
          <ac:spMkLst>
            <pc:docMk/>
            <pc:sldMk cId="2269165458" sldId="492"/>
            <ac:spMk id="42" creationId="{D48A3E55-8BA0-E87A-8041-75458170C800}"/>
          </ac:spMkLst>
        </pc:spChg>
        <pc:spChg chg="del">
          <ac:chgData name="Ahmed, Shareef" userId="ce7c6025-ca9f-4b65-b3ee-82447e2e582a" providerId="ADAL" clId="{41DC704E-4A87-4783-B364-AE6C860FCB8A}" dt="2023-10-21T19:38:30.759" v="4193" actId="478"/>
          <ac:spMkLst>
            <pc:docMk/>
            <pc:sldMk cId="2269165458" sldId="492"/>
            <ac:spMk id="47" creationId="{D1573CFE-6346-2F9C-8A9E-5B8638946E74}"/>
          </ac:spMkLst>
        </pc:spChg>
        <pc:spChg chg="del">
          <ac:chgData name="Ahmed, Shareef" userId="ce7c6025-ca9f-4b65-b3ee-82447e2e582a" providerId="ADAL" clId="{41DC704E-4A87-4783-B364-AE6C860FCB8A}" dt="2023-10-21T19:38:27.808" v="4192" actId="478"/>
          <ac:spMkLst>
            <pc:docMk/>
            <pc:sldMk cId="2269165458" sldId="492"/>
            <ac:spMk id="48" creationId="{63DC0AF9-3CB1-6A53-6489-8F8740418F4E}"/>
          </ac:spMkLst>
        </pc:spChg>
        <pc:spChg chg="del">
          <ac:chgData name="Ahmed, Shareef" userId="ce7c6025-ca9f-4b65-b3ee-82447e2e582a" providerId="ADAL" clId="{41DC704E-4A87-4783-B364-AE6C860FCB8A}" dt="2023-10-21T19:38:30.759" v="4193" actId="478"/>
          <ac:spMkLst>
            <pc:docMk/>
            <pc:sldMk cId="2269165458" sldId="492"/>
            <ac:spMk id="49" creationId="{54E4C978-CA66-9631-AD81-C64494372812}"/>
          </ac:spMkLst>
        </pc:spChg>
        <pc:spChg chg="del">
          <ac:chgData name="Ahmed, Shareef" userId="ce7c6025-ca9f-4b65-b3ee-82447e2e582a" providerId="ADAL" clId="{41DC704E-4A87-4783-B364-AE6C860FCB8A}" dt="2023-10-21T19:38:30.759" v="4193" actId="478"/>
          <ac:spMkLst>
            <pc:docMk/>
            <pc:sldMk cId="2269165458" sldId="492"/>
            <ac:spMk id="50" creationId="{44181C78-561F-13C7-54E0-2525A644AC68}"/>
          </ac:spMkLst>
        </pc:sp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41" creationId="{D7A1DEBD-5AC1-44F8-8E12-5F9180CFC9A8}"/>
          </ac:cxnSpMkLst>
        </pc:cxn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43" creationId="{4A6887DA-164C-C2F1-7E32-CC41C6DBEEA2}"/>
          </ac:cxnSpMkLst>
        </pc:cxn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44" creationId="{D35FC19C-DEF8-9613-3420-7B6FB7578E85}"/>
          </ac:cxnSpMkLst>
        </pc:cxn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45" creationId="{7D55DE18-D178-6061-670C-0BF7A43A466C}"/>
          </ac:cxnSpMkLst>
        </pc:cxn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46" creationId="{36011B71-2772-E59D-0EBB-D1BE372EA8B8}"/>
          </ac:cxnSpMkLst>
        </pc:cxn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52" creationId="{0C40E8AA-77B7-E3D0-BBC0-89B05455B155}"/>
          </ac:cxnSpMkLst>
        </pc:cxn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53" creationId="{59731EBD-438E-2549-C282-6371D08120CD}"/>
          </ac:cxnSpMkLst>
        </pc:cxnChg>
      </pc:sldChg>
      <pc:sldChg chg="addSp delSp modSp del mod">
        <pc:chgData name="Ahmed, Shareef" userId="ce7c6025-ca9f-4b65-b3ee-82447e2e582a" providerId="ADAL" clId="{41DC704E-4A87-4783-B364-AE6C860FCB8A}" dt="2023-10-21T19:54:53.343" v="4773" actId="47"/>
        <pc:sldMkLst>
          <pc:docMk/>
          <pc:sldMk cId="2824930794" sldId="493"/>
        </pc:sldMkLst>
        <pc:spChg chg="del">
          <ac:chgData name="Ahmed, Shareef" userId="ce7c6025-ca9f-4b65-b3ee-82447e2e582a" providerId="ADAL" clId="{41DC704E-4A87-4783-B364-AE6C860FCB8A}" dt="2023-10-21T19:54:42.621" v="4770" actId="478"/>
          <ac:spMkLst>
            <pc:docMk/>
            <pc:sldMk cId="2824930794" sldId="493"/>
            <ac:spMk id="3" creationId="{FC7364F1-C271-41DD-D8E7-B23485BFD5BB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6" creationId="{34BC253C-3ACA-53FA-4B7A-3B7DCC858631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13" creationId="{666A1AB5-DA94-A4B2-FEB8-CF22E59993A8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14" creationId="{DEFCAC86-ED1E-A9BE-DA4D-4ACAA9EB14ED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15" creationId="{A552D17F-6CD1-12B1-43B7-DE93064BB90F}"/>
          </ac:spMkLst>
        </pc:spChg>
        <pc:spChg chg="mod">
          <ac:chgData name="Ahmed, Shareef" userId="ce7c6025-ca9f-4b65-b3ee-82447e2e582a" providerId="ADAL" clId="{41DC704E-4A87-4783-B364-AE6C860FCB8A}" dt="2023-10-21T19:54:38.354" v="4769" actId="20577"/>
          <ac:spMkLst>
            <pc:docMk/>
            <pc:sldMk cId="2824930794" sldId="493"/>
            <ac:spMk id="26" creationId="{15019854-CA13-1023-679E-018F2FD78266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48" creationId="{63DC0AF9-3CB1-6A53-6489-8F8740418F4E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49" creationId="{54E4C978-CA66-9631-AD81-C64494372812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50" creationId="{44181C78-561F-13C7-54E0-2525A644AC68}"/>
          </ac:spMkLst>
        </pc:sp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7" creationId="{C7C22E44-F023-4CC4-CF27-0601DFAAA6A5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8" creationId="{FB47AAF6-5217-716F-9300-A72B0F4B8F1D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9" creationId="{97D68758-67E3-12BB-2D5D-8A802858C082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10" creationId="{B5BA5F67-6A32-AC4C-2B07-55EDC1E314C3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11" creationId="{ABFD5300-9024-1796-FFFB-B4917D33D6FE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16" creationId="{B2066E45-AF4B-D28B-3F60-582BEBA0E304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17" creationId="{C9C69850-1F8B-A63C-8D31-D9B6E6573B4F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41" creationId="{D7A1DEBD-5AC1-44F8-8E12-5F9180CFC9A8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43" creationId="{4A6887DA-164C-C2F1-7E32-CC41C6DBEEA2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44" creationId="{D35FC19C-DEF8-9613-3420-7B6FB7578E85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45" creationId="{7D55DE18-D178-6061-670C-0BF7A43A466C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46" creationId="{36011B71-2772-E59D-0EBB-D1BE372EA8B8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52" creationId="{0C40E8AA-77B7-E3D0-BBC0-89B05455B155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53" creationId="{59731EBD-438E-2549-C282-6371D08120CD}"/>
          </ac:cxnSpMkLst>
        </pc:cxnChg>
      </pc:sldChg>
      <pc:sldChg chg="del">
        <pc:chgData name="Ahmed, Shareef" userId="ce7c6025-ca9f-4b65-b3ee-82447e2e582a" providerId="ADAL" clId="{41DC704E-4A87-4783-B364-AE6C860FCB8A}" dt="2023-10-21T19:54:53.343" v="4773" actId="47"/>
        <pc:sldMkLst>
          <pc:docMk/>
          <pc:sldMk cId="3399196729" sldId="496"/>
        </pc:sldMkLst>
      </pc:sldChg>
      <pc:sldChg chg="addSp delSp modSp mod">
        <pc:chgData name="Ahmed, Shareef" userId="ce7c6025-ca9f-4b65-b3ee-82447e2e582a" providerId="ADAL" clId="{41DC704E-4A87-4783-B364-AE6C860FCB8A}" dt="2023-10-21T19:21:35.843" v="4021" actId="14100"/>
        <pc:sldMkLst>
          <pc:docMk/>
          <pc:sldMk cId="697091587" sldId="497"/>
        </pc:sldMkLst>
        <pc:spChg chg="del mod">
          <ac:chgData name="Ahmed, Shareef" userId="ce7c6025-ca9f-4b65-b3ee-82447e2e582a" providerId="ADAL" clId="{41DC704E-4A87-4783-B364-AE6C860FCB8A}" dt="2023-10-21T19:10:34.242" v="3576" actId="478"/>
          <ac:spMkLst>
            <pc:docMk/>
            <pc:sldMk cId="697091587" sldId="497"/>
            <ac:spMk id="2" creationId="{3AED64BD-5A76-ED68-BC3D-88C33EE6CC56}"/>
          </ac:spMkLst>
        </pc:spChg>
        <pc:spChg chg="add mod">
          <ac:chgData name="Ahmed, Shareef" userId="ce7c6025-ca9f-4b65-b3ee-82447e2e582a" providerId="ADAL" clId="{41DC704E-4A87-4783-B364-AE6C860FCB8A}" dt="2023-10-21T19:15:01.889" v="3856" actId="1076"/>
          <ac:spMkLst>
            <pc:docMk/>
            <pc:sldMk cId="697091587" sldId="497"/>
            <ac:spMk id="3" creationId="{E953BBD6-7B07-D921-6947-F190815AF86E}"/>
          </ac:spMkLst>
        </pc:spChg>
        <pc:spChg chg="add mod">
          <ac:chgData name="Ahmed, Shareef" userId="ce7c6025-ca9f-4b65-b3ee-82447e2e582a" providerId="ADAL" clId="{41DC704E-4A87-4783-B364-AE6C860FCB8A}" dt="2023-10-21T19:19:45.983" v="3973" actId="207"/>
          <ac:spMkLst>
            <pc:docMk/>
            <pc:sldMk cId="697091587" sldId="497"/>
            <ac:spMk id="13" creationId="{F9FD10AA-7666-BB8A-90C9-56561ADA3015}"/>
          </ac:spMkLst>
        </pc:spChg>
        <pc:spChg chg="add mod">
          <ac:chgData name="Ahmed, Shareef" userId="ce7c6025-ca9f-4b65-b3ee-82447e2e582a" providerId="ADAL" clId="{41DC704E-4A87-4783-B364-AE6C860FCB8A}" dt="2023-10-21T19:20:43.346" v="3985" actId="14100"/>
          <ac:spMkLst>
            <pc:docMk/>
            <pc:sldMk cId="697091587" sldId="497"/>
            <ac:spMk id="15" creationId="{BB8953F5-29C8-730B-86FD-6C0DA9310FF9}"/>
          </ac:spMkLst>
        </pc:spChg>
        <pc:spChg chg="add mod">
          <ac:chgData name="Ahmed, Shareef" userId="ce7c6025-ca9f-4b65-b3ee-82447e2e582a" providerId="ADAL" clId="{41DC704E-4A87-4783-B364-AE6C860FCB8A}" dt="2023-10-21T19:21:20.996" v="4015" actId="1076"/>
          <ac:spMkLst>
            <pc:docMk/>
            <pc:sldMk cId="697091587" sldId="497"/>
            <ac:spMk id="25" creationId="{1E677AC5-56AB-8A08-2919-637FA270E195}"/>
          </ac:spMkLst>
        </pc:spChg>
        <pc:spChg chg="mod">
          <ac:chgData name="Ahmed, Shareef" userId="ce7c6025-ca9f-4b65-b3ee-82447e2e582a" providerId="ADAL" clId="{41DC704E-4A87-4783-B364-AE6C860FCB8A}" dt="2023-10-21T19:01:06.127" v="3441" actId="20577"/>
          <ac:spMkLst>
            <pc:docMk/>
            <pc:sldMk cId="697091587" sldId="497"/>
            <ac:spMk id="26" creationId="{15019854-CA13-1023-679E-018F2FD78266}"/>
          </ac:spMkLst>
        </pc:spChg>
        <pc:spChg chg="mod">
          <ac:chgData name="Ahmed, Shareef" userId="ce7c6025-ca9f-4b65-b3ee-82447e2e582a" providerId="ADAL" clId="{41DC704E-4A87-4783-B364-AE6C860FCB8A}" dt="2023-10-21T19:11:08.017" v="3581" actId="255"/>
          <ac:spMkLst>
            <pc:docMk/>
            <pc:sldMk cId="697091587" sldId="497"/>
            <ac:spMk id="42" creationId="{D48A3E55-8BA0-E87A-8041-75458170C800}"/>
          </ac:spMkLst>
        </pc:spChg>
        <pc:picChg chg="add mod">
          <ac:chgData name="Ahmed, Shareef" userId="ce7c6025-ca9f-4b65-b3ee-82447e2e582a" providerId="ADAL" clId="{41DC704E-4A87-4783-B364-AE6C860FCB8A}" dt="2023-10-21T19:15:45.762" v="3858" actId="1076"/>
          <ac:picMkLst>
            <pc:docMk/>
            <pc:sldMk cId="697091587" sldId="497"/>
            <ac:picMk id="7" creationId="{9405FF7F-2BAE-3B5A-4A9E-C4B60397B8B2}"/>
          </ac:picMkLst>
        </pc:picChg>
        <pc:cxnChg chg="add mod">
          <ac:chgData name="Ahmed, Shareef" userId="ce7c6025-ca9f-4b65-b3ee-82447e2e582a" providerId="ADAL" clId="{41DC704E-4A87-4783-B364-AE6C860FCB8A}" dt="2023-10-21T19:19:54.766" v="3975" actId="14100"/>
          <ac:cxnSpMkLst>
            <pc:docMk/>
            <pc:sldMk cId="697091587" sldId="497"/>
            <ac:cxnSpMk id="9" creationId="{77292EC5-0D89-2F33-BB79-3A433301EC77}"/>
          </ac:cxnSpMkLst>
        </pc:cxnChg>
        <pc:cxnChg chg="add mod">
          <ac:chgData name="Ahmed, Shareef" userId="ce7c6025-ca9f-4b65-b3ee-82447e2e582a" providerId="ADAL" clId="{41DC704E-4A87-4783-B364-AE6C860FCB8A}" dt="2023-10-21T19:20:05.090" v="3977" actId="14100"/>
          <ac:cxnSpMkLst>
            <pc:docMk/>
            <pc:sldMk cId="697091587" sldId="497"/>
            <ac:cxnSpMk id="10" creationId="{EA33AA15-737F-945A-04DA-76BBC4FEA1A4}"/>
          </ac:cxnSpMkLst>
        </pc:cxnChg>
        <pc:cxnChg chg="add mod">
          <ac:chgData name="Ahmed, Shareef" userId="ce7c6025-ca9f-4b65-b3ee-82447e2e582a" providerId="ADAL" clId="{41DC704E-4A87-4783-B364-AE6C860FCB8A}" dt="2023-10-21T19:20:24.931" v="3980" actId="13822"/>
          <ac:cxnSpMkLst>
            <pc:docMk/>
            <pc:sldMk cId="697091587" sldId="497"/>
            <ac:cxnSpMk id="21" creationId="{C0268BFE-2054-2B2E-88E2-F9F9983AA6BB}"/>
          </ac:cxnSpMkLst>
        </pc:cxnChg>
        <pc:cxnChg chg="add mod">
          <ac:chgData name="Ahmed, Shareef" userId="ce7c6025-ca9f-4b65-b3ee-82447e2e582a" providerId="ADAL" clId="{41DC704E-4A87-4783-B364-AE6C860FCB8A}" dt="2023-10-21T19:20:32.123" v="3983" actId="14100"/>
          <ac:cxnSpMkLst>
            <pc:docMk/>
            <pc:sldMk cId="697091587" sldId="497"/>
            <ac:cxnSpMk id="22" creationId="{F1F59756-5FA8-AD96-75D7-98251EA6F7FD}"/>
          </ac:cxnSpMkLst>
        </pc:cxnChg>
        <pc:cxnChg chg="add mod">
          <ac:chgData name="Ahmed, Shareef" userId="ce7c6025-ca9f-4b65-b3ee-82447e2e582a" providerId="ADAL" clId="{41DC704E-4A87-4783-B364-AE6C860FCB8A}" dt="2023-10-21T19:21:29.151" v="4018" actId="14100"/>
          <ac:cxnSpMkLst>
            <pc:docMk/>
            <pc:sldMk cId="697091587" sldId="497"/>
            <ac:cxnSpMk id="27" creationId="{4476D072-7491-F77C-E7CC-0D8AC59C53E5}"/>
          </ac:cxnSpMkLst>
        </pc:cxnChg>
        <pc:cxnChg chg="add mod">
          <ac:chgData name="Ahmed, Shareef" userId="ce7c6025-ca9f-4b65-b3ee-82447e2e582a" providerId="ADAL" clId="{41DC704E-4A87-4783-B364-AE6C860FCB8A}" dt="2023-10-21T19:21:35.843" v="4021" actId="14100"/>
          <ac:cxnSpMkLst>
            <pc:docMk/>
            <pc:sldMk cId="697091587" sldId="497"/>
            <ac:cxnSpMk id="29" creationId="{357E26C9-6216-03EF-87DB-4848C9D23710}"/>
          </ac:cxnSpMkLst>
        </pc:cxnChg>
      </pc:sldChg>
      <pc:sldChg chg="delSp modSp mod">
        <pc:chgData name="Ahmed, Shareef" userId="ce7c6025-ca9f-4b65-b3ee-82447e2e582a" providerId="ADAL" clId="{41DC704E-4A87-4783-B364-AE6C860FCB8A}" dt="2023-10-21T20:00:01.621" v="5350" actId="20577"/>
        <pc:sldMkLst>
          <pc:docMk/>
          <pc:sldMk cId="1164682235" sldId="498"/>
        </pc:sldMkLst>
        <pc:spChg chg="mod">
          <ac:chgData name="Ahmed, Shareef" userId="ce7c6025-ca9f-4b65-b3ee-82447e2e582a" providerId="ADAL" clId="{41DC704E-4A87-4783-B364-AE6C860FCB8A}" dt="2023-10-21T20:00:01.621" v="5350" actId="20577"/>
          <ac:spMkLst>
            <pc:docMk/>
            <pc:sldMk cId="1164682235" sldId="498"/>
            <ac:spMk id="3" creationId="{A3EB1D3E-27EE-A754-9BCB-64E53C171B37}"/>
          </ac:spMkLst>
        </pc:spChg>
        <pc:spChg chg="del">
          <ac:chgData name="Ahmed, Shareef" userId="ce7c6025-ca9f-4b65-b3ee-82447e2e582a" providerId="ADAL" clId="{41DC704E-4A87-4783-B364-AE6C860FCB8A}" dt="2023-10-21T19:55:01.895" v="4782" actId="478"/>
          <ac:spMkLst>
            <pc:docMk/>
            <pc:sldMk cId="1164682235" sldId="498"/>
            <ac:spMk id="7" creationId="{721D4F54-61C5-A7BF-AEE1-87B290FDEEFE}"/>
          </ac:spMkLst>
        </pc:spChg>
        <pc:spChg chg="mod">
          <ac:chgData name="Ahmed, Shareef" userId="ce7c6025-ca9f-4b65-b3ee-82447e2e582a" providerId="ADAL" clId="{41DC704E-4A87-4783-B364-AE6C860FCB8A}" dt="2023-10-21T19:55:06.508" v="4793" actId="20577"/>
          <ac:spMkLst>
            <pc:docMk/>
            <pc:sldMk cId="1164682235" sldId="498"/>
            <ac:spMk id="26" creationId="{15019854-CA13-1023-679E-018F2FD78266}"/>
          </ac:spMkLst>
        </pc:spChg>
      </pc:sldChg>
      <pc:sldChg chg="del">
        <pc:chgData name="Ahmed, Shareef" userId="ce7c6025-ca9f-4b65-b3ee-82447e2e582a" providerId="ADAL" clId="{41DC704E-4A87-4783-B364-AE6C860FCB8A}" dt="2023-10-21T20:00:09.328" v="5351" actId="47"/>
        <pc:sldMkLst>
          <pc:docMk/>
          <pc:sldMk cId="1626398257" sldId="499"/>
        </pc:sldMkLst>
      </pc:sldChg>
      <pc:sldChg chg="del">
        <pc:chgData name="Ahmed, Shareef" userId="ce7c6025-ca9f-4b65-b3ee-82447e2e582a" providerId="ADAL" clId="{41DC704E-4A87-4783-B364-AE6C860FCB8A}" dt="2023-10-21T20:00:09.328" v="5351" actId="47"/>
        <pc:sldMkLst>
          <pc:docMk/>
          <pc:sldMk cId="528688352" sldId="500"/>
        </pc:sldMkLst>
      </pc:sldChg>
      <pc:sldChg chg="del">
        <pc:chgData name="Ahmed, Shareef" userId="ce7c6025-ca9f-4b65-b3ee-82447e2e582a" providerId="ADAL" clId="{41DC704E-4A87-4783-B364-AE6C860FCB8A}" dt="2023-10-21T20:00:09.328" v="5351" actId="47"/>
        <pc:sldMkLst>
          <pc:docMk/>
          <pc:sldMk cId="2532594227" sldId="501"/>
        </pc:sldMkLst>
      </pc:sldChg>
      <pc:sldChg chg="addSp modSp add mod">
        <pc:chgData name="Ahmed, Shareef" userId="ce7c6025-ca9f-4b65-b3ee-82447e2e582a" providerId="ADAL" clId="{41DC704E-4A87-4783-B364-AE6C860FCB8A}" dt="2023-10-21T20:00:42.454" v="5354" actId="208"/>
        <pc:sldMkLst>
          <pc:docMk/>
          <pc:sldMk cId="3479317268" sldId="502"/>
        </pc:sldMkLst>
        <pc:spChg chg="mod">
          <ac:chgData name="Ahmed, Shareef" userId="ce7c6025-ca9f-4b65-b3ee-82447e2e582a" providerId="ADAL" clId="{41DC704E-4A87-4783-B364-AE6C860FCB8A}" dt="2023-10-20T19:50:16.937" v="29" actId="20577"/>
          <ac:spMkLst>
            <pc:docMk/>
            <pc:sldMk cId="3479317268" sldId="502"/>
            <ac:spMk id="14" creationId="{61BAF754-FEA3-1960-D522-4BD595B5211F}"/>
          </ac:spMkLst>
        </pc:spChg>
        <pc:cxnChg chg="add mod">
          <ac:chgData name="Ahmed, Shareef" userId="ce7c6025-ca9f-4b65-b3ee-82447e2e582a" providerId="ADAL" clId="{41DC704E-4A87-4783-B364-AE6C860FCB8A}" dt="2023-10-21T20:00:42.454" v="5354" actId="208"/>
          <ac:cxnSpMkLst>
            <pc:docMk/>
            <pc:sldMk cId="3479317268" sldId="502"/>
            <ac:cxnSpMk id="3" creationId="{8745967D-AAEE-39EC-E19A-F50B9ECE9C31}"/>
          </ac:cxnSpMkLst>
        </pc:cxnChg>
      </pc:sldChg>
      <pc:sldChg chg="addSp delSp modSp add mod modAnim">
        <pc:chgData name="Ahmed, Shareef" userId="ce7c6025-ca9f-4b65-b3ee-82447e2e582a" providerId="ADAL" clId="{41DC704E-4A87-4783-B364-AE6C860FCB8A}" dt="2023-10-21T20:05:05.322" v="5370" actId="12385"/>
        <pc:sldMkLst>
          <pc:docMk/>
          <pc:sldMk cId="2172755127" sldId="503"/>
        </pc:sldMkLst>
        <pc:spChg chg="mod">
          <ac:chgData name="Ahmed, Shareef" userId="ce7c6025-ca9f-4b65-b3ee-82447e2e582a" providerId="ADAL" clId="{41DC704E-4A87-4783-B364-AE6C860FCB8A}" dt="2023-10-21T07:46:31.623" v="1363" actId="20577"/>
          <ac:spMkLst>
            <pc:docMk/>
            <pc:sldMk cId="2172755127" sldId="503"/>
            <ac:spMk id="2" creationId="{00000000-0000-0000-0000-000000000000}"/>
          </ac:spMkLst>
        </pc:spChg>
        <pc:spChg chg="mod">
          <ac:chgData name="Ahmed, Shareef" userId="ce7c6025-ca9f-4b65-b3ee-82447e2e582a" providerId="ADAL" clId="{41DC704E-4A87-4783-B364-AE6C860FCB8A}" dt="2023-10-21T20:03:25.154" v="5364" actId="14100"/>
          <ac:spMkLst>
            <pc:docMk/>
            <pc:sldMk cId="2172755127" sldId="503"/>
            <ac:spMk id="3" creationId="{00000000-0000-0000-0000-000000000000}"/>
          </ac:spMkLst>
        </pc:spChg>
        <pc:spChg chg="del">
          <ac:chgData name="Ahmed, Shareef" userId="ce7c6025-ca9f-4b65-b3ee-82447e2e582a" providerId="ADAL" clId="{41DC704E-4A87-4783-B364-AE6C860FCB8A}" dt="2023-10-21T02:02:39.929" v="832" actId="478"/>
          <ac:spMkLst>
            <pc:docMk/>
            <pc:sldMk cId="2172755127" sldId="503"/>
            <ac:spMk id="7" creationId="{A8659737-2876-00FA-1DBF-C309F72C9853}"/>
          </ac:spMkLst>
        </pc:spChg>
        <pc:spChg chg="add mod">
          <ac:chgData name="Ahmed, Shareef" userId="ce7c6025-ca9f-4b65-b3ee-82447e2e582a" providerId="ADAL" clId="{41DC704E-4A87-4783-B364-AE6C860FCB8A}" dt="2023-10-21T02:32:53.727" v="917" actId="1076"/>
          <ac:spMkLst>
            <pc:docMk/>
            <pc:sldMk cId="2172755127" sldId="503"/>
            <ac:spMk id="8" creationId="{EA0BAFD2-046E-23EB-F36A-2CB024C8E3C2}"/>
          </ac:spMkLst>
        </pc:spChg>
        <pc:graphicFrameChg chg="add mod modGraphic">
          <ac:chgData name="Ahmed, Shareef" userId="ce7c6025-ca9f-4b65-b3ee-82447e2e582a" providerId="ADAL" clId="{41DC704E-4A87-4783-B364-AE6C860FCB8A}" dt="2023-10-21T20:05:05.322" v="5370" actId="12385"/>
          <ac:graphicFrameMkLst>
            <pc:docMk/>
            <pc:sldMk cId="2172755127" sldId="503"/>
            <ac:graphicFrameMk id="6" creationId="{23020370-B215-F9A6-568B-39D958EBABB8}"/>
          </ac:graphicFrameMkLst>
        </pc:graphicFrameChg>
      </pc:sldChg>
      <pc:sldChg chg="addSp delSp modSp add mod modAnim">
        <pc:chgData name="Ahmed, Shareef" userId="ce7c6025-ca9f-4b65-b3ee-82447e2e582a" providerId="ADAL" clId="{41DC704E-4A87-4783-B364-AE6C860FCB8A}" dt="2023-10-21T20:06:58.646" v="5378"/>
        <pc:sldMkLst>
          <pc:docMk/>
          <pc:sldMk cId="738851450" sldId="504"/>
        </pc:sldMkLst>
        <pc:spChg chg="add mod">
          <ac:chgData name="Ahmed, Shareef" userId="ce7c6025-ca9f-4b65-b3ee-82447e2e582a" providerId="ADAL" clId="{41DC704E-4A87-4783-B364-AE6C860FCB8A}" dt="2023-10-21T07:28:15.455" v="1233"/>
          <ac:spMkLst>
            <pc:docMk/>
            <pc:sldMk cId="738851450" sldId="504"/>
            <ac:spMk id="3" creationId="{2DB2C6BE-001F-65F5-12B2-08034B87E6EB}"/>
          </ac:spMkLst>
        </pc:spChg>
        <pc:spChg chg="del">
          <ac:chgData name="Ahmed, Shareef" userId="ce7c6025-ca9f-4b65-b3ee-82447e2e582a" providerId="ADAL" clId="{41DC704E-4A87-4783-B364-AE6C860FCB8A}" dt="2023-10-21T07:28:15.077" v="1232" actId="478"/>
          <ac:spMkLst>
            <pc:docMk/>
            <pc:sldMk cId="738851450" sldId="504"/>
            <ac:spMk id="5" creationId="{2ACAE36A-169A-C98E-C570-53FA8C87F269}"/>
          </ac:spMkLst>
        </pc:spChg>
        <pc:spChg chg="add mod">
          <ac:chgData name="Ahmed, Shareef" userId="ce7c6025-ca9f-4b65-b3ee-82447e2e582a" providerId="ADAL" clId="{41DC704E-4A87-4783-B364-AE6C860FCB8A}" dt="2023-10-21T07:38:33.202" v="1307" actId="1076"/>
          <ac:spMkLst>
            <pc:docMk/>
            <pc:sldMk cId="738851450" sldId="504"/>
            <ac:spMk id="6" creationId="{39190C41-FD19-C2A9-721A-F5DBEA313F6C}"/>
          </ac:spMkLst>
        </pc:spChg>
        <pc:spChg chg="add mod">
          <ac:chgData name="Ahmed, Shareef" userId="ce7c6025-ca9f-4b65-b3ee-82447e2e582a" providerId="ADAL" clId="{41DC704E-4A87-4783-B364-AE6C860FCB8A}" dt="2023-10-21T07:38:33.202" v="1307" actId="1076"/>
          <ac:spMkLst>
            <pc:docMk/>
            <pc:sldMk cId="738851450" sldId="504"/>
            <ac:spMk id="7" creationId="{0D7B1ACA-F752-67F2-4DA0-4EC765850330}"/>
          </ac:spMkLst>
        </pc:spChg>
        <pc:spChg chg="add mod">
          <ac:chgData name="Ahmed, Shareef" userId="ce7c6025-ca9f-4b65-b3ee-82447e2e582a" providerId="ADAL" clId="{41DC704E-4A87-4783-B364-AE6C860FCB8A}" dt="2023-10-21T07:38:33.202" v="1307" actId="1076"/>
          <ac:spMkLst>
            <pc:docMk/>
            <pc:sldMk cId="738851450" sldId="504"/>
            <ac:spMk id="8" creationId="{34607A55-9D9E-4ADA-2F54-2F1C0DAF5745}"/>
          </ac:spMkLst>
        </pc:spChg>
        <pc:spChg chg="mod">
          <ac:chgData name="Ahmed, Shareef" userId="ce7c6025-ca9f-4b65-b3ee-82447e2e582a" providerId="ADAL" clId="{41DC704E-4A87-4783-B364-AE6C860FCB8A}" dt="2023-10-21T07:46:39.297" v="1365"/>
          <ac:spMkLst>
            <pc:docMk/>
            <pc:sldMk cId="738851450" sldId="504"/>
            <ac:spMk id="9" creationId="{66B771A8-9F27-FB9A-2414-87A99260353B}"/>
          </ac:spMkLst>
        </pc:spChg>
        <pc:spChg chg="add del mod">
          <ac:chgData name="Ahmed, Shareef" userId="ce7c6025-ca9f-4b65-b3ee-82447e2e582a" providerId="ADAL" clId="{41DC704E-4A87-4783-B364-AE6C860FCB8A}" dt="2023-10-21T20:06:16.351" v="5373" actId="21"/>
          <ac:spMkLst>
            <pc:docMk/>
            <pc:sldMk cId="738851450" sldId="504"/>
            <ac:spMk id="11" creationId="{A4AA2859-F84E-BC23-6FAD-B0A026DE46D9}"/>
          </ac:spMkLst>
        </pc:spChg>
        <pc:spChg chg="add del mod">
          <ac:chgData name="Ahmed, Shareef" userId="ce7c6025-ca9f-4b65-b3ee-82447e2e582a" providerId="ADAL" clId="{41DC704E-4A87-4783-B364-AE6C860FCB8A}" dt="2023-10-21T20:06:16.351" v="5373" actId="21"/>
          <ac:spMkLst>
            <pc:docMk/>
            <pc:sldMk cId="738851450" sldId="504"/>
            <ac:spMk id="12" creationId="{B6180670-E275-86F4-69C0-0F6BB7BB8842}"/>
          </ac:spMkLst>
        </pc:spChg>
        <pc:spChg chg="mod">
          <ac:chgData name="Ahmed, Shareef" userId="ce7c6025-ca9f-4b65-b3ee-82447e2e582a" providerId="ADAL" clId="{41DC704E-4A87-4783-B364-AE6C860FCB8A}" dt="2023-10-21T07:28:44.060" v="1239" actId="12788"/>
          <ac:spMkLst>
            <pc:docMk/>
            <pc:sldMk cId="738851450" sldId="504"/>
            <ac:spMk id="13" creationId="{FB6A75E8-2F2B-A91F-D5BD-D17ED42975E2}"/>
          </ac:spMkLst>
        </pc:spChg>
        <pc:spChg chg="add del mod">
          <ac:chgData name="Ahmed, Shareef" userId="ce7c6025-ca9f-4b65-b3ee-82447e2e582a" providerId="ADAL" clId="{41DC704E-4A87-4783-B364-AE6C860FCB8A}" dt="2023-10-21T20:06:16.351" v="5373" actId="21"/>
          <ac:spMkLst>
            <pc:docMk/>
            <pc:sldMk cId="738851450" sldId="504"/>
            <ac:spMk id="14" creationId="{297E64A7-9841-A4C2-18BA-6971FCE01594}"/>
          </ac:spMkLst>
        </pc:spChg>
        <pc:spChg chg="add mod">
          <ac:chgData name="Ahmed, Shareef" userId="ce7c6025-ca9f-4b65-b3ee-82447e2e582a" providerId="ADAL" clId="{41DC704E-4A87-4783-B364-AE6C860FCB8A}" dt="2023-10-21T20:06:35.515" v="5377" actId="1076"/>
          <ac:spMkLst>
            <pc:docMk/>
            <pc:sldMk cId="738851450" sldId="504"/>
            <ac:spMk id="15" creationId="{038EBF31-163D-ADC2-7AAA-B4A1D6CEA384}"/>
          </ac:spMkLst>
        </pc:spChg>
        <pc:spChg chg="add mod">
          <ac:chgData name="Ahmed, Shareef" userId="ce7c6025-ca9f-4b65-b3ee-82447e2e582a" providerId="ADAL" clId="{41DC704E-4A87-4783-B364-AE6C860FCB8A}" dt="2023-10-21T20:06:25.881" v="5376"/>
          <ac:spMkLst>
            <pc:docMk/>
            <pc:sldMk cId="738851450" sldId="504"/>
            <ac:spMk id="16" creationId="{58791A07-7418-455F-CF88-F1DFBA43D25B}"/>
          </ac:spMkLst>
        </pc:spChg>
        <pc:spChg chg="add mod">
          <ac:chgData name="Ahmed, Shareef" userId="ce7c6025-ca9f-4b65-b3ee-82447e2e582a" providerId="ADAL" clId="{41DC704E-4A87-4783-B364-AE6C860FCB8A}" dt="2023-10-21T20:06:25.881" v="5376"/>
          <ac:spMkLst>
            <pc:docMk/>
            <pc:sldMk cId="738851450" sldId="504"/>
            <ac:spMk id="17" creationId="{D30A0C9C-456D-D194-A71A-2313E029B447}"/>
          </ac:spMkLst>
        </pc:spChg>
        <pc:graphicFrameChg chg="mod">
          <ac:chgData name="Ahmed, Shareef" userId="ce7c6025-ca9f-4b65-b3ee-82447e2e582a" providerId="ADAL" clId="{41DC704E-4A87-4783-B364-AE6C860FCB8A}" dt="2023-10-21T07:28:37.311" v="1237" actId="1076"/>
          <ac:graphicFrameMkLst>
            <pc:docMk/>
            <pc:sldMk cId="738851450" sldId="504"/>
            <ac:graphicFrameMk id="2" creationId="{263ADBF5-22E1-5094-92D9-D4159320B753}"/>
          </ac:graphicFrameMkLst>
        </pc:graphicFrameChg>
      </pc:sldChg>
      <pc:sldChg chg="modSp add mod">
        <pc:chgData name="Ahmed, Shareef" userId="ce7c6025-ca9f-4b65-b3ee-82447e2e582a" providerId="ADAL" clId="{41DC704E-4A87-4783-B364-AE6C860FCB8A}" dt="2023-10-21T07:46:23.560" v="1354"/>
        <pc:sldMkLst>
          <pc:docMk/>
          <pc:sldMk cId="1819330573" sldId="505"/>
        </pc:sldMkLst>
        <pc:spChg chg="mod">
          <ac:chgData name="Ahmed, Shareef" userId="ce7c6025-ca9f-4b65-b3ee-82447e2e582a" providerId="ADAL" clId="{41DC704E-4A87-4783-B364-AE6C860FCB8A}" dt="2023-10-21T07:46:23.560" v="1354"/>
          <ac:spMkLst>
            <pc:docMk/>
            <pc:sldMk cId="1819330573" sldId="505"/>
            <ac:spMk id="2" creationId="{00000000-0000-0000-0000-000000000000}"/>
          </ac:spMkLst>
        </pc:spChg>
        <pc:spChg chg="mod">
          <ac:chgData name="Ahmed, Shareef" userId="ce7c6025-ca9f-4b65-b3ee-82447e2e582a" providerId="ADAL" clId="{41DC704E-4A87-4783-B364-AE6C860FCB8A}" dt="2023-10-21T02:46:03.672" v="1177" actId="14100"/>
          <ac:spMkLst>
            <pc:docMk/>
            <pc:sldMk cId="1819330573" sldId="505"/>
            <ac:spMk id="3" creationId="{00000000-0000-0000-0000-000000000000}"/>
          </ac:spMkLst>
        </pc:spChg>
        <pc:spChg chg="mod">
          <ac:chgData name="Ahmed, Shareef" userId="ce7c6025-ca9f-4b65-b3ee-82447e2e582a" providerId="ADAL" clId="{41DC704E-4A87-4783-B364-AE6C860FCB8A}" dt="2023-10-21T02:43:00.582" v="972" actId="1076"/>
          <ac:spMkLst>
            <pc:docMk/>
            <pc:sldMk cId="1819330573" sldId="505"/>
            <ac:spMk id="7" creationId="{A8659737-2876-00FA-1DBF-C309F72C9853}"/>
          </ac:spMkLst>
        </pc:spChg>
      </pc:sldChg>
      <pc:sldChg chg="addSp delSp modSp add mod modTransition">
        <pc:chgData name="Ahmed, Shareef" userId="ce7c6025-ca9f-4b65-b3ee-82447e2e582a" providerId="ADAL" clId="{41DC704E-4A87-4783-B364-AE6C860FCB8A}" dt="2023-10-21T16:26:28.861" v="2722"/>
        <pc:sldMkLst>
          <pc:docMk/>
          <pc:sldMk cId="612676765" sldId="506"/>
        </pc:sldMkLst>
        <pc:spChg chg="del">
          <ac:chgData name="Ahmed, Shareef" userId="ce7c6025-ca9f-4b65-b3ee-82447e2e582a" providerId="ADAL" clId="{41DC704E-4A87-4783-B364-AE6C860FCB8A}" dt="2023-10-21T16:17:31.200" v="2656" actId="478"/>
          <ac:spMkLst>
            <pc:docMk/>
            <pc:sldMk cId="612676765" sldId="506"/>
            <ac:spMk id="3" creationId="{00000000-0000-0000-0000-000000000000}"/>
          </ac:spMkLst>
        </pc:spChg>
        <pc:spChg chg="mod">
          <ac:chgData name="Ahmed, Shareef" userId="ce7c6025-ca9f-4b65-b3ee-82447e2e582a" providerId="ADAL" clId="{41DC704E-4A87-4783-B364-AE6C860FCB8A}" dt="2023-10-21T16:17:47.987" v="2661" actId="20577"/>
          <ac:spMkLst>
            <pc:docMk/>
            <pc:sldMk cId="612676765" sldId="506"/>
            <ac:spMk id="18" creationId="{6ADD05E4-056A-3482-93E8-11A2751793E2}"/>
          </ac:spMkLst>
        </pc:spChg>
        <pc:spChg chg="add del mod">
          <ac:chgData name="Ahmed, Shareef" userId="ce7c6025-ca9f-4b65-b3ee-82447e2e582a" providerId="ADAL" clId="{41DC704E-4A87-4783-B364-AE6C860FCB8A}" dt="2023-10-21T16:17:33.214" v="2657" actId="478"/>
          <ac:spMkLst>
            <pc:docMk/>
            <pc:sldMk cId="612676765" sldId="506"/>
            <ac:spMk id="19" creationId="{C42FB6CC-DF18-48B5-C098-614A449A2CDD}"/>
          </ac:spMkLst>
        </pc:spChg>
        <pc:spChg chg="add mod">
          <ac:chgData name="Ahmed, Shareef" userId="ce7c6025-ca9f-4b65-b3ee-82447e2e582a" providerId="ADAL" clId="{41DC704E-4A87-4783-B364-AE6C860FCB8A}" dt="2023-10-21T16:18:05.904" v="2663" actId="1076"/>
          <ac:spMkLst>
            <pc:docMk/>
            <pc:sldMk cId="612676765" sldId="506"/>
            <ac:spMk id="20" creationId="{4291C5EE-737D-C6B9-22DA-E5022230CB17}"/>
          </ac:spMkLst>
        </pc:spChg>
        <pc:spChg chg="mod">
          <ac:chgData name="Ahmed, Shareef" userId="ce7c6025-ca9f-4b65-b3ee-82447e2e582a" providerId="ADAL" clId="{41DC704E-4A87-4783-B364-AE6C860FCB8A}" dt="2023-10-21T16:19:45.846" v="2667" actId="207"/>
          <ac:spMkLst>
            <pc:docMk/>
            <pc:sldMk cId="612676765" sldId="506"/>
            <ac:spMk id="34" creationId="{A8D03B0A-660C-53AB-1278-99D0E84F357E}"/>
          </ac:spMkLst>
        </pc:spChg>
        <pc:spChg chg="mod">
          <ac:chgData name="Ahmed, Shareef" userId="ce7c6025-ca9f-4b65-b3ee-82447e2e582a" providerId="ADAL" clId="{41DC704E-4A87-4783-B364-AE6C860FCB8A}" dt="2023-10-21T16:19:45.846" v="2667" actId="207"/>
          <ac:spMkLst>
            <pc:docMk/>
            <pc:sldMk cId="612676765" sldId="506"/>
            <ac:spMk id="37" creationId="{48D21119-C742-A96C-9B4C-EBAE592A5D8E}"/>
          </ac:spMkLst>
        </pc:spChg>
        <pc:grpChg chg="del">
          <ac:chgData name="Ahmed, Shareef" userId="ce7c6025-ca9f-4b65-b3ee-82447e2e582a" providerId="ADAL" clId="{41DC704E-4A87-4783-B364-AE6C860FCB8A}" dt="2023-10-21T16:17:38.989" v="2658" actId="478"/>
          <ac:grpSpMkLst>
            <pc:docMk/>
            <pc:sldMk cId="612676765" sldId="506"/>
            <ac:grpSpMk id="17" creationId="{9E7BBD48-76F3-F09F-1ECE-89A8755C3DE9}"/>
          </ac:grpSpMkLst>
        </pc:grpChg>
        <pc:cxnChg chg="add mod">
          <ac:chgData name="Ahmed, Shareef" userId="ce7c6025-ca9f-4b65-b3ee-82447e2e582a" providerId="ADAL" clId="{41DC704E-4A87-4783-B364-AE6C860FCB8A}" dt="2023-10-21T16:18:12.965" v="2665" actId="14100"/>
          <ac:cxnSpMkLst>
            <pc:docMk/>
            <pc:sldMk cId="612676765" sldId="506"/>
            <ac:cxnSpMk id="25" creationId="{571D991C-4A18-B5F5-2A6D-A1AAC0B25A1A}"/>
          </ac:cxnSpMkLst>
        </pc:cxnChg>
        <pc:cxnChg chg="add mod">
          <ac:chgData name="Ahmed, Shareef" userId="ce7c6025-ca9f-4b65-b3ee-82447e2e582a" providerId="ADAL" clId="{41DC704E-4A87-4783-B364-AE6C860FCB8A}" dt="2023-10-21T16:18:10.188" v="2664" actId="14100"/>
          <ac:cxnSpMkLst>
            <pc:docMk/>
            <pc:sldMk cId="612676765" sldId="506"/>
            <ac:cxnSpMk id="26" creationId="{3BFBA5CD-5898-C1BF-1B1B-9ED8FA6F566B}"/>
          </ac:cxnSpMkLst>
        </pc:cxnChg>
      </pc:sldChg>
      <pc:sldChg chg="addSp delSp modSp add mod">
        <pc:chgData name="Ahmed, Shareef" userId="ce7c6025-ca9f-4b65-b3ee-82447e2e582a" providerId="ADAL" clId="{41DC704E-4A87-4783-B364-AE6C860FCB8A}" dt="2023-10-21T16:25:17.147" v="2720" actId="207"/>
        <pc:sldMkLst>
          <pc:docMk/>
          <pc:sldMk cId="4093636347" sldId="507"/>
        </pc:sldMkLst>
        <pc:spChg chg="add mod">
          <ac:chgData name="Ahmed, Shareef" userId="ce7c6025-ca9f-4b65-b3ee-82447e2e582a" providerId="ADAL" clId="{41DC704E-4A87-4783-B364-AE6C860FCB8A}" dt="2023-10-21T16:25:13.046" v="2719" actId="207"/>
          <ac:spMkLst>
            <pc:docMk/>
            <pc:sldMk cId="4093636347" sldId="507"/>
            <ac:spMk id="3" creationId="{5AFFCD08-E41B-E1FA-6072-06EABD79501D}"/>
          </ac:spMkLst>
        </pc:spChg>
        <pc:spChg chg="add mod">
          <ac:chgData name="Ahmed, Shareef" userId="ce7c6025-ca9f-4b65-b3ee-82447e2e582a" providerId="ADAL" clId="{41DC704E-4A87-4783-B364-AE6C860FCB8A}" dt="2023-10-21T16:25:17.147" v="2720" actId="207"/>
          <ac:spMkLst>
            <pc:docMk/>
            <pc:sldMk cId="4093636347" sldId="507"/>
            <ac:spMk id="10" creationId="{283CA937-625E-2642-C22B-761364C447D0}"/>
          </ac:spMkLst>
        </pc:spChg>
        <pc:spChg chg="add del mod">
          <ac:chgData name="Ahmed, Shareef" userId="ce7c6025-ca9f-4b65-b3ee-82447e2e582a" providerId="ADAL" clId="{41DC704E-4A87-4783-B364-AE6C860FCB8A}" dt="2023-10-21T16:24:13.998" v="2705"/>
          <ac:spMkLst>
            <pc:docMk/>
            <pc:sldMk cId="4093636347" sldId="507"/>
            <ac:spMk id="27" creationId="{3B77BB3A-920C-B096-8DEE-0BD786F0438B}"/>
          </ac:spMkLst>
        </pc:spChg>
        <pc:spChg chg="add del mod">
          <ac:chgData name="Ahmed, Shareef" userId="ce7c6025-ca9f-4b65-b3ee-82447e2e582a" providerId="ADAL" clId="{41DC704E-4A87-4783-B364-AE6C860FCB8A}" dt="2023-10-21T16:24:13.998" v="2705"/>
          <ac:spMkLst>
            <pc:docMk/>
            <pc:sldMk cId="4093636347" sldId="507"/>
            <ac:spMk id="29" creationId="{DD77EB7E-BE6B-FF35-7663-2AFE36ACB261}"/>
          </ac:spMkLst>
        </pc:spChg>
        <pc:spChg chg="add mod">
          <ac:chgData name="Ahmed, Shareef" userId="ce7c6025-ca9f-4b65-b3ee-82447e2e582a" providerId="ADAL" clId="{41DC704E-4A87-4783-B364-AE6C860FCB8A}" dt="2023-10-21T16:24:25.284" v="2708" actId="20577"/>
          <ac:spMkLst>
            <pc:docMk/>
            <pc:sldMk cId="4093636347" sldId="507"/>
            <ac:spMk id="31" creationId="{70FD5959-95C8-F8F7-7C06-CEBF30380234}"/>
          </ac:spMkLst>
        </pc:spChg>
        <pc:spChg chg="mod">
          <ac:chgData name="Ahmed, Shareef" userId="ce7c6025-ca9f-4b65-b3ee-82447e2e582a" providerId="ADAL" clId="{41DC704E-4A87-4783-B364-AE6C860FCB8A}" dt="2023-10-21T16:21:34.191" v="2671" actId="692"/>
          <ac:spMkLst>
            <pc:docMk/>
            <pc:sldMk cId="4093636347" sldId="507"/>
            <ac:spMk id="34" creationId="{A8D03B0A-660C-53AB-1278-99D0E84F357E}"/>
          </ac:spMkLst>
        </pc:spChg>
        <pc:spChg chg="mod">
          <ac:chgData name="Ahmed, Shareef" userId="ce7c6025-ca9f-4b65-b3ee-82447e2e582a" providerId="ADAL" clId="{41DC704E-4A87-4783-B364-AE6C860FCB8A}" dt="2023-10-21T16:21:39.123" v="2672" actId="692"/>
          <ac:spMkLst>
            <pc:docMk/>
            <pc:sldMk cId="4093636347" sldId="507"/>
            <ac:spMk id="37" creationId="{48D21119-C742-A96C-9B4C-EBAE592A5D8E}"/>
          </ac:spMkLst>
        </pc:spChg>
        <pc:cxnChg chg="add mod">
          <ac:chgData name="Ahmed, Shareef" userId="ce7c6025-ca9f-4b65-b3ee-82447e2e582a" providerId="ADAL" clId="{41DC704E-4A87-4783-B364-AE6C860FCB8A}" dt="2023-10-21T16:22:31.855" v="2684" actId="14100"/>
          <ac:cxnSpMkLst>
            <pc:docMk/>
            <pc:sldMk cId="4093636347" sldId="507"/>
            <ac:cxnSpMk id="6" creationId="{F27C3D4D-B58B-7916-5BF0-65C433F6B218}"/>
          </ac:cxnSpMkLst>
        </pc:cxnChg>
        <pc:cxnChg chg="add mod">
          <ac:chgData name="Ahmed, Shareef" userId="ce7c6025-ca9f-4b65-b3ee-82447e2e582a" providerId="ADAL" clId="{41DC704E-4A87-4783-B364-AE6C860FCB8A}" dt="2023-10-21T16:22:29.175" v="2683" actId="14100"/>
          <ac:cxnSpMkLst>
            <pc:docMk/>
            <pc:sldMk cId="4093636347" sldId="507"/>
            <ac:cxnSpMk id="7" creationId="{B889E549-AE37-F209-E310-5A000A8E243D}"/>
          </ac:cxnSpMkLst>
        </pc:cxnChg>
        <pc:cxnChg chg="add mod">
          <ac:chgData name="Ahmed, Shareef" userId="ce7c6025-ca9f-4b65-b3ee-82447e2e582a" providerId="ADAL" clId="{41DC704E-4A87-4783-B364-AE6C860FCB8A}" dt="2023-10-21T16:23:54.517" v="2701" actId="1076"/>
          <ac:cxnSpMkLst>
            <pc:docMk/>
            <pc:sldMk cId="4093636347" sldId="507"/>
            <ac:cxnSpMk id="11" creationId="{208218DF-874C-B972-496E-34DEF767A170}"/>
          </ac:cxnSpMkLst>
        </pc:cxnChg>
        <pc:cxnChg chg="add mod">
          <ac:chgData name="Ahmed, Shareef" userId="ce7c6025-ca9f-4b65-b3ee-82447e2e582a" providerId="ADAL" clId="{41DC704E-4A87-4783-B364-AE6C860FCB8A}" dt="2023-10-21T16:23:54.517" v="2701" actId="1076"/>
          <ac:cxnSpMkLst>
            <pc:docMk/>
            <pc:sldMk cId="4093636347" sldId="507"/>
            <ac:cxnSpMk id="14" creationId="{9DA775CE-75B9-800B-2515-BF8C6AF1012E}"/>
          </ac:cxnSpMkLst>
        </pc:cxnChg>
        <pc:cxnChg chg="add mod">
          <ac:chgData name="Ahmed, Shareef" userId="ce7c6025-ca9f-4b65-b3ee-82447e2e582a" providerId="ADAL" clId="{41DC704E-4A87-4783-B364-AE6C860FCB8A}" dt="2023-10-21T16:24:37.336" v="2711" actId="14100"/>
          <ac:cxnSpMkLst>
            <pc:docMk/>
            <pc:sldMk cId="4093636347" sldId="507"/>
            <ac:cxnSpMk id="33" creationId="{C7BAEC27-A07B-63CD-CBEF-50E9BEDFC4FA}"/>
          </ac:cxnSpMkLst>
        </pc:cxnChg>
        <pc:cxnChg chg="add mod">
          <ac:chgData name="Ahmed, Shareef" userId="ce7c6025-ca9f-4b65-b3ee-82447e2e582a" providerId="ADAL" clId="{41DC704E-4A87-4783-B364-AE6C860FCB8A}" dt="2023-10-21T16:24:55.360" v="2716" actId="14100"/>
          <ac:cxnSpMkLst>
            <pc:docMk/>
            <pc:sldMk cId="4093636347" sldId="507"/>
            <ac:cxnSpMk id="38" creationId="{4192717A-4891-28D0-29CA-2A2F34E5F0F0}"/>
          </ac:cxnSpMkLst>
        </pc:cxnChg>
      </pc:sldChg>
      <pc:sldChg chg="addSp modSp add mod ord">
        <pc:chgData name="Ahmed, Shareef" userId="ce7c6025-ca9f-4b65-b3ee-82447e2e582a" providerId="ADAL" clId="{41DC704E-4A87-4783-B364-AE6C860FCB8A}" dt="2023-10-21T16:22:15.608" v="2681"/>
        <pc:sldMkLst>
          <pc:docMk/>
          <pc:sldMk cId="3655654902" sldId="508"/>
        </pc:sldMkLst>
        <pc:spChg chg="add mod">
          <ac:chgData name="Ahmed, Shareef" userId="ce7c6025-ca9f-4b65-b3ee-82447e2e582a" providerId="ADAL" clId="{41DC704E-4A87-4783-B364-AE6C860FCB8A}" dt="2023-10-21T16:22:06.017" v="2677" actId="20577"/>
          <ac:spMkLst>
            <pc:docMk/>
            <pc:sldMk cId="3655654902" sldId="508"/>
            <ac:spMk id="3" creationId="{246D6727-9E0B-803B-E2BA-30988234EBF8}"/>
          </ac:spMkLst>
        </pc:spChg>
        <pc:spChg chg="mod">
          <ac:chgData name="Ahmed, Shareef" userId="ce7c6025-ca9f-4b65-b3ee-82447e2e582a" providerId="ADAL" clId="{41DC704E-4A87-4783-B364-AE6C860FCB8A}" dt="2023-10-21T16:21:52.526" v="2674" actId="207"/>
          <ac:spMkLst>
            <pc:docMk/>
            <pc:sldMk cId="3655654902" sldId="508"/>
            <ac:spMk id="30" creationId="{B17680E0-B78C-B8A1-11B0-4E02601CD247}"/>
          </ac:spMkLst>
        </pc:spChg>
        <pc:spChg chg="mod">
          <ac:chgData name="Ahmed, Shareef" userId="ce7c6025-ca9f-4b65-b3ee-82447e2e582a" providerId="ADAL" clId="{41DC704E-4A87-4783-B364-AE6C860FCB8A}" dt="2023-10-21T16:21:52.526" v="2674" actId="207"/>
          <ac:spMkLst>
            <pc:docMk/>
            <pc:sldMk cId="3655654902" sldId="508"/>
            <ac:spMk id="32" creationId="{299E94C0-67F1-B292-2408-190C75263D87}"/>
          </ac:spMkLst>
        </pc:spChg>
        <pc:cxnChg chg="add mod">
          <ac:chgData name="Ahmed, Shareef" userId="ce7c6025-ca9f-4b65-b3ee-82447e2e582a" providerId="ADAL" clId="{41DC704E-4A87-4783-B364-AE6C860FCB8A}" dt="2023-10-21T16:22:09.163" v="2678" actId="14100"/>
          <ac:cxnSpMkLst>
            <pc:docMk/>
            <pc:sldMk cId="3655654902" sldId="508"/>
            <ac:cxnSpMk id="6" creationId="{772BED33-249D-F9AE-589E-EB6757476B92}"/>
          </ac:cxnSpMkLst>
        </pc:cxnChg>
        <pc:cxnChg chg="add mod">
          <ac:chgData name="Ahmed, Shareef" userId="ce7c6025-ca9f-4b65-b3ee-82447e2e582a" providerId="ADAL" clId="{41DC704E-4A87-4783-B364-AE6C860FCB8A}" dt="2023-10-21T16:22:11.660" v="2679" actId="14100"/>
          <ac:cxnSpMkLst>
            <pc:docMk/>
            <pc:sldMk cId="3655654902" sldId="508"/>
            <ac:cxnSpMk id="7" creationId="{71E10C52-EFA0-F0D7-15A0-312BE15EF4CC}"/>
          </ac:cxnSpMkLst>
        </pc:cxnChg>
      </pc:sldChg>
      <pc:sldChg chg="modSp add mod ord">
        <pc:chgData name="Ahmed, Shareef" userId="ce7c6025-ca9f-4b65-b3ee-82447e2e582a" providerId="ADAL" clId="{41DC704E-4A87-4783-B364-AE6C860FCB8A}" dt="2023-10-21T16:23:47.700" v="2700"/>
        <pc:sldMkLst>
          <pc:docMk/>
          <pc:sldMk cId="1696826650" sldId="509"/>
        </pc:sldMkLst>
        <pc:spChg chg="mod">
          <ac:chgData name="Ahmed, Shareef" userId="ce7c6025-ca9f-4b65-b3ee-82447e2e582a" providerId="ADAL" clId="{41DC704E-4A87-4783-B364-AE6C860FCB8A}" dt="2023-10-21T16:23:45.084" v="2698" actId="1076"/>
          <ac:spMkLst>
            <pc:docMk/>
            <pc:sldMk cId="1696826650" sldId="509"/>
            <ac:spMk id="10" creationId="{283CA937-625E-2642-C22B-761364C447D0}"/>
          </ac:spMkLst>
        </pc:spChg>
        <pc:spChg chg="mod">
          <ac:chgData name="Ahmed, Shareef" userId="ce7c6025-ca9f-4b65-b3ee-82447e2e582a" providerId="ADAL" clId="{41DC704E-4A87-4783-B364-AE6C860FCB8A}" dt="2023-10-21T16:23:26.493" v="2696" actId="207"/>
          <ac:spMkLst>
            <pc:docMk/>
            <pc:sldMk cId="1696826650" sldId="509"/>
            <ac:spMk id="20" creationId="{4291C5EE-737D-C6B9-22DA-E5022230CB17}"/>
          </ac:spMkLst>
        </pc:spChg>
        <pc:spChg chg="mod">
          <ac:chgData name="Ahmed, Shareef" userId="ce7c6025-ca9f-4b65-b3ee-82447e2e582a" providerId="ADAL" clId="{41DC704E-4A87-4783-B364-AE6C860FCB8A}" dt="2023-10-21T16:23:30.370" v="2697" actId="207"/>
          <ac:spMkLst>
            <pc:docMk/>
            <pc:sldMk cId="1696826650" sldId="509"/>
            <ac:spMk id="43" creationId="{2C5BA7B3-CF45-C3D9-7430-A0FBC2C70F35}"/>
          </ac:spMkLst>
        </pc:spChg>
        <pc:cxnChg chg="mod">
          <ac:chgData name="Ahmed, Shareef" userId="ce7c6025-ca9f-4b65-b3ee-82447e2e582a" providerId="ADAL" clId="{41DC704E-4A87-4783-B364-AE6C860FCB8A}" dt="2023-10-21T16:23:45.084" v="2698" actId="1076"/>
          <ac:cxnSpMkLst>
            <pc:docMk/>
            <pc:sldMk cId="1696826650" sldId="509"/>
            <ac:cxnSpMk id="11" creationId="{208218DF-874C-B972-496E-34DEF767A170}"/>
          </ac:cxnSpMkLst>
        </pc:cxnChg>
        <pc:cxnChg chg="mod">
          <ac:chgData name="Ahmed, Shareef" userId="ce7c6025-ca9f-4b65-b3ee-82447e2e582a" providerId="ADAL" clId="{41DC704E-4A87-4783-B364-AE6C860FCB8A}" dt="2023-10-21T16:23:45.084" v="2698" actId="1076"/>
          <ac:cxnSpMkLst>
            <pc:docMk/>
            <pc:sldMk cId="1696826650" sldId="509"/>
            <ac:cxnSpMk id="14" creationId="{9DA775CE-75B9-800B-2515-BF8C6AF1012E}"/>
          </ac:cxnSpMkLst>
        </pc:cxnChg>
      </pc:sldChg>
      <pc:sldChg chg="addSp delSp modSp add mod">
        <pc:chgData name="Ahmed, Shareef" userId="ce7c6025-ca9f-4b65-b3ee-82447e2e582a" providerId="ADAL" clId="{41DC704E-4A87-4783-B364-AE6C860FCB8A}" dt="2023-10-21T16:49:07.282" v="2814" actId="20577"/>
        <pc:sldMkLst>
          <pc:docMk/>
          <pc:sldMk cId="3680326731" sldId="510"/>
        </pc:sldMkLst>
        <pc:spChg chg="mod">
          <ac:chgData name="Ahmed, Shareef" userId="ce7c6025-ca9f-4b65-b3ee-82447e2e582a" providerId="ADAL" clId="{41DC704E-4A87-4783-B364-AE6C860FCB8A}" dt="2023-10-21T16:30:48.415" v="2754" actId="14100"/>
          <ac:spMkLst>
            <pc:docMk/>
            <pc:sldMk cId="3680326731" sldId="510"/>
            <ac:spMk id="3" creationId="{5AFFCD08-E41B-E1FA-6072-06EABD79501D}"/>
          </ac:spMkLst>
        </pc:spChg>
        <pc:spChg chg="add mod">
          <ac:chgData name="Ahmed, Shareef" userId="ce7c6025-ca9f-4b65-b3ee-82447e2e582a" providerId="ADAL" clId="{41DC704E-4A87-4783-B364-AE6C860FCB8A}" dt="2023-10-21T16:30:48.415" v="2754" actId="14100"/>
          <ac:spMkLst>
            <pc:docMk/>
            <pc:sldMk cId="3680326731" sldId="510"/>
            <ac:spMk id="8" creationId="{2E642944-45F7-0085-D780-385C28827DB3}"/>
          </ac:spMkLst>
        </pc:spChg>
        <pc:spChg chg="mod">
          <ac:chgData name="Ahmed, Shareef" userId="ce7c6025-ca9f-4b65-b3ee-82447e2e582a" providerId="ADAL" clId="{41DC704E-4A87-4783-B364-AE6C860FCB8A}" dt="2023-10-21T16:30:48.415" v="2754" actId="14100"/>
          <ac:spMkLst>
            <pc:docMk/>
            <pc:sldMk cId="3680326731" sldId="510"/>
            <ac:spMk id="10" creationId="{283CA937-625E-2642-C22B-761364C447D0}"/>
          </ac:spMkLst>
        </pc:spChg>
        <pc:spChg chg="add mod">
          <ac:chgData name="Ahmed, Shareef" userId="ce7c6025-ca9f-4b65-b3ee-82447e2e582a" providerId="ADAL" clId="{41DC704E-4A87-4783-B364-AE6C860FCB8A}" dt="2023-10-21T16:49:07.282" v="2814" actId="20577"/>
          <ac:spMkLst>
            <pc:docMk/>
            <pc:sldMk cId="3680326731" sldId="510"/>
            <ac:spMk id="19" creationId="{C1E7662B-FED0-12A0-B63D-68CCA61BE1BB}"/>
          </ac:spMkLst>
        </pc:spChg>
        <pc:spChg chg="mod">
          <ac:chgData name="Ahmed, Shareef" userId="ce7c6025-ca9f-4b65-b3ee-82447e2e582a" providerId="ADAL" clId="{41DC704E-4A87-4783-B364-AE6C860FCB8A}" dt="2023-10-21T16:30:48.415" v="2754" actId="14100"/>
          <ac:spMkLst>
            <pc:docMk/>
            <pc:sldMk cId="3680326731" sldId="510"/>
            <ac:spMk id="20" creationId="{4291C5EE-737D-C6B9-22DA-E5022230CB17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22" creationId="{25C96AD6-7EB9-4BDD-F739-4E2576781618}"/>
          </ac:spMkLst>
        </pc:spChg>
        <pc:spChg chg="mod topLvl">
          <ac:chgData name="Ahmed, Shareef" userId="ce7c6025-ca9f-4b65-b3ee-82447e2e582a" providerId="ADAL" clId="{41DC704E-4A87-4783-B364-AE6C860FCB8A}" dt="2023-10-21T16:31:31.815" v="2764" actId="207"/>
          <ac:spMkLst>
            <pc:docMk/>
            <pc:sldMk cId="3680326731" sldId="510"/>
            <ac:spMk id="23" creationId="{D69D0E23-0093-DC48-5235-4A75ADF876A6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24" creationId="{68EF2D61-4CB2-4BCD-4FA0-4E118297F37D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28" creationId="{625EADA2-CE39-4B94-EEE1-1EFEA2AC5727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30" creationId="{B17680E0-B78C-B8A1-11B0-4E02601CD247}"/>
          </ac:spMkLst>
        </pc:spChg>
        <pc:spChg chg="mod">
          <ac:chgData name="Ahmed, Shareef" userId="ce7c6025-ca9f-4b65-b3ee-82447e2e582a" providerId="ADAL" clId="{41DC704E-4A87-4783-B364-AE6C860FCB8A}" dt="2023-10-21T16:31:38.389" v="2765" actId="207"/>
          <ac:spMkLst>
            <pc:docMk/>
            <pc:sldMk cId="3680326731" sldId="510"/>
            <ac:spMk id="31" creationId="{70FD5959-95C8-F8F7-7C06-CEBF30380234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32" creationId="{299E94C0-67F1-B292-2408-190C75263D87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34" creationId="{A8D03B0A-660C-53AB-1278-99D0E84F357E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37" creationId="{48D21119-C742-A96C-9B4C-EBAE592A5D8E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39" creationId="{E198CAB0-FF3F-B140-2DB5-58FAD3BF574E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41" creationId="{2E910002-9926-B9E2-34A9-3B7D07265645}"/>
          </ac:spMkLst>
        </pc:spChg>
        <pc:spChg chg="mod">
          <ac:chgData name="Ahmed, Shareef" userId="ce7c6025-ca9f-4b65-b3ee-82447e2e582a" providerId="ADAL" clId="{41DC704E-4A87-4783-B364-AE6C860FCB8A}" dt="2023-10-21T16:30:48.415" v="2754" actId="14100"/>
          <ac:spMkLst>
            <pc:docMk/>
            <pc:sldMk cId="3680326731" sldId="510"/>
            <ac:spMk id="43" creationId="{2C5BA7B3-CF45-C3D9-7430-A0FBC2C70F35}"/>
          </ac:spMkLst>
        </pc:spChg>
        <pc:grpChg chg="del">
          <ac:chgData name="Ahmed, Shareef" userId="ce7c6025-ca9f-4b65-b3ee-82447e2e582a" providerId="ADAL" clId="{41DC704E-4A87-4783-B364-AE6C860FCB8A}" dt="2023-10-21T16:30:00.749" v="2743" actId="165"/>
          <ac:grpSpMkLst>
            <pc:docMk/>
            <pc:sldMk cId="3680326731" sldId="510"/>
            <ac:grpSpMk id="21" creationId="{DCD53C59-421F-9FA8-5773-E94CB08BD949}"/>
          </ac:grpSpMkLst>
        </pc:grp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6" creationId="{F27C3D4D-B58B-7916-5BF0-65C433F6B218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7" creationId="{B889E549-AE37-F209-E310-5A000A8E243D}"/>
          </ac:cxnSpMkLst>
        </pc:cxnChg>
        <pc:cxnChg chg="add 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9" creationId="{EEE67B84-1855-872E-251C-6CBA4F176567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11" creationId="{208218DF-874C-B972-496E-34DEF767A170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14" creationId="{9DA775CE-75B9-800B-2515-BF8C6AF1012E}"/>
          </ac:cxnSpMkLst>
        </pc:cxnChg>
        <pc:cxnChg chg="add 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15" creationId="{FDF09E9D-B1BC-DE6F-2633-8CDAF8399670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25" creationId="{571D991C-4A18-B5F5-2A6D-A1AAC0B25A1A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26" creationId="{3BFBA5CD-5898-C1BF-1B1B-9ED8FA6F566B}"/>
          </ac:cxnSpMkLst>
        </pc:cxnChg>
        <pc:cxnChg chg="add mod">
          <ac:chgData name="Ahmed, Shareef" userId="ce7c6025-ca9f-4b65-b3ee-82447e2e582a" providerId="ADAL" clId="{41DC704E-4A87-4783-B364-AE6C860FCB8A}" dt="2023-10-21T16:31:20.412" v="2762" actId="1076"/>
          <ac:cxnSpMkLst>
            <pc:docMk/>
            <pc:sldMk cId="3680326731" sldId="510"/>
            <ac:cxnSpMk id="27" creationId="{AB6308D7-E3C7-E1A2-0810-74F45C0FADBD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33" creationId="{C7BAEC27-A07B-63CD-CBEF-50E9BEDFC4FA}"/>
          </ac:cxnSpMkLst>
        </pc:cxnChg>
        <pc:cxnChg chg="add mod">
          <ac:chgData name="Ahmed, Shareef" userId="ce7c6025-ca9f-4b65-b3ee-82447e2e582a" providerId="ADAL" clId="{41DC704E-4A87-4783-B364-AE6C860FCB8A}" dt="2023-10-21T16:31:20.412" v="2762" actId="1076"/>
          <ac:cxnSpMkLst>
            <pc:docMk/>
            <pc:sldMk cId="3680326731" sldId="510"/>
            <ac:cxnSpMk id="36" creationId="{8BDED5BA-026B-C1A6-2F4A-174A92E44BA8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38" creationId="{4192717A-4891-28D0-29CA-2A2F34E5F0F0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44" creationId="{8667AB61-748F-9814-C861-8906BA8571B8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45" creationId="{C4155E3F-C9CE-E1B7-C675-C002D70284EE}"/>
          </ac:cxnSpMkLst>
        </pc:cxnChg>
      </pc:sldChg>
      <pc:sldChg chg="add del">
        <pc:chgData name="Ahmed, Shareef" userId="ce7c6025-ca9f-4b65-b3ee-82447e2e582a" providerId="ADAL" clId="{41DC704E-4A87-4783-B364-AE6C860FCB8A}" dt="2023-10-21T16:27:36.383" v="2726"/>
        <pc:sldMkLst>
          <pc:docMk/>
          <pc:sldMk cId="180953433" sldId="511"/>
        </pc:sldMkLst>
      </pc:sldChg>
      <pc:sldChg chg="add del">
        <pc:chgData name="Ahmed, Shareef" userId="ce7c6025-ca9f-4b65-b3ee-82447e2e582a" providerId="ADAL" clId="{41DC704E-4A87-4783-B364-AE6C860FCB8A}" dt="2023-10-21T16:27:32.253" v="2724"/>
        <pc:sldMkLst>
          <pc:docMk/>
          <pc:sldMk cId="1456441009" sldId="511"/>
        </pc:sldMkLst>
      </pc:sldChg>
      <pc:sldChg chg="modSp add mod ord">
        <pc:chgData name="Ahmed, Shareef" userId="ce7c6025-ca9f-4b65-b3ee-82447e2e582a" providerId="ADAL" clId="{41DC704E-4A87-4783-B364-AE6C860FCB8A}" dt="2023-10-21T16:29:01.741" v="2740"/>
        <pc:sldMkLst>
          <pc:docMk/>
          <pc:sldMk cId="2455118036" sldId="511"/>
        </pc:sldMkLst>
        <pc:spChg chg="mod">
          <ac:chgData name="Ahmed, Shareef" userId="ce7c6025-ca9f-4b65-b3ee-82447e2e582a" providerId="ADAL" clId="{41DC704E-4A87-4783-B364-AE6C860FCB8A}" dt="2023-10-21T16:28:59.131" v="2738" actId="207"/>
          <ac:spMkLst>
            <pc:docMk/>
            <pc:sldMk cId="2455118036" sldId="511"/>
            <ac:spMk id="24" creationId="{68EF2D61-4CB2-4BCD-4FA0-4E118297F37D}"/>
          </ac:spMkLst>
        </pc:spChg>
        <pc:spChg chg="mod">
          <ac:chgData name="Ahmed, Shareef" userId="ce7c6025-ca9f-4b65-b3ee-82447e2e582a" providerId="ADAL" clId="{41DC704E-4A87-4783-B364-AE6C860FCB8A}" dt="2023-10-21T16:28:59.131" v="2738" actId="207"/>
          <ac:spMkLst>
            <pc:docMk/>
            <pc:sldMk cId="2455118036" sldId="511"/>
            <ac:spMk id="28" creationId="{625EADA2-CE39-4B94-EEE1-1EFEA2AC5727}"/>
          </ac:spMkLst>
        </pc:spChg>
      </pc:sldChg>
      <pc:sldChg chg="modSp add del mod">
        <pc:chgData name="Ahmed, Shareef" userId="ce7c6025-ca9f-4b65-b3ee-82447e2e582a" providerId="ADAL" clId="{41DC704E-4A87-4783-B364-AE6C860FCB8A}" dt="2023-10-21T16:34:46.225" v="2792" actId="47"/>
        <pc:sldMkLst>
          <pc:docMk/>
          <pc:sldMk cId="2270798588" sldId="512"/>
        </pc:sldMkLst>
        <pc:spChg chg="mod">
          <ac:chgData name="Ahmed, Shareef" userId="ce7c6025-ca9f-4b65-b3ee-82447e2e582a" providerId="ADAL" clId="{41DC704E-4A87-4783-B364-AE6C860FCB8A}" dt="2023-10-21T16:32:28.768" v="2771" actId="1076"/>
          <ac:spMkLst>
            <pc:docMk/>
            <pc:sldMk cId="2270798588" sldId="512"/>
            <ac:spMk id="8" creationId="{2E642944-45F7-0085-D780-385C28827DB3}"/>
          </ac:spMkLst>
        </pc:spChg>
        <pc:spChg chg="mod">
          <ac:chgData name="Ahmed, Shareef" userId="ce7c6025-ca9f-4b65-b3ee-82447e2e582a" providerId="ADAL" clId="{41DC704E-4A87-4783-B364-AE6C860FCB8A}" dt="2023-10-21T16:33:45.012" v="2786" actId="1076"/>
          <ac:spMkLst>
            <pc:docMk/>
            <pc:sldMk cId="2270798588" sldId="512"/>
            <ac:spMk id="19" creationId="{C1E7662B-FED0-12A0-B63D-68CCA61BE1BB}"/>
          </ac:spMkLst>
        </pc:spChg>
        <pc:spChg chg="mod">
          <ac:chgData name="Ahmed, Shareef" userId="ce7c6025-ca9f-4b65-b3ee-82447e2e582a" providerId="ADAL" clId="{41DC704E-4A87-4783-B364-AE6C860FCB8A}" dt="2023-10-21T16:34:41.515" v="2791" actId="207"/>
          <ac:spMkLst>
            <pc:docMk/>
            <pc:sldMk cId="2270798588" sldId="512"/>
            <ac:spMk id="22" creationId="{25C96AD6-7EB9-4BDD-F739-4E2576781618}"/>
          </ac:spMkLst>
        </pc:spChg>
        <pc:spChg chg="mod">
          <ac:chgData name="Ahmed, Shareef" userId="ce7c6025-ca9f-4b65-b3ee-82447e2e582a" providerId="ADAL" clId="{41DC704E-4A87-4783-B364-AE6C860FCB8A}" dt="2023-10-21T16:32:20.054" v="2770" actId="1076"/>
          <ac:spMkLst>
            <pc:docMk/>
            <pc:sldMk cId="2270798588" sldId="512"/>
            <ac:spMk id="23" creationId="{D69D0E23-0093-DC48-5235-4A75ADF876A6}"/>
          </ac:spMkLst>
        </pc:spChg>
        <pc:spChg chg="mod">
          <ac:chgData name="Ahmed, Shareef" userId="ce7c6025-ca9f-4b65-b3ee-82447e2e582a" providerId="ADAL" clId="{41DC704E-4A87-4783-B364-AE6C860FCB8A}" dt="2023-10-21T16:32:28.768" v="2771" actId="1076"/>
          <ac:spMkLst>
            <pc:docMk/>
            <pc:sldMk cId="2270798588" sldId="512"/>
            <ac:spMk id="24" creationId="{68EF2D61-4CB2-4BCD-4FA0-4E118297F37D}"/>
          </ac:spMkLst>
        </pc:spChg>
        <pc:spChg chg="mod">
          <ac:chgData name="Ahmed, Shareef" userId="ce7c6025-ca9f-4b65-b3ee-82447e2e582a" providerId="ADAL" clId="{41DC704E-4A87-4783-B364-AE6C860FCB8A}" dt="2023-10-21T16:32:28.768" v="2771" actId="1076"/>
          <ac:spMkLst>
            <pc:docMk/>
            <pc:sldMk cId="2270798588" sldId="512"/>
            <ac:spMk id="28" creationId="{625EADA2-CE39-4B94-EEE1-1EFEA2AC5727}"/>
          </ac:spMkLst>
        </pc:spChg>
        <pc:cxnChg chg="mod">
          <ac:chgData name="Ahmed, Shareef" userId="ce7c6025-ca9f-4b65-b3ee-82447e2e582a" providerId="ADAL" clId="{41DC704E-4A87-4783-B364-AE6C860FCB8A}" dt="2023-10-21T16:32:28.768" v="2771" actId="1076"/>
          <ac:cxnSpMkLst>
            <pc:docMk/>
            <pc:sldMk cId="2270798588" sldId="512"/>
            <ac:cxnSpMk id="9" creationId="{EEE67B84-1855-872E-251C-6CBA4F176567}"/>
          </ac:cxnSpMkLst>
        </pc:cxnChg>
        <pc:cxnChg chg="mod">
          <ac:chgData name="Ahmed, Shareef" userId="ce7c6025-ca9f-4b65-b3ee-82447e2e582a" providerId="ADAL" clId="{41DC704E-4A87-4783-B364-AE6C860FCB8A}" dt="2023-10-21T16:32:28.768" v="2771" actId="1076"/>
          <ac:cxnSpMkLst>
            <pc:docMk/>
            <pc:sldMk cId="2270798588" sldId="512"/>
            <ac:cxnSpMk id="15" creationId="{FDF09E9D-B1BC-DE6F-2633-8CDAF8399670}"/>
          </ac:cxnSpMkLst>
        </pc:cxnChg>
        <pc:cxnChg chg="mod">
          <ac:chgData name="Ahmed, Shareef" userId="ce7c6025-ca9f-4b65-b3ee-82447e2e582a" providerId="ADAL" clId="{41DC704E-4A87-4783-B364-AE6C860FCB8A}" dt="2023-10-21T16:33:45.012" v="2786" actId="1076"/>
          <ac:cxnSpMkLst>
            <pc:docMk/>
            <pc:sldMk cId="2270798588" sldId="512"/>
            <ac:cxnSpMk id="27" creationId="{AB6308D7-E3C7-E1A2-0810-74F45C0FADBD}"/>
          </ac:cxnSpMkLst>
        </pc:cxnChg>
        <pc:cxnChg chg="mod">
          <ac:chgData name="Ahmed, Shareef" userId="ce7c6025-ca9f-4b65-b3ee-82447e2e582a" providerId="ADAL" clId="{41DC704E-4A87-4783-B364-AE6C860FCB8A}" dt="2023-10-21T16:33:45.012" v="2786" actId="1076"/>
          <ac:cxnSpMkLst>
            <pc:docMk/>
            <pc:sldMk cId="2270798588" sldId="512"/>
            <ac:cxnSpMk id="36" creationId="{8BDED5BA-026B-C1A6-2F4A-174A92E44BA8}"/>
          </ac:cxnSpMkLst>
        </pc:cxnChg>
      </pc:sldChg>
      <pc:sldChg chg="addSp modSp add mod">
        <pc:chgData name="Ahmed, Shareef" userId="ce7c6025-ca9f-4b65-b3ee-82447e2e582a" providerId="ADAL" clId="{41DC704E-4A87-4783-B364-AE6C860FCB8A}" dt="2023-10-21T16:49:15.230" v="2816" actId="20577"/>
        <pc:sldMkLst>
          <pc:docMk/>
          <pc:sldMk cId="2854844700" sldId="513"/>
        </pc:sldMkLst>
        <pc:spChg chg="mod">
          <ac:chgData name="Ahmed, Shareef" userId="ce7c6025-ca9f-4b65-b3ee-82447e2e582a" providerId="ADAL" clId="{41DC704E-4A87-4783-B364-AE6C860FCB8A}" dt="2023-10-21T16:35:04.836" v="2795" actId="207"/>
          <ac:spMkLst>
            <pc:docMk/>
            <pc:sldMk cId="2854844700" sldId="513"/>
            <ac:spMk id="8" creationId="{2E642944-45F7-0085-D780-385C28827DB3}"/>
          </ac:spMkLst>
        </pc:spChg>
        <pc:spChg chg="add mod">
          <ac:chgData name="Ahmed, Shareef" userId="ce7c6025-ca9f-4b65-b3ee-82447e2e582a" providerId="ADAL" clId="{41DC704E-4A87-4783-B364-AE6C860FCB8A}" dt="2023-10-21T16:33:11.724" v="2778" actId="14100"/>
          <ac:spMkLst>
            <pc:docMk/>
            <pc:sldMk cId="2854844700" sldId="513"/>
            <ac:spMk id="12" creationId="{C99CAA53-60B2-2514-CEBC-FF5A8FF8C6E4}"/>
          </ac:spMkLst>
        </pc:spChg>
        <pc:spChg chg="mod">
          <ac:chgData name="Ahmed, Shareef" userId="ce7c6025-ca9f-4b65-b3ee-82447e2e582a" providerId="ADAL" clId="{41DC704E-4A87-4783-B364-AE6C860FCB8A}" dt="2023-10-21T16:49:15.230" v="2816" actId="20577"/>
          <ac:spMkLst>
            <pc:docMk/>
            <pc:sldMk cId="2854844700" sldId="513"/>
            <ac:spMk id="19" creationId="{C1E7662B-FED0-12A0-B63D-68CCA61BE1BB}"/>
          </ac:spMkLst>
        </pc:spChg>
        <pc:spChg chg="mod">
          <ac:chgData name="Ahmed, Shareef" userId="ce7c6025-ca9f-4b65-b3ee-82447e2e582a" providerId="ADAL" clId="{41DC704E-4A87-4783-B364-AE6C860FCB8A}" dt="2023-10-21T16:35:00.019" v="2794" actId="207"/>
          <ac:spMkLst>
            <pc:docMk/>
            <pc:sldMk cId="2854844700" sldId="513"/>
            <ac:spMk id="22" creationId="{25C96AD6-7EB9-4BDD-F739-4E2576781618}"/>
          </ac:spMkLst>
        </pc:spChg>
        <pc:cxnChg chg="add mod">
          <ac:chgData name="Ahmed, Shareef" userId="ce7c6025-ca9f-4b65-b3ee-82447e2e582a" providerId="ADAL" clId="{41DC704E-4A87-4783-B364-AE6C860FCB8A}" dt="2023-10-21T16:33:20.613" v="2781" actId="14100"/>
          <ac:cxnSpMkLst>
            <pc:docMk/>
            <pc:sldMk cId="2854844700" sldId="513"/>
            <ac:cxnSpMk id="13" creationId="{18BE1136-C0A0-D16E-45EA-6B8B1BA52845}"/>
          </ac:cxnSpMkLst>
        </pc:cxnChg>
        <pc:cxnChg chg="add mod">
          <ac:chgData name="Ahmed, Shareef" userId="ce7c6025-ca9f-4b65-b3ee-82447e2e582a" providerId="ADAL" clId="{41DC704E-4A87-4783-B364-AE6C860FCB8A}" dt="2023-10-21T16:33:28.327" v="2785" actId="14100"/>
          <ac:cxnSpMkLst>
            <pc:docMk/>
            <pc:sldMk cId="2854844700" sldId="513"/>
            <ac:cxnSpMk id="21" creationId="{343D7561-9717-3F7C-689C-E0A2CDCCF388}"/>
          </ac:cxnSpMkLst>
        </pc:cxnChg>
        <pc:cxnChg chg="mod">
          <ac:chgData name="Ahmed, Shareef" userId="ce7c6025-ca9f-4b65-b3ee-82447e2e582a" providerId="ADAL" clId="{41DC704E-4A87-4783-B364-AE6C860FCB8A}" dt="2023-10-21T16:34:20.923" v="2789" actId="1076"/>
          <ac:cxnSpMkLst>
            <pc:docMk/>
            <pc:sldMk cId="2854844700" sldId="513"/>
            <ac:cxnSpMk id="27" creationId="{AB6308D7-E3C7-E1A2-0810-74F45C0FADBD}"/>
          </ac:cxnSpMkLst>
        </pc:cxnChg>
        <pc:cxnChg chg="mod">
          <ac:chgData name="Ahmed, Shareef" userId="ce7c6025-ca9f-4b65-b3ee-82447e2e582a" providerId="ADAL" clId="{41DC704E-4A87-4783-B364-AE6C860FCB8A}" dt="2023-10-21T16:34:20.923" v="2789" actId="1076"/>
          <ac:cxnSpMkLst>
            <pc:docMk/>
            <pc:sldMk cId="2854844700" sldId="513"/>
            <ac:cxnSpMk id="36" creationId="{8BDED5BA-026B-C1A6-2F4A-174A92E44BA8}"/>
          </ac:cxnSpMkLst>
        </pc:cxnChg>
      </pc:sldChg>
      <pc:sldChg chg="add del">
        <pc:chgData name="Ahmed, Shareef" userId="ce7c6025-ca9f-4b65-b3ee-82447e2e582a" providerId="ADAL" clId="{41DC704E-4A87-4783-B364-AE6C860FCB8A}" dt="2023-10-21T16:35:45.317" v="2807" actId="47"/>
        <pc:sldMkLst>
          <pc:docMk/>
          <pc:sldMk cId="3532927143" sldId="514"/>
        </pc:sldMkLst>
      </pc:sldChg>
      <pc:sldChg chg="addSp modSp add mod">
        <pc:chgData name="Ahmed, Shareef" userId="ce7c6025-ca9f-4b65-b3ee-82447e2e582a" providerId="ADAL" clId="{41DC704E-4A87-4783-B364-AE6C860FCB8A}" dt="2023-10-21T16:49:38.345" v="2828" actId="20577"/>
        <pc:sldMkLst>
          <pc:docMk/>
          <pc:sldMk cId="2657034552" sldId="515"/>
        </pc:sldMkLst>
        <pc:spChg chg="add mod">
          <ac:chgData name="Ahmed, Shareef" userId="ce7c6025-ca9f-4b65-b3ee-82447e2e582a" providerId="ADAL" clId="{41DC704E-4A87-4783-B364-AE6C860FCB8A}" dt="2023-10-21T16:49:35.437" v="2826" actId="14100"/>
          <ac:spMkLst>
            <pc:docMk/>
            <pc:sldMk cId="2657034552" sldId="515"/>
            <ac:spMk id="16" creationId="{468013FA-2B28-4CA0-A173-3BA829CAA1A8}"/>
          </ac:spMkLst>
        </pc:spChg>
        <pc:spChg chg="mod">
          <ac:chgData name="Ahmed, Shareef" userId="ce7c6025-ca9f-4b65-b3ee-82447e2e582a" providerId="ADAL" clId="{41DC704E-4A87-4783-B364-AE6C860FCB8A}" dt="2023-10-21T16:49:38.345" v="2828" actId="20577"/>
          <ac:spMkLst>
            <pc:docMk/>
            <pc:sldMk cId="2657034552" sldId="515"/>
            <ac:spMk id="19" creationId="{C1E7662B-FED0-12A0-B63D-68CCA61BE1BB}"/>
          </ac:spMkLst>
        </pc:spChg>
        <pc:cxnChg chg="add mod">
          <ac:chgData name="Ahmed, Shareef" userId="ce7c6025-ca9f-4b65-b3ee-82447e2e582a" providerId="ADAL" clId="{41DC704E-4A87-4783-B364-AE6C860FCB8A}" dt="2023-10-21T16:49:35.437" v="2826" actId="14100"/>
          <ac:cxnSpMkLst>
            <pc:docMk/>
            <pc:sldMk cId="2657034552" sldId="515"/>
            <ac:cxnSpMk id="17" creationId="{8FD483D0-4950-24F5-EA1C-4FC3913FEAC2}"/>
          </ac:cxnSpMkLst>
        </pc:cxnChg>
        <pc:cxnChg chg="add mod">
          <ac:chgData name="Ahmed, Shareef" userId="ce7c6025-ca9f-4b65-b3ee-82447e2e582a" providerId="ADAL" clId="{41DC704E-4A87-4783-B364-AE6C860FCB8A}" dt="2023-10-21T16:49:35.437" v="2826" actId="14100"/>
          <ac:cxnSpMkLst>
            <pc:docMk/>
            <pc:sldMk cId="2657034552" sldId="515"/>
            <ac:cxnSpMk id="40" creationId="{A6CAE533-C52E-CAD8-8C3C-2335504EC48D}"/>
          </ac:cxnSpMkLst>
        </pc:cxnChg>
      </pc:sldChg>
      <pc:sldChg chg="modSp add mod ord">
        <pc:chgData name="Ahmed, Shareef" userId="ce7c6025-ca9f-4b65-b3ee-82447e2e582a" providerId="ADAL" clId="{41DC704E-4A87-4783-B364-AE6C860FCB8A}" dt="2023-10-21T16:49:30.090" v="2823" actId="14100"/>
        <pc:sldMkLst>
          <pc:docMk/>
          <pc:sldMk cId="68117162" sldId="516"/>
        </pc:sldMkLst>
        <pc:spChg chg="mod">
          <ac:chgData name="Ahmed, Shareef" userId="ce7c6025-ca9f-4b65-b3ee-82447e2e582a" providerId="ADAL" clId="{41DC704E-4A87-4783-B364-AE6C860FCB8A}" dt="2023-10-21T16:35:56.691" v="2810" actId="207"/>
          <ac:spMkLst>
            <pc:docMk/>
            <pc:sldMk cId="68117162" sldId="516"/>
            <ac:spMk id="12" creationId="{C99CAA53-60B2-2514-CEBC-FF5A8FF8C6E4}"/>
          </ac:spMkLst>
        </pc:spChg>
        <pc:spChg chg="mod">
          <ac:chgData name="Ahmed, Shareef" userId="ce7c6025-ca9f-4b65-b3ee-82447e2e582a" providerId="ADAL" clId="{41DC704E-4A87-4783-B364-AE6C860FCB8A}" dt="2023-10-21T16:49:30.090" v="2823" actId="14100"/>
          <ac:spMkLst>
            <pc:docMk/>
            <pc:sldMk cId="68117162" sldId="516"/>
            <ac:spMk id="16" creationId="{468013FA-2B28-4CA0-A173-3BA829CAA1A8}"/>
          </ac:spMkLst>
        </pc:spChg>
        <pc:spChg chg="mod">
          <ac:chgData name="Ahmed, Shareef" userId="ce7c6025-ca9f-4b65-b3ee-82447e2e582a" providerId="ADAL" clId="{41DC704E-4A87-4783-B364-AE6C860FCB8A}" dt="2023-10-21T16:49:19.513" v="2818" actId="20577"/>
          <ac:spMkLst>
            <pc:docMk/>
            <pc:sldMk cId="68117162" sldId="516"/>
            <ac:spMk id="19" creationId="{C1E7662B-FED0-12A0-B63D-68CCA61BE1BB}"/>
          </ac:spMkLst>
        </pc:spChg>
        <pc:cxnChg chg="mod">
          <ac:chgData name="Ahmed, Shareef" userId="ce7c6025-ca9f-4b65-b3ee-82447e2e582a" providerId="ADAL" clId="{41DC704E-4A87-4783-B364-AE6C860FCB8A}" dt="2023-10-21T16:49:30.090" v="2823" actId="14100"/>
          <ac:cxnSpMkLst>
            <pc:docMk/>
            <pc:sldMk cId="68117162" sldId="516"/>
            <ac:cxnSpMk id="17" creationId="{8FD483D0-4950-24F5-EA1C-4FC3913FEAC2}"/>
          </ac:cxnSpMkLst>
        </pc:cxnChg>
        <pc:cxnChg chg="mod">
          <ac:chgData name="Ahmed, Shareef" userId="ce7c6025-ca9f-4b65-b3ee-82447e2e582a" providerId="ADAL" clId="{41DC704E-4A87-4783-B364-AE6C860FCB8A}" dt="2023-10-21T16:49:30.090" v="2823" actId="14100"/>
          <ac:cxnSpMkLst>
            <pc:docMk/>
            <pc:sldMk cId="68117162" sldId="516"/>
            <ac:cxnSpMk id="40" creationId="{A6CAE533-C52E-CAD8-8C3C-2335504EC48D}"/>
          </ac:cxnSpMkLst>
        </pc:cxnChg>
      </pc:sldChg>
      <pc:sldChg chg="addSp delSp modSp add mod">
        <pc:chgData name="Ahmed, Shareef" userId="ce7c6025-ca9f-4b65-b3ee-82447e2e582a" providerId="ADAL" clId="{41DC704E-4A87-4783-B364-AE6C860FCB8A}" dt="2023-10-21T16:52:47.051" v="2878" actId="1076"/>
        <pc:sldMkLst>
          <pc:docMk/>
          <pc:sldMk cId="462107538" sldId="517"/>
        </pc:sldMkLst>
        <pc:spChg chg="mod">
          <ac:chgData name="Ahmed, Shareef" userId="ce7c6025-ca9f-4b65-b3ee-82447e2e582a" providerId="ADAL" clId="{41DC704E-4A87-4783-B364-AE6C860FCB8A}" dt="2023-10-21T16:51:19.535" v="2836" actId="14100"/>
          <ac:spMkLst>
            <pc:docMk/>
            <pc:sldMk cId="462107538" sldId="517"/>
            <ac:spMk id="18" creationId="{6ADD05E4-056A-3482-93E8-11A2751793E2}"/>
          </ac:spMkLst>
        </pc:spChg>
        <pc:spChg chg="add mod">
          <ac:chgData name="Ahmed, Shareef" userId="ce7c6025-ca9f-4b65-b3ee-82447e2e582a" providerId="ADAL" clId="{41DC704E-4A87-4783-B364-AE6C860FCB8A}" dt="2023-10-21T16:51:33.418" v="2838" actId="1076"/>
          <ac:spMkLst>
            <pc:docMk/>
            <pc:sldMk cId="462107538" sldId="517"/>
            <ac:spMk id="29" creationId="{B6676362-C5A8-1BCE-C1F3-6C0CCD46B747}"/>
          </ac:spMkLst>
        </pc:spChg>
        <pc:spChg chg="add mod">
          <ac:chgData name="Ahmed, Shareef" userId="ce7c6025-ca9f-4b65-b3ee-82447e2e582a" providerId="ADAL" clId="{41DC704E-4A87-4783-B364-AE6C860FCB8A}" dt="2023-10-21T16:51:36.711" v="2840" actId="1076"/>
          <ac:spMkLst>
            <pc:docMk/>
            <pc:sldMk cId="462107538" sldId="517"/>
            <ac:spMk id="35" creationId="{76C75AA4-ADE2-D388-89F1-3F852C850433}"/>
          </ac:spMkLst>
        </pc:spChg>
        <pc:spChg chg="add mod">
          <ac:chgData name="Ahmed, Shareef" userId="ce7c6025-ca9f-4b65-b3ee-82447e2e582a" providerId="ADAL" clId="{41DC704E-4A87-4783-B364-AE6C860FCB8A}" dt="2023-10-21T16:51:43.947" v="2842" actId="1076"/>
          <ac:spMkLst>
            <pc:docMk/>
            <pc:sldMk cId="462107538" sldId="517"/>
            <ac:spMk id="42" creationId="{B836A3E2-264B-21EF-1788-EE4705945EF0}"/>
          </ac:spMkLst>
        </pc:spChg>
        <pc:spChg chg="add mod">
          <ac:chgData name="Ahmed, Shareef" userId="ce7c6025-ca9f-4b65-b3ee-82447e2e582a" providerId="ADAL" clId="{41DC704E-4A87-4783-B364-AE6C860FCB8A}" dt="2023-10-21T16:51:47.384" v="2844" actId="1076"/>
          <ac:spMkLst>
            <pc:docMk/>
            <pc:sldMk cId="462107538" sldId="517"/>
            <ac:spMk id="46" creationId="{69E36E19-BF12-DE57-170F-550FB7FCF926}"/>
          </ac:spMkLst>
        </pc:spChg>
        <pc:spChg chg="add mod">
          <ac:chgData name="Ahmed, Shareef" userId="ce7c6025-ca9f-4b65-b3ee-82447e2e582a" providerId="ADAL" clId="{41DC704E-4A87-4783-B364-AE6C860FCB8A}" dt="2023-10-21T16:51:50.688" v="2846" actId="1076"/>
          <ac:spMkLst>
            <pc:docMk/>
            <pc:sldMk cId="462107538" sldId="517"/>
            <ac:spMk id="47" creationId="{7621FEF0-C7CD-6575-A2E8-E45E5A47DB17}"/>
          </ac:spMkLst>
        </pc:spChg>
        <pc:spChg chg="add mod">
          <ac:chgData name="Ahmed, Shareef" userId="ce7c6025-ca9f-4b65-b3ee-82447e2e582a" providerId="ADAL" clId="{41DC704E-4A87-4783-B364-AE6C860FCB8A}" dt="2023-10-21T16:51:55.623" v="2849" actId="1076"/>
          <ac:spMkLst>
            <pc:docMk/>
            <pc:sldMk cId="462107538" sldId="517"/>
            <ac:spMk id="48" creationId="{957981A1-7369-44DF-535E-7927E832275C}"/>
          </ac:spMkLst>
        </pc:spChg>
        <pc:spChg chg="add mod">
          <ac:chgData name="Ahmed, Shareef" userId="ce7c6025-ca9f-4b65-b3ee-82447e2e582a" providerId="ADAL" clId="{41DC704E-4A87-4783-B364-AE6C860FCB8A}" dt="2023-10-21T16:51:58.573" v="2851" actId="1076"/>
          <ac:spMkLst>
            <pc:docMk/>
            <pc:sldMk cId="462107538" sldId="517"/>
            <ac:spMk id="49" creationId="{F3605ACC-0933-C251-EDFF-AA0B1CE92D21}"/>
          </ac:spMkLst>
        </pc:spChg>
        <pc:spChg chg="add mod">
          <ac:chgData name="Ahmed, Shareef" userId="ce7c6025-ca9f-4b65-b3ee-82447e2e582a" providerId="ADAL" clId="{41DC704E-4A87-4783-B364-AE6C860FCB8A}" dt="2023-10-21T16:52:01.393" v="2853" actId="1076"/>
          <ac:spMkLst>
            <pc:docMk/>
            <pc:sldMk cId="462107538" sldId="517"/>
            <ac:spMk id="50" creationId="{30A7EDD4-FD9D-3AAB-3609-EDEBC1D116E8}"/>
          </ac:spMkLst>
        </pc:spChg>
        <pc:spChg chg="add mod">
          <ac:chgData name="Ahmed, Shareef" userId="ce7c6025-ca9f-4b65-b3ee-82447e2e582a" providerId="ADAL" clId="{41DC704E-4A87-4783-B364-AE6C860FCB8A}" dt="2023-10-21T16:52:08.486" v="2857" actId="20577"/>
          <ac:spMkLst>
            <pc:docMk/>
            <pc:sldMk cId="462107538" sldId="517"/>
            <ac:spMk id="51" creationId="{4049F92D-0AAF-1F47-B28A-9BA8BEF3D406}"/>
          </ac:spMkLst>
        </pc:spChg>
        <pc:spChg chg="add mod">
          <ac:chgData name="Ahmed, Shareef" userId="ce7c6025-ca9f-4b65-b3ee-82447e2e582a" providerId="ADAL" clId="{41DC704E-4A87-4783-B364-AE6C860FCB8A}" dt="2023-10-21T16:52:12.856" v="2859" actId="1076"/>
          <ac:spMkLst>
            <pc:docMk/>
            <pc:sldMk cId="462107538" sldId="517"/>
            <ac:spMk id="52" creationId="{99B91275-86CC-AFDB-AD33-63A0565EC87A}"/>
          </ac:spMkLst>
        </pc:spChg>
        <pc:spChg chg="add mod">
          <ac:chgData name="Ahmed, Shareef" userId="ce7c6025-ca9f-4b65-b3ee-82447e2e582a" providerId="ADAL" clId="{41DC704E-4A87-4783-B364-AE6C860FCB8A}" dt="2023-10-21T16:52:16.894" v="2861" actId="1076"/>
          <ac:spMkLst>
            <pc:docMk/>
            <pc:sldMk cId="462107538" sldId="517"/>
            <ac:spMk id="53" creationId="{ACEF7FCC-63E0-E1AE-01FB-647F2676C939}"/>
          </ac:spMkLst>
        </pc:spChg>
        <pc:spChg chg="add mod">
          <ac:chgData name="Ahmed, Shareef" userId="ce7c6025-ca9f-4b65-b3ee-82447e2e582a" providerId="ADAL" clId="{41DC704E-4A87-4783-B364-AE6C860FCB8A}" dt="2023-10-21T16:52:21.347" v="2863" actId="1076"/>
          <ac:spMkLst>
            <pc:docMk/>
            <pc:sldMk cId="462107538" sldId="517"/>
            <ac:spMk id="54" creationId="{3EEE1BCF-15B9-8D7A-6208-A1DE5DE14916}"/>
          </ac:spMkLst>
        </pc:spChg>
        <pc:spChg chg="add mod">
          <ac:chgData name="Ahmed, Shareef" userId="ce7c6025-ca9f-4b65-b3ee-82447e2e582a" providerId="ADAL" clId="{41DC704E-4A87-4783-B364-AE6C860FCB8A}" dt="2023-10-21T16:52:25.154" v="2865" actId="1076"/>
          <ac:spMkLst>
            <pc:docMk/>
            <pc:sldMk cId="462107538" sldId="517"/>
            <ac:spMk id="55" creationId="{CF6636A4-397F-15A1-92D4-34A16C2EB1B1}"/>
          </ac:spMkLst>
        </pc:spChg>
        <pc:spChg chg="add mod">
          <ac:chgData name="Ahmed, Shareef" userId="ce7c6025-ca9f-4b65-b3ee-82447e2e582a" providerId="ADAL" clId="{41DC704E-4A87-4783-B364-AE6C860FCB8A}" dt="2023-10-21T16:52:27.827" v="2867" actId="1076"/>
          <ac:spMkLst>
            <pc:docMk/>
            <pc:sldMk cId="462107538" sldId="517"/>
            <ac:spMk id="56" creationId="{45E80A57-086E-1077-6133-81098EDB599D}"/>
          </ac:spMkLst>
        </pc:spChg>
        <pc:spChg chg="add mod">
          <ac:chgData name="Ahmed, Shareef" userId="ce7c6025-ca9f-4b65-b3ee-82447e2e582a" providerId="ADAL" clId="{41DC704E-4A87-4783-B364-AE6C860FCB8A}" dt="2023-10-21T16:52:30.304" v="2869" actId="1076"/>
          <ac:spMkLst>
            <pc:docMk/>
            <pc:sldMk cId="462107538" sldId="517"/>
            <ac:spMk id="57" creationId="{BAA23EE2-3690-40F1-FB4B-C552DD713BF3}"/>
          </ac:spMkLst>
        </pc:spChg>
        <pc:spChg chg="add mod">
          <ac:chgData name="Ahmed, Shareef" userId="ce7c6025-ca9f-4b65-b3ee-82447e2e582a" providerId="ADAL" clId="{41DC704E-4A87-4783-B364-AE6C860FCB8A}" dt="2023-10-21T16:52:33.310" v="2871" actId="1076"/>
          <ac:spMkLst>
            <pc:docMk/>
            <pc:sldMk cId="462107538" sldId="517"/>
            <ac:spMk id="58" creationId="{35F7A371-D764-B892-16B3-5AB0B7DDCBC4}"/>
          </ac:spMkLst>
        </pc:spChg>
        <pc:spChg chg="add mod">
          <ac:chgData name="Ahmed, Shareef" userId="ce7c6025-ca9f-4b65-b3ee-82447e2e582a" providerId="ADAL" clId="{41DC704E-4A87-4783-B364-AE6C860FCB8A}" dt="2023-10-21T16:52:37.160" v="2873" actId="1076"/>
          <ac:spMkLst>
            <pc:docMk/>
            <pc:sldMk cId="462107538" sldId="517"/>
            <ac:spMk id="59" creationId="{CD7C836A-5D59-61C1-F6B7-CED97203FB8A}"/>
          </ac:spMkLst>
        </pc:spChg>
        <pc:spChg chg="add del mod">
          <ac:chgData name="Ahmed, Shareef" userId="ce7c6025-ca9f-4b65-b3ee-82447e2e582a" providerId="ADAL" clId="{41DC704E-4A87-4783-B364-AE6C860FCB8A}" dt="2023-10-21T16:52:42.604" v="2876" actId="478"/>
          <ac:spMkLst>
            <pc:docMk/>
            <pc:sldMk cId="462107538" sldId="517"/>
            <ac:spMk id="60" creationId="{33FC501B-A99F-124B-CFE9-8C450DE93036}"/>
          </ac:spMkLst>
        </pc:spChg>
        <pc:spChg chg="add mod">
          <ac:chgData name="Ahmed, Shareef" userId="ce7c6025-ca9f-4b65-b3ee-82447e2e582a" providerId="ADAL" clId="{41DC704E-4A87-4783-B364-AE6C860FCB8A}" dt="2023-10-21T16:52:47.051" v="2878" actId="1076"/>
          <ac:spMkLst>
            <pc:docMk/>
            <pc:sldMk cId="462107538" sldId="517"/>
            <ac:spMk id="61" creationId="{6AD5F0E1-BE4A-13C0-FD11-EABECA7C3062}"/>
          </ac:spMkLst>
        </pc:spChg>
      </pc:sldChg>
      <pc:sldChg chg="addSp delSp modSp add mod">
        <pc:chgData name="Ahmed, Shareef" userId="ce7c6025-ca9f-4b65-b3ee-82447e2e582a" providerId="ADAL" clId="{41DC704E-4A87-4783-B364-AE6C860FCB8A}" dt="2023-10-21T20:04:11.029" v="5369" actId="478"/>
        <pc:sldMkLst>
          <pc:docMk/>
          <pc:sldMk cId="4050879007" sldId="518"/>
        </pc:sldMkLst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" creationId="{5AFFCD08-E41B-E1FA-6072-06EABD79501D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8" creationId="{2E642944-45F7-0085-D780-385C28827DB3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10" creationId="{283CA937-625E-2642-C22B-761364C447D0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12" creationId="{C99CAA53-60B2-2514-CEBC-FF5A8FF8C6E4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16" creationId="{468013FA-2B28-4CA0-A173-3BA829CAA1A8}"/>
          </ac:spMkLst>
        </pc:spChg>
        <pc:spChg chg="mod">
          <ac:chgData name="Ahmed, Shareef" userId="ce7c6025-ca9f-4b65-b3ee-82447e2e582a" providerId="ADAL" clId="{41DC704E-4A87-4783-B364-AE6C860FCB8A}" dt="2023-10-21T20:03:59.944" v="5366" actId="14100"/>
          <ac:spMkLst>
            <pc:docMk/>
            <pc:sldMk cId="4050879007" sldId="518"/>
            <ac:spMk id="18" creationId="{6ADD05E4-056A-3482-93E8-11A2751793E2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19" creationId="{C1E7662B-FED0-12A0-B63D-68CCA61BE1BB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20" creationId="{4291C5EE-737D-C6B9-22DA-E5022230CB17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22" creationId="{25C96AD6-7EB9-4BDD-F739-4E2576781618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23" creationId="{D69D0E23-0093-DC48-5235-4A75ADF876A6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24" creationId="{68EF2D61-4CB2-4BCD-4FA0-4E118297F37D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28" creationId="{625EADA2-CE39-4B94-EEE1-1EFEA2AC5727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29" creationId="{B6676362-C5A8-1BCE-C1F3-6C0CCD46B747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0" creationId="{B17680E0-B78C-B8A1-11B0-4E02601CD247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1" creationId="{70FD5959-95C8-F8F7-7C06-CEBF30380234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2" creationId="{299E94C0-67F1-B292-2408-190C75263D87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4" creationId="{A8D03B0A-660C-53AB-1278-99D0E84F357E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5" creationId="{76C75AA4-ADE2-D388-89F1-3F852C850433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7" creationId="{48D21119-C742-A96C-9B4C-EBAE592A5D8E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9" creationId="{E198CAB0-FF3F-B140-2DB5-58FAD3BF574E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1" creationId="{2E910002-9926-B9E2-34A9-3B7D07265645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2" creationId="{B836A3E2-264B-21EF-1788-EE4705945EF0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3" creationId="{2C5BA7B3-CF45-C3D9-7430-A0FBC2C70F35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6" creationId="{69E36E19-BF12-DE57-170F-550FB7FCF926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7" creationId="{7621FEF0-C7CD-6575-A2E8-E45E5A47DB17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8" creationId="{957981A1-7369-44DF-535E-7927E832275C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9" creationId="{F3605ACC-0933-C251-EDFF-AA0B1CE92D21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0" creationId="{30A7EDD4-FD9D-3AAB-3609-EDEBC1D116E8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1" creationId="{4049F92D-0AAF-1F47-B28A-9BA8BEF3D406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2" creationId="{99B91275-86CC-AFDB-AD33-63A0565EC87A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3" creationId="{ACEF7FCC-63E0-E1AE-01FB-647F2676C939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4" creationId="{3EEE1BCF-15B9-8D7A-6208-A1DE5DE14916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5" creationId="{CF6636A4-397F-15A1-92D4-34A16C2EB1B1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6" creationId="{45E80A57-086E-1077-6133-81098EDB599D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7" creationId="{BAA23EE2-3690-40F1-FB4B-C552DD713BF3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8" creationId="{35F7A371-D764-B892-16B3-5AB0B7DDCBC4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9" creationId="{CD7C836A-5D59-61C1-F6B7-CED97203FB8A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61" creationId="{6AD5F0E1-BE4A-13C0-FD11-EABECA7C3062}"/>
          </ac:spMkLst>
        </pc:spChg>
        <pc:spChg chg="add del mod">
          <ac:chgData name="Ahmed, Shareef" userId="ce7c6025-ca9f-4b65-b3ee-82447e2e582a" providerId="ADAL" clId="{41DC704E-4A87-4783-B364-AE6C860FCB8A}" dt="2023-10-21T20:04:11.029" v="5369" actId="478"/>
          <ac:spMkLst>
            <pc:docMk/>
            <pc:sldMk cId="4050879007" sldId="518"/>
            <ac:spMk id="63" creationId="{567B16B0-74AE-3270-9153-C15599F4D013}"/>
          </ac:spMkLst>
        </pc:spChg>
        <pc:graphicFrameChg chg="add mod modGraphic">
          <ac:chgData name="Ahmed, Shareef" userId="ce7c6025-ca9f-4b65-b3ee-82447e2e582a" providerId="ADAL" clId="{41DC704E-4A87-4783-B364-AE6C860FCB8A}" dt="2023-10-21T17:05:26.484" v="2913" actId="1076"/>
          <ac:graphicFrameMkLst>
            <pc:docMk/>
            <pc:sldMk cId="4050879007" sldId="518"/>
            <ac:graphicFrameMk id="62" creationId="{609E16DD-DCE1-BFE8-C762-8DD4EEC67D45}"/>
          </ac:graphicFrameMkLst>
        </pc:graphicFrameChg>
        <pc:picChg chg="add mod">
          <ac:chgData name="Ahmed, Shareef" userId="ce7c6025-ca9f-4b65-b3ee-82447e2e582a" providerId="ADAL" clId="{41DC704E-4A87-4783-B364-AE6C860FCB8A}" dt="2023-10-21T17:05:33.834" v="2914" actId="1076"/>
          <ac:picMkLst>
            <pc:docMk/>
            <pc:sldMk cId="4050879007" sldId="518"/>
            <ac:picMk id="60" creationId="{1B715A87-4330-25D8-9061-10F5F8857D68}"/>
          </ac:picMkLst>
        </pc:pic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6" creationId="{F27C3D4D-B58B-7916-5BF0-65C433F6B218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7" creationId="{B889E549-AE37-F209-E310-5A000A8E243D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9" creationId="{EEE67B84-1855-872E-251C-6CBA4F176567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11" creationId="{208218DF-874C-B972-496E-34DEF767A170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13" creationId="{18BE1136-C0A0-D16E-45EA-6B8B1BA52845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14" creationId="{9DA775CE-75B9-800B-2515-BF8C6AF1012E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15" creationId="{FDF09E9D-B1BC-DE6F-2633-8CDAF8399670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17" creationId="{8FD483D0-4950-24F5-EA1C-4FC3913FEAC2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21" creationId="{343D7561-9717-3F7C-689C-E0A2CDCCF388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25" creationId="{571D991C-4A18-B5F5-2A6D-A1AAC0B25A1A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26" creationId="{3BFBA5CD-5898-C1BF-1B1B-9ED8FA6F566B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27" creationId="{AB6308D7-E3C7-E1A2-0810-74F45C0FADBD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33" creationId="{C7BAEC27-A07B-63CD-CBEF-50E9BEDFC4FA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36" creationId="{8BDED5BA-026B-C1A6-2F4A-174A92E44BA8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38" creationId="{4192717A-4891-28D0-29CA-2A2F34E5F0F0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40" creationId="{A6CAE533-C52E-CAD8-8C3C-2335504EC48D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44" creationId="{8667AB61-748F-9814-C861-8906BA8571B8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45" creationId="{C4155E3F-C9CE-E1B7-C675-C002D70284EE}"/>
          </ac:cxnSpMkLst>
        </pc:cxnChg>
      </pc:sldChg>
    </pc:docChg>
  </pc:docChgLst>
  <pc:docChgLst>
    <pc:chgData name="Ahmed, Shareef" userId="ce7c6025-ca9f-4b65-b3ee-82447e2e582a" providerId="ADAL" clId="{F0C2B4B8-50A0-4D8D-8352-101ABF0B847B}"/>
    <pc:docChg chg="undo custSel addSld delSld modSld">
      <pc:chgData name="Ahmed, Shareef" userId="ce7c6025-ca9f-4b65-b3ee-82447e2e582a" providerId="ADAL" clId="{F0C2B4B8-50A0-4D8D-8352-101ABF0B847B}" dt="2023-10-15T19:43:01.588" v="6959" actId="207"/>
      <pc:docMkLst>
        <pc:docMk/>
      </pc:docMkLst>
      <pc:sldChg chg="modSp mod">
        <pc:chgData name="Ahmed, Shareef" userId="ce7c6025-ca9f-4b65-b3ee-82447e2e582a" providerId="ADAL" clId="{F0C2B4B8-50A0-4D8D-8352-101ABF0B847B}" dt="2023-09-21T04:57:17.040" v="25" actId="20577"/>
        <pc:sldMkLst>
          <pc:docMk/>
          <pc:sldMk cId="979164254" sldId="256"/>
        </pc:sldMkLst>
        <pc:spChg chg="mod">
          <ac:chgData name="Ahmed, Shareef" userId="ce7c6025-ca9f-4b65-b3ee-82447e2e582a" providerId="ADAL" clId="{F0C2B4B8-50A0-4D8D-8352-101ABF0B847B}" dt="2023-09-21T04:57:17.040" v="25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addSp delSp modSp mod">
        <pc:chgData name="Ahmed, Shareef" userId="ce7c6025-ca9f-4b65-b3ee-82447e2e582a" providerId="ADAL" clId="{F0C2B4B8-50A0-4D8D-8352-101ABF0B847B}" dt="2023-10-06T04:49:34.044" v="2055" actId="122"/>
        <pc:sldMkLst>
          <pc:docMk/>
          <pc:sldMk cId="1561509625" sldId="259"/>
        </pc:sldMkLst>
        <pc:spChg chg="mod">
          <ac:chgData name="Ahmed, Shareef" userId="ce7c6025-ca9f-4b65-b3ee-82447e2e582a" providerId="ADAL" clId="{F0C2B4B8-50A0-4D8D-8352-101ABF0B847B}" dt="2023-09-21T04:57:43.136" v="43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06T04:49:10.889" v="2050" actId="20577"/>
          <ac:spMkLst>
            <pc:docMk/>
            <pc:sldMk cId="1561509625" sldId="259"/>
            <ac:spMk id="3" creationId="{00000000-0000-0000-0000-000000000000}"/>
          </ac:spMkLst>
        </pc:spChg>
        <pc:spChg chg="del">
          <ac:chgData name="Ahmed, Shareef" userId="ce7c6025-ca9f-4b65-b3ee-82447e2e582a" providerId="ADAL" clId="{F0C2B4B8-50A0-4D8D-8352-101ABF0B847B}" dt="2023-09-21T04:57:48.664" v="44" actId="478"/>
          <ac:spMkLst>
            <pc:docMk/>
            <pc:sldMk cId="1561509625" sldId="259"/>
            <ac:spMk id="6" creationId="{C0DD3DCF-46A7-658C-6AF0-403FF0892A70}"/>
          </ac:spMkLst>
        </pc:spChg>
        <pc:spChg chg="del">
          <ac:chgData name="Ahmed, Shareef" userId="ce7c6025-ca9f-4b65-b3ee-82447e2e582a" providerId="ADAL" clId="{F0C2B4B8-50A0-4D8D-8352-101ABF0B847B}" dt="2023-09-21T04:57:48.664" v="44" actId="478"/>
          <ac:spMkLst>
            <pc:docMk/>
            <pc:sldMk cId="1561509625" sldId="259"/>
            <ac:spMk id="7" creationId="{122702ED-3CE0-354A-A288-8E058F5C44CE}"/>
          </ac:spMkLst>
        </pc:spChg>
        <pc:graphicFrameChg chg="add mod modGraphic">
          <ac:chgData name="Ahmed, Shareef" userId="ce7c6025-ca9f-4b65-b3ee-82447e2e582a" providerId="ADAL" clId="{F0C2B4B8-50A0-4D8D-8352-101ABF0B847B}" dt="2023-10-06T04:49:34.044" v="2055" actId="122"/>
          <ac:graphicFrameMkLst>
            <pc:docMk/>
            <pc:sldMk cId="1561509625" sldId="259"/>
            <ac:graphicFrameMk id="6" creationId="{44544C60-14F3-F36F-01FE-F9E24571F871}"/>
          </ac:graphicFrameMkLst>
        </pc:graphicFrameChg>
      </pc:sldChg>
      <pc:sldChg chg="addSp delSp modSp mod delAnim">
        <pc:chgData name="Ahmed, Shareef" userId="ce7c6025-ca9f-4b65-b3ee-82447e2e582a" providerId="ADAL" clId="{F0C2B4B8-50A0-4D8D-8352-101ABF0B847B}" dt="2023-10-15T19:21:15.442" v="6386" actId="14100"/>
        <pc:sldMkLst>
          <pc:docMk/>
          <pc:sldMk cId="1922313891" sldId="333"/>
        </pc:sldMkLst>
        <pc:spChg chg="mod">
          <ac:chgData name="Ahmed, Shareef" userId="ce7c6025-ca9f-4b65-b3ee-82447e2e582a" providerId="ADAL" clId="{F0C2B4B8-50A0-4D8D-8352-101ABF0B847B}" dt="2023-10-06T04:47:52.024" v="1947" actId="20577"/>
          <ac:spMkLst>
            <pc:docMk/>
            <pc:sldMk cId="1922313891" sldId="333"/>
            <ac:spMk id="2" creationId="{00000000-0000-0000-0000-000000000000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3" creationId="{F8435988-01C9-43D6-655F-555BFA081529}"/>
          </ac:spMkLst>
        </pc:spChg>
        <pc:spChg chg="add mod">
          <ac:chgData name="Ahmed, Shareef" userId="ce7c6025-ca9f-4b65-b3ee-82447e2e582a" providerId="ADAL" clId="{F0C2B4B8-50A0-4D8D-8352-101ABF0B847B}" dt="2023-10-15T19:21:15.442" v="6386" actId="14100"/>
          <ac:spMkLst>
            <pc:docMk/>
            <pc:sldMk cId="1922313891" sldId="333"/>
            <ac:spMk id="6" creationId="{7EED2F64-5555-768B-CAE2-00E595BE90D3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8" creationId="{01595547-E043-DEEF-EE7E-5D4C0535F9C9}"/>
          </ac:spMkLst>
        </pc:spChg>
        <pc:spChg chg="del">
          <ac:chgData name="Ahmed, Shareef" userId="ce7c6025-ca9f-4b65-b3ee-82447e2e582a" providerId="ADAL" clId="{F0C2B4B8-50A0-4D8D-8352-101ABF0B847B}" dt="2023-10-06T04:49:50.153" v="2057" actId="478"/>
          <ac:spMkLst>
            <pc:docMk/>
            <pc:sldMk cId="1922313891" sldId="333"/>
            <ac:spMk id="20" creationId="{FC016B65-64FE-DB19-9CF7-637C380D8048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1" creationId="{8A0B21E3-DC1D-BA75-EE88-14EC177D2079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2" creationId="{02DF4B82-3389-2425-4EE4-E96D12806B79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3" creationId="{F842CBFE-E540-D665-EA42-2F387DB60093}"/>
          </ac:spMkLst>
        </pc:spChg>
        <pc:spChg chg="del">
          <ac:chgData name="Ahmed, Shareef" userId="ce7c6025-ca9f-4b65-b3ee-82447e2e582a" providerId="ADAL" clId="{F0C2B4B8-50A0-4D8D-8352-101ABF0B847B}" dt="2023-10-06T04:49:57.819" v="2058" actId="478"/>
          <ac:spMkLst>
            <pc:docMk/>
            <pc:sldMk cId="1922313891" sldId="333"/>
            <ac:spMk id="24" creationId="{FB984F1F-6B64-2806-45C8-61C48A288B5C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5" creationId="{B4EFC2F4-A6FD-F142-D7A2-C212AA1A2529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6" creationId="{77E4708E-561D-F4C1-BC71-C2544A83FEB8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7" creationId="{3FCC739D-7CC1-382D-2807-21537585557B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8" creationId="{AF4F72C9-6B99-3EE2-5DF0-547C0E0C92D5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9" creationId="{AC6B5563-B78D-2590-A3A6-84B5F4FA491E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30" creationId="{7FE8D873-6EC2-49A7-81EE-5806A1365BB8}"/>
          </ac:spMkLst>
        </pc:spChg>
        <pc:picChg chg="del">
          <ac:chgData name="Ahmed, Shareef" userId="ce7c6025-ca9f-4b65-b3ee-82447e2e582a" providerId="ADAL" clId="{F0C2B4B8-50A0-4D8D-8352-101ABF0B847B}" dt="2023-10-06T04:49:46.553" v="2056" actId="478"/>
          <ac:picMkLst>
            <pc:docMk/>
            <pc:sldMk cId="1922313891" sldId="333"/>
            <ac:picMk id="7" creationId="{ED7A0F20-D6CC-0EB4-785A-5EF9472E325E}"/>
          </ac:picMkLst>
        </pc:pic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569296776" sldId="334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3304931580" sldId="393"/>
        </pc:sldMkLst>
      </pc:sldChg>
      <pc:sldChg chg="modSp mod">
        <pc:chgData name="Ahmed, Shareef" userId="ce7c6025-ca9f-4b65-b3ee-82447e2e582a" providerId="ADAL" clId="{F0C2B4B8-50A0-4D8D-8352-101ABF0B847B}" dt="2023-10-06T04:37:49.891" v="1228" actId="5793"/>
        <pc:sldMkLst>
          <pc:docMk/>
          <pc:sldMk cId="2231167726" sldId="396"/>
        </pc:sldMkLst>
        <pc:spChg chg="mod">
          <ac:chgData name="Ahmed, Shareef" userId="ce7c6025-ca9f-4b65-b3ee-82447e2e582a" providerId="ADAL" clId="{F0C2B4B8-50A0-4D8D-8352-101ABF0B847B}" dt="2023-10-06T04:37:49.891" v="1228" actId="5793"/>
          <ac:spMkLst>
            <pc:docMk/>
            <pc:sldMk cId="2231167726" sldId="396"/>
            <ac:spMk id="3" creationId="{87151E1C-9781-A1D4-9F48-CCA72EDC4B22}"/>
          </ac:spMkLst>
        </pc:spChg>
        <pc:spChg chg="mod">
          <ac:chgData name="Ahmed, Shareef" userId="ce7c6025-ca9f-4b65-b3ee-82447e2e582a" providerId="ADAL" clId="{F0C2B4B8-50A0-4D8D-8352-101ABF0B847B}" dt="2023-10-06T04:27:42.574" v="979" actId="20577"/>
          <ac:spMkLst>
            <pc:docMk/>
            <pc:sldMk cId="2231167726" sldId="396"/>
            <ac:spMk id="9" creationId="{66B771A8-9F27-FB9A-2414-87A99260353B}"/>
          </ac:spMkLst>
        </pc:sp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4226986151" sldId="397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941162791" sldId="398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1950141823" sldId="399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36741083" sldId="400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009106356" sldId="401"/>
        </pc:sldMkLst>
      </pc:sldChg>
      <pc:sldChg chg="modSp del">
        <pc:chgData name="Ahmed, Shareef" userId="ce7c6025-ca9f-4b65-b3ee-82447e2e582a" providerId="ADAL" clId="{F0C2B4B8-50A0-4D8D-8352-101ABF0B847B}" dt="2023-10-09T18:31:23.069" v="3481" actId="47"/>
        <pc:sldMkLst>
          <pc:docMk/>
          <pc:sldMk cId="2978487620" sldId="402"/>
        </pc:sldMkLst>
        <pc:spChg chg="mod">
          <ac:chgData name="Ahmed, Shareef" userId="ce7c6025-ca9f-4b65-b3ee-82447e2e582a" providerId="ADAL" clId="{F0C2B4B8-50A0-4D8D-8352-101ABF0B847B}" dt="2023-10-09T17:19:43.539" v="3477" actId="20577"/>
          <ac:spMkLst>
            <pc:docMk/>
            <pc:sldMk cId="2978487620" sldId="402"/>
            <ac:spMk id="6" creationId="{0E0527E2-28DA-06C7-E24D-A5FAFEFAF81C}"/>
          </ac:spMkLst>
        </pc:sp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090585264" sldId="417"/>
        </pc:sldMkLst>
      </pc:sldChg>
      <pc:sldChg chg="addSp delSp modSp mod">
        <pc:chgData name="Ahmed, Shareef" userId="ce7c6025-ca9f-4b65-b3ee-82447e2e582a" providerId="ADAL" clId="{F0C2B4B8-50A0-4D8D-8352-101ABF0B847B}" dt="2023-10-06T04:11:46.394" v="824" actId="14100"/>
        <pc:sldMkLst>
          <pc:docMk/>
          <pc:sldMk cId="3507268662" sldId="426"/>
        </pc:sldMkLst>
        <pc:spChg chg="add del">
          <ac:chgData name="Ahmed, Shareef" userId="ce7c6025-ca9f-4b65-b3ee-82447e2e582a" providerId="ADAL" clId="{F0C2B4B8-50A0-4D8D-8352-101ABF0B847B}" dt="2023-10-06T01:38:40.954" v="490" actId="478"/>
          <ac:spMkLst>
            <pc:docMk/>
            <pc:sldMk cId="3507268662" sldId="426"/>
            <ac:spMk id="5" creationId="{44C9A742-0114-D613-7B7F-47547EBF0317}"/>
          </ac:spMkLst>
        </pc:spChg>
        <pc:spChg chg="mod">
          <ac:chgData name="Ahmed, Shareef" userId="ce7c6025-ca9f-4b65-b3ee-82447e2e582a" providerId="ADAL" clId="{F0C2B4B8-50A0-4D8D-8352-101ABF0B847B}" dt="2023-10-06T03:41:50.964" v="533" actId="20577"/>
          <ac:spMkLst>
            <pc:docMk/>
            <pc:sldMk cId="3507268662" sldId="426"/>
            <ac:spMk id="6" creationId="{A7FCFFD6-A67D-1D78-FDD0-5F5EF8F585EA}"/>
          </ac:spMkLst>
        </pc:spChg>
        <pc:spChg chg="add mod">
          <ac:chgData name="Ahmed, Shareef" userId="ce7c6025-ca9f-4b65-b3ee-82447e2e582a" providerId="ADAL" clId="{F0C2B4B8-50A0-4D8D-8352-101ABF0B847B}" dt="2023-10-06T04:11:46.394" v="824" actId="14100"/>
          <ac:spMkLst>
            <pc:docMk/>
            <pc:sldMk cId="3507268662" sldId="426"/>
            <ac:spMk id="7" creationId="{03F4363D-5EC0-C46D-71D5-F2DAC74993E1}"/>
          </ac:spMkLst>
        </pc:spChg>
        <pc:spChg chg="mod">
          <ac:chgData name="Ahmed, Shareef" userId="ce7c6025-ca9f-4b65-b3ee-82447e2e582a" providerId="ADAL" clId="{F0C2B4B8-50A0-4D8D-8352-101ABF0B847B}" dt="2023-09-21T05:16:03.522" v="131" actId="20577"/>
          <ac:spMkLst>
            <pc:docMk/>
            <pc:sldMk cId="3507268662" sldId="426"/>
            <ac:spMk id="9" creationId="{66B771A8-9F27-FB9A-2414-87A99260353B}"/>
          </ac:spMkLst>
        </pc:spChg>
        <pc:picChg chg="del">
          <ac:chgData name="Ahmed, Shareef" userId="ce7c6025-ca9f-4b65-b3ee-82447e2e582a" providerId="ADAL" clId="{F0C2B4B8-50A0-4D8D-8352-101ABF0B847B}" dt="2023-09-21T05:16:09.283" v="133" actId="478"/>
          <ac:picMkLst>
            <pc:docMk/>
            <pc:sldMk cId="3507268662" sldId="426"/>
            <ac:picMk id="3" creationId="{3EFD7DB5-85EB-83E9-DB91-B26B5328963D}"/>
          </ac:picMkLst>
        </pc:picChg>
        <pc:picChg chg="add mod">
          <ac:chgData name="Ahmed, Shareef" userId="ce7c6025-ca9f-4b65-b3ee-82447e2e582a" providerId="ADAL" clId="{F0C2B4B8-50A0-4D8D-8352-101ABF0B847B}" dt="2023-10-06T01:40:04.034" v="510" actId="12788"/>
          <ac:picMkLst>
            <pc:docMk/>
            <pc:sldMk cId="3507268662" sldId="426"/>
            <ac:picMk id="3" creationId="{48660C9B-0570-7CA7-4AD1-D95B2F86038F}"/>
          </ac:picMkLst>
        </pc:picChg>
        <pc:picChg chg="add del mod">
          <ac:chgData name="Ahmed, Shareef" userId="ce7c6025-ca9f-4b65-b3ee-82447e2e582a" providerId="ADAL" clId="{F0C2B4B8-50A0-4D8D-8352-101ABF0B847B}" dt="2023-09-21T05:37:51.991" v="149" actId="478"/>
          <ac:picMkLst>
            <pc:docMk/>
            <pc:sldMk cId="3507268662" sldId="426"/>
            <ac:picMk id="5" creationId="{0D4026A3-F538-6D45-A405-4F28AEED8059}"/>
          </ac:picMkLst>
        </pc:picChg>
      </pc:sldChg>
      <pc:sldChg chg="addSp delSp modSp mod">
        <pc:chgData name="Ahmed, Shareef" userId="ce7c6025-ca9f-4b65-b3ee-82447e2e582a" providerId="ADAL" clId="{F0C2B4B8-50A0-4D8D-8352-101ABF0B847B}" dt="2023-10-06T05:11:48.663" v="2800" actId="1076"/>
        <pc:sldMkLst>
          <pc:docMk/>
          <pc:sldMk cId="573451559" sldId="428"/>
        </pc:sldMkLst>
        <pc:spChg chg="add mod">
          <ac:chgData name="Ahmed, Shareef" userId="ce7c6025-ca9f-4b65-b3ee-82447e2e582a" providerId="ADAL" clId="{F0C2B4B8-50A0-4D8D-8352-101ABF0B847B}" dt="2023-10-06T05:10:19.295" v="2707" actId="208"/>
          <ac:spMkLst>
            <pc:docMk/>
            <pc:sldMk cId="573451559" sldId="428"/>
            <ac:spMk id="8" creationId="{59EA7333-E84F-AC4E-787C-BFD68BEC18A3}"/>
          </ac:spMkLst>
        </pc:spChg>
        <pc:spChg chg="add mod">
          <ac:chgData name="Ahmed, Shareef" userId="ce7c6025-ca9f-4b65-b3ee-82447e2e582a" providerId="ADAL" clId="{F0C2B4B8-50A0-4D8D-8352-101ABF0B847B}" dt="2023-10-06T05:11:48.663" v="2800" actId="1076"/>
          <ac:spMkLst>
            <pc:docMk/>
            <pc:sldMk cId="573451559" sldId="428"/>
            <ac:spMk id="9" creationId="{AF0D8B83-AA69-9CF7-C155-5F80656C4F77}"/>
          </ac:spMkLst>
        </pc:spChg>
        <pc:spChg chg="mod">
          <ac:chgData name="Ahmed, Shareef" userId="ce7c6025-ca9f-4b65-b3ee-82447e2e582a" providerId="ADAL" clId="{F0C2B4B8-50A0-4D8D-8352-101ABF0B847B}" dt="2023-10-06T05:05:04.140" v="2539"/>
          <ac:spMkLst>
            <pc:docMk/>
            <pc:sldMk cId="573451559" sldId="428"/>
            <ac:spMk id="26" creationId="{15019854-CA13-1023-679E-018F2FD78266}"/>
          </ac:spMkLst>
        </pc:spChg>
        <pc:spChg chg="del">
          <ac:chgData name="Ahmed, Shareef" userId="ce7c6025-ca9f-4b65-b3ee-82447e2e582a" providerId="ADAL" clId="{F0C2B4B8-50A0-4D8D-8352-101ABF0B847B}" dt="2023-10-06T05:05:07.951" v="2540" actId="478"/>
          <ac:spMkLst>
            <pc:docMk/>
            <pc:sldMk cId="573451559" sldId="428"/>
            <ac:spMk id="40" creationId="{A82155D2-2299-E588-C4AA-57B1B3EB4A24}"/>
          </ac:spMkLst>
        </pc:spChg>
        <pc:spChg chg="del">
          <ac:chgData name="Ahmed, Shareef" userId="ce7c6025-ca9f-4b65-b3ee-82447e2e582a" providerId="ADAL" clId="{F0C2B4B8-50A0-4D8D-8352-101ABF0B847B}" dt="2023-10-06T05:05:09.352" v="2541" actId="478"/>
          <ac:spMkLst>
            <pc:docMk/>
            <pc:sldMk cId="573451559" sldId="428"/>
            <ac:spMk id="41" creationId="{23091373-D23C-61B1-E2C8-AA1304288B69}"/>
          </ac:spMkLst>
        </pc:spChg>
        <pc:spChg chg="mod">
          <ac:chgData name="Ahmed, Shareef" userId="ce7c6025-ca9f-4b65-b3ee-82447e2e582a" providerId="ADAL" clId="{F0C2B4B8-50A0-4D8D-8352-101ABF0B847B}" dt="2023-10-06T05:09:12.861" v="2694" actId="1076"/>
          <ac:spMkLst>
            <pc:docMk/>
            <pc:sldMk cId="573451559" sldId="428"/>
            <ac:spMk id="42" creationId="{D48A3E55-8BA0-E87A-8041-75458170C800}"/>
          </ac:spMkLst>
        </pc:spChg>
        <pc:picChg chg="add mod">
          <ac:chgData name="Ahmed, Shareef" userId="ce7c6025-ca9f-4b65-b3ee-82447e2e582a" providerId="ADAL" clId="{F0C2B4B8-50A0-4D8D-8352-101ABF0B847B}" dt="2023-10-06T05:09:33.033" v="2699" actId="1076"/>
          <ac:picMkLst>
            <pc:docMk/>
            <pc:sldMk cId="573451559" sldId="428"/>
            <ac:picMk id="3" creationId="{9A35DF12-1FA4-B487-F7EA-7FA07255E54F}"/>
          </ac:picMkLst>
        </pc:picChg>
        <pc:picChg chg="add mod">
          <ac:chgData name="Ahmed, Shareef" userId="ce7c6025-ca9f-4b65-b3ee-82447e2e582a" providerId="ADAL" clId="{F0C2B4B8-50A0-4D8D-8352-101ABF0B847B}" dt="2023-10-06T05:09:50.899" v="2702" actId="1076"/>
          <ac:picMkLst>
            <pc:docMk/>
            <pc:sldMk cId="573451559" sldId="428"/>
            <ac:picMk id="7" creationId="{D9C9D559-43CE-1D62-8400-9638AD076192}"/>
          </ac:picMkLst>
        </pc:pic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969164777" sldId="436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1175212756" sldId="437"/>
        </pc:sldMkLst>
      </pc:sldChg>
      <pc:sldChg chg="addSp delSp modSp mod">
        <pc:chgData name="Ahmed, Shareef" userId="ce7c6025-ca9f-4b65-b3ee-82447e2e582a" providerId="ADAL" clId="{F0C2B4B8-50A0-4D8D-8352-101ABF0B847B}" dt="2023-10-06T04:27:01.679" v="962" actId="114"/>
        <pc:sldMkLst>
          <pc:docMk/>
          <pc:sldMk cId="1551683505" sldId="438"/>
        </pc:sldMkLst>
        <pc:spChg chg="mod">
          <ac:chgData name="Ahmed, Shareef" userId="ce7c6025-ca9f-4b65-b3ee-82447e2e582a" providerId="ADAL" clId="{F0C2B4B8-50A0-4D8D-8352-101ABF0B847B}" dt="2023-10-06T04:11:07.915" v="810" actId="115"/>
          <ac:spMkLst>
            <pc:docMk/>
            <pc:sldMk cId="1551683505" sldId="438"/>
            <ac:spMk id="2" creationId="{3B82C681-E4F0-A0DE-E1BD-435A7BE1293A}"/>
          </ac:spMkLst>
        </pc:spChg>
        <pc:spChg chg="del">
          <ac:chgData name="Ahmed, Shareef" userId="ce7c6025-ca9f-4b65-b3ee-82447e2e582a" providerId="ADAL" clId="{F0C2B4B8-50A0-4D8D-8352-101ABF0B847B}" dt="2023-10-06T01:41:11.716" v="512" actId="478"/>
          <ac:spMkLst>
            <pc:docMk/>
            <pc:sldMk cId="1551683505" sldId="438"/>
            <ac:spMk id="3" creationId="{60EFBF69-957E-ED09-8B28-8BBF1BCC02E2}"/>
          </ac:spMkLst>
        </pc:spChg>
        <pc:spChg chg="mod">
          <ac:chgData name="Ahmed, Shareef" userId="ce7c6025-ca9f-4b65-b3ee-82447e2e582a" providerId="ADAL" clId="{F0C2B4B8-50A0-4D8D-8352-101ABF0B847B}" dt="2023-10-06T01:39:04.411" v="491"/>
          <ac:spMkLst>
            <pc:docMk/>
            <pc:sldMk cId="1551683505" sldId="438"/>
            <ac:spMk id="9" creationId="{66B771A8-9F27-FB9A-2414-87A99260353B}"/>
          </ac:spMkLst>
        </pc:spChg>
        <pc:spChg chg="add mod">
          <ac:chgData name="Ahmed, Shareef" userId="ce7c6025-ca9f-4b65-b3ee-82447e2e582a" providerId="ADAL" clId="{F0C2B4B8-50A0-4D8D-8352-101ABF0B847B}" dt="2023-10-06T04:15:06.425" v="877" actId="208"/>
          <ac:spMkLst>
            <pc:docMk/>
            <pc:sldMk cId="1551683505" sldId="438"/>
            <ac:spMk id="16" creationId="{C7674C55-4F85-ADF5-836E-90FDF3025128}"/>
          </ac:spMkLst>
        </pc:spChg>
        <pc:grpChg chg="add mod">
          <ac:chgData name="Ahmed, Shareef" userId="ce7c6025-ca9f-4b65-b3ee-82447e2e582a" providerId="ADAL" clId="{F0C2B4B8-50A0-4D8D-8352-101ABF0B847B}" dt="2023-10-06T04:13:31.053" v="836" actId="1076"/>
          <ac:grpSpMkLst>
            <pc:docMk/>
            <pc:sldMk cId="1551683505" sldId="438"/>
            <ac:grpSpMk id="14" creationId="{E3888F7E-1893-BA1D-9088-299D31FBCA0B}"/>
          </ac:grpSpMkLst>
        </pc:grpChg>
        <pc:graphicFrameChg chg="add mod modGraphic">
          <ac:chgData name="Ahmed, Shareef" userId="ce7c6025-ca9f-4b65-b3ee-82447e2e582a" providerId="ADAL" clId="{F0C2B4B8-50A0-4D8D-8352-101ABF0B847B}" dt="2023-10-06T04:27:01.679" v="962" actId="114"/>
          <ac:graphicFrameMkLst>
            <pc:docMk/>
            <pc:sldMk cId="1551683505" sldId="438"/>
            <ac:graphicFrameMk id="5" creationId="{EF42D6BF-7E6C-57C0-B4E3-1BA3102B538A}"/>
          </ac:graphicFrameMkLst>
        </pc:graphicFrameChg>
        <pc:picChg chg="add mod">
          <ac:chgData name="Ahmed, Shareef" userId="ce7c6025-ca9f-4b65-b3ee-82447e2e582a" providerId="ADAL" clId="{F0C2B4B8-50A0-4D8D-8352-101ABF0B847B}" dt="2023-10-06T04:13:24.043" v="835" actId="164"/>
          <ac:picMkLst>
            <pc:docMk/>
            <pc:sldMk cId="1551683505" sldId="438"/>
            <ac:picMk id="7" creationId="{DF43F8FE-89E1-3AE3-3802-C18857252817}"/>
          </ac:picMkLst>
        </pc:picChg>
        <pc:picChg chg="add mod">
          <ac:chgData name="Ahmed, Shareef" userId="ce7c6025-ca9f-4b65-b3ee-82447e2e582a" providerId="ADAL" clId="{F0C2B4B8-50A0-4D8D-8352-101ABF0B847B}" dt="2023-10-06T04:13:24.043" v="835" actId="164"/>
          <ac:picMkLst>
            <pc:docMk/>
            <pc:sldMk cId="1551683505" sldId="438"/>
            <ac:picMk id="11" creationId="{82D08857-17A2-8AB6-6D5E-078960AB39CB}"/>
          </ac:picMkLst>
        </pc:picChg>
        <pc:picChg chg="add mod">
          <ac:chgData name="Ahmed, Shareef" userId="ce7c6025-ca9f-4b65-b3ee-82447e2e582a" providerId="ADAL" clId="{F0C2B4B8-50A0-4D8D-8352-101ABF0B847B}" dt="2023-10-06T04:13:24.043" v="835" actId="164"/>
          <ac:picMkLst>
            <pc:docMk/>
            <pc:sldMk cId="1551683505" sldId="438"/>
            <ac:picMk id="13" creationId="{F82CD6E5-A77B-E3AA-959F-770830B5CCF8}"/>
          </ac:picMkLst>
        </pc:picChg>
      </pc:sldChg>
      <pc:sldChg chg="addSp modSp mod">
        <pc:chgData name="Ahmed, Shareef" userId="ce7c6025-ca9f-4b65-b3ee-82447e2e582a" providerId="ADAL" clId="{F0C2B4B8-50A0-4D8D-8352-101ABF0B847B}" dt="2023-10-06T04:44:56.162" v="1763" actId="20577"/>
        <pc:sldMkLst>
          <pc:docMk/>
          <pc:sldMk cId="3344521910" sldId="439"/>
        </pc:sldMkLst>
        <pc:spChg chg="mod">
          <ac:chgData name="Ahmed, Shareef" userId="ce7c6025-ca9f-4b65-b3ee-82447e2e582a" providerId="ADAL" clId="{F0C2B4B8-50A0-4D8D-8352-101ABF0B847B}" dt="2023-10-06T04:38:00.649" v="1229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06T04:42:15.629" v="1473" actId="1076"/>
          <ac:spMkLst>
            <pc:docMk/>
            <pc:sldMk cId="3344521910" sldId="439"/>
            <ac:spMk id="3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06T04:44:56.162" v="1763" actId="20577"/>
          <ac:spMkLst>
            <pc:docMk/>
            <pc:sldMk cId="3344521910" sldId="439"/>
            <ac:spMk id="7" creationId="{89A38E6F-91E1-294D-B633-69D91E5361DE}"/>
          </ac:spMkLst>
        </pc:spChg>
        <pc:graphicFrameChg chg="add mod modGraphic">
          <ac:chgData name="Ahmed, Shareef" userId="ce7c6025-ca9f-4b65-b3ee-82447e2e582a" providerId="ADAL" clId="{F0C2B4B8-50A0-4D8D-8352-101ABF0B847B}" dt="2023-10-06T04:44:14.100" v="1658" actId="1076"/>
          <ac:graphicFrameMkLst>
            <pc:docMk/>
            <pc:sldMk cId="3344521910" sldId="439"/>
            <ac:graphicFrameMk id="6" creationId="{00A8236C-8CE3-0385-3584-53A3FEF9E468}"/>
          </ac:graphicFrameMkLst>
        </pc:graphicFrameChg>
      </pc:sldChg>
      <pc:sldChg chg="addSp modSp mod">
        <pc:chgData name="Ahmed, Shareef" userId="ce7c6025-ca9f-4b65-b3ee-82447e2e582a" providerId="ADAL" clId="{F0C2B4B8-50A0-4D8D-8352-101ABF0B847B}" dt="2023-10-06T05:22:04.610" v="3463" actId="404"/>
        <pc:sldMkLst>
          <pc:docMk/>
          <pc:sldMk cId="2351899956" sldId="444"/>
        </pc:sldMkLst>
        <pc:spChg chg="mod">
          <ac:chgData name="Ahmed, Shareef" userId="ce7c6025-ca9f-4b65-b3ee-82447e2e582a" providerId="ADAL" clId="{F0C2B4B8-50A0-4D8D-8352-101ABF0B847B}" dt="2023-10-06T05:18:43.118" v="3288" actId="20577"/>
          <ac:spMkLst>
            <pc:docMk/>
            <pc:sldMk cId="2351899956" sldId="444"/>
            <ac:spMk id="2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06T05:22:04.610" v="3463" actId="404"/>
          <ac:spMkLst>
            <pc:docMk/>
            <pc:sldMk cId="2351899956" sldId="444"/>
            <ac:spMk id="6" creationId="{EC768650-90C2-9C55-FEAB-EC7791265448}"/>
          </ac:spMkLst>
        </pc:spChg>
        <pc:spChg chg="mod">
          <ac:chgData name="Ahmed, Shareef" userId="ce7c6025-ca9f-4b65-b3ee-82447e2e582a" providerId="ADAL" clId="{F0C2B4B8-50A0-4D8D-8352-101ABF0B847B}" dt="2023-10-06T05:18:16.912" v="3253"/>
          <ac:spMkLst>
            <pc:docMk/>
            <pc:sldMk cId="2351899956" sldId="444"/>
            <ac:spMk id="8" creationId="{CBA8BB2D-5C98-8B7E-D169-996F0532C30B}"/>
          </ac:spMkLst>
        </pc:spChg>
        <pc:graphicFrameChg chg="add mod modGraphic">
          <ac:chgData name="Ahmed, Shareef" userId="ce7c6025-ca9f-4b65-b3ee-82447e2e582a" providerId="ADAL" clId="{F0C2B4B8-50A0-4D8D-8352-101ABF0B847B}" dt="2023-10-06T05:20:07.307" v="3333" actId="1076"/>
          <ac:graphicFrameMkLst>
            <pc:docMk/>
            <pc:sldMk cId="2351899956" sldId="444"/>
            <ac:graphicFrameMk id="3" creationId="{F88D0730-A92E-64C8-2800-994C2D0F6BB3}"/>
          </ac:graphicFrameMkLst>
        </pc:graphicFrame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013221156" sldId="445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3619590190" sldId="446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682127970" sldId="447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506826358" sldId="448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956498834" sldId="449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3182293999" sldId="450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554613980" sldId="451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947238349" sldId="452"/>
        </pc:sldMkLst>
      </pc:sldChg>
      <pc:sldChg chg="addSp delSp modSp mod">
        <pc:chgData name="Ahmed, Shareef" userId="ce7c6025-ca9f-4b65-b3ee-82447e2e582a" providerId="ADAL" clId="{F0C2B4B8-50A0-4D8D-8352-101ABF0B847B}" dt="2023-10-10T01:27:07.260" v="3828" actId="20577"/>
        <pc:sldMkLst>
          <pc:docMk/>
          <pc:sldMk cId="1904904646" sldId="456"/>
        </pc:sldMkLst>
        <pc:spChg chg="del mod">
          <ac:chgData name="Ahmed, Shareef" userId="ce7c6025-ca9f-4b65-b3ee-82447e2e582a" providerId="ADAL" clId="{F0C2B4B8-50A0-4D8D-8352-101ABF0B847B}" dt="2023-10-06T04:24:03.879" v="889" actId="931"/>
          <ac:spMkLst>
            <pc:docMk/>
            <pc:sldMk cId="1904904646" sldId="456"/>
            <ac:spMk id="2" creationId="{3B82C681-E4F0-A0DE-E1BD-435A7BE1293A}"/>
          </ac:spMkLst>
        </pc:spChg>
        <pc:spChg chg="add mod">
          <ac:chgData name="Ahmed, Shareef" userId="ce7c6025-ca9f-4b65-b3ee-82447e2e582a" providerId="ADAL" clId="{F0C2B4B8-50A0-4D8D-8352-101ABF0B847B}" dt="2023-10-10T01:27:07.260" v="3828" actId="20577"/>
          <ac:spMkLst>
            <pc:docMk/>
            <pc:sldMk cId="1904904646" sldId="456"/>
            <ac:spMk id="7" creationId="{D72A1C52-9A06-A318-D9CF-3DEE8C28A287}"/>
          </ac:spMkLst>
        </pc:spChg>
        <pc:spChg chg="mod">
          <ac:chgData name="Ahmed, Shareef" userId="ce7c6025-ca9f-4b65-b3ee-82447e2e582a" providerId="ADAL" clId="{F0C2B4B8-50A0-4D8D-8352-101ABF0B847B}" dt="2023-10-06T04:15:27.941" v="886" actId="20577"/>
          <ac:spMkLst>
            <pc:docMk/>
            <pc:sldMk cId="1904904646" sldId="456"/>
            <ac:spMk id="9" creationId="{66B771A8-9F27-FB9A-2414-87A99260353B}"/>
          </ac:spMkLst>
        </pc:spChg>
        <pc:picChg chg="add del mod">
          <ac:chgData name="Ahmed, Shareef" userId="ce7c6025-ca9f-4b65-b3ee-82447e2e582a" providerId="ADAL" clId="{F0C2B4B8-50A0-4D8D-8352-101ABF0B847B}" dt="2023-10-06T04:24:08.705" v="891" actId="21"/>
          <ac:picMkLst>
            <pc:docMk/>
            <pc:sldMk cId="1904904646" sldId="456"/>
            <ac:picMk id="5" creationId="{7133D389-B42A-3C37-1249-A981CA3C6346}"/>
          </ac:picMkLst>
        </pc:picChg>
        <pc:picChg chg="add mod">
          <ac:chgData name="Ahmed, Shareef" userId="ce7c6025-ca9f-4b65-b3ee-82447e2e582a" providerId="ADAL" clId="{F0C2B4B8-50A0-4D8D-8352-101ABF0B847B}" dt="2023-10-06T04:24:31.599" v="916" actId="1076"/>
          <ac:picMkLst>
            <pc:docMk/>
            <pc:sldMk cId="1904904646" sldId="456"/>
            <ac:picMk id="8" creationId="{0DCAD477-9071-521D-1633-7BD028300207}"/>
          </ac:picMkLst>
        </pc:pic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4036804151" sldId="457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1048586637" sldId="458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1428789416" sldId="459"/>
        </pc:sldMkLst>
      </pc:sldChg>
      <pc:sldChg chg="modSp del">
        <pc:chgData name="Ahmed, Shareef" userId="ce7c6025-ca9f-4b65-b3ee-82447e2e582a" providerId="ADAL" clId="{F0C2B4B8-50A0-4D8D-8352-101ABF0B847B}" dt="2023-10-09T18:31:23.069" v="3481" actId="47"/>
        <pc:sldMkLst>
          <pc:docMk/>
          <pc:sldMk cId="2103591899" sldId="460"/>
        </pc:sldMkLst>
        <pc:spChg chg="mod">
          <ac:chgData name="Ahmed, Shareef" userId="ce7c6025-ca9f-4b65-b3ee-82447e2e582a" providerId="ADAL" clId="{F0C2B4B8-50A0-4D8D-8352-101ABF0B847B}" dt="2023-10-09T17:21:02.297" v="3480" actId="20577"/>
          <ac:spMkLst>
            <pc:docMk/>
            <pc:sldMk cId="2103591899" sldId="460"/>
            <ac:spMk id="6" creationId="{0E0527E2-28DA-06C7-E24D-A5FAFEFAF81C}"/>
          </ac:spMkLst>
        </pc:spChg>
      </pc:sldChg>
      <pc:sldChg chg="delSp modSp add mod">
        <pc:chgData name="Ahmed, Shareef" userId="ce7c6025-ca9f-4b65-b3ee-82447e2e582a" providerId="ADAL" clId="{F0C2B4B8-50A0-4D8D-8352-101ABF0B847B}" dt="2023-10-15T19:23:03.928" v="6389" actId="12"/>
        <pc:sldMkLst>
          <pc:docMk/>
          <pc:sldMk cId="4045090975" sldId="461"/>
        </pc:sldMkLst>
        <pc:spChg chg="del">
          <ac:chgData name="Ahmed, Shareef" userId="ce7c6025-ca9f-4b65-b3ee-82447e2e582a" providerId="ADAL" clId="{F0C2B4B8-50A0-4D8D-8352-101ABF0B847B}" dt="2023-10-06T05:12:12.266" v="2802" actId="478"/>
          <ac:spMkLst>
            <pc:docMk/>
            <pc:sldMk cId="4045090975" sldId="461"/>
            <ac:spMk id="8" creationId="{59EA7333-E84F-AC4E-787C-BFD68BEC18A3}"/>
          </ac:spMkLst>
        </pc:spChg>
        <pc:spChg chg="del">
          <ac:chgData name="Ahmed, Shareef" userId="ce7c6025-ca9f-4b65-b3ee-82447e2e582a" providerId="ADAL" clId="{F0C2B4B8-50A0-4D8D-8352-101ABF0B847B}" dt="2023-10-06T05:12:15.677" v="2803" actId="478"/>
          <ac:spMkLst>
            <pc:docMk/>
            <pc:sldMk cId="4045090975" sldId="461"/>
            <ac:spMk id="9" creationId="{AF0D8B83-AA69-9CF7-C155-5F80656C4F77}"/>
          </ac:spMkLst>
        </pc:spChg>
        <pc:spChg chg="mod">
          <ac:chgData name="Ahmed, Shareef" userId="ce7c6025-ca9f-4b65-b3ee-82447e2e582a" providerId="ADAL" clId="{F0C2B4B8-50A0-4D8D-8352-101ABF0B847B}" dt="2023-10-15T19:23:03.928" v="6389" actId="12"/>
          <ac:spMkLst>
            <pc:docMk/>
            <pc:sldMk cId="4045090975" sldId="461"/>
            <ac:spMk id="42" creationId="{D48A3E55-8BA0-E87A-8041-75458170C800}"/>
          </ac:spMkLst>
        </pc:spChg>
        <pc:picChg chg="del">
          <ac:chgData name="Ahmed, Shareef" userId="ce7c6025-ca9f-4b65-b3ee-82447e2e582a" providerId="ADAL" clId="{F0C2B4B8-50A0-4D8D-8352-101ABF0B847B}" dt="2023-10-06T05:12:12.266" v="2802" actId="478"/>
          <ac:picMkLst>
            <pc:docMk/>
            <pc:sldMk cId="4045090975" sldId="461"/>
            <ac:picMk id="3" creationId="{9A35DF12-1FA4-B487-F7EA-7FA07255E54F}"/>
          </ac:picMkLst>
        </pc:picChg>
        <pc:picChg chg="del">
          <ac:chgData name="Ahmed, Shareef" userId="ce7c6025-ca9f-4b65-b3ee-82447e2e582a" providerId="ADAL" clId="{F0C2B4B8-50A0-4D8D-8352-101ABF0B847B}" dt="2023-10-06T05:12:12.266" v="2802" actId="478"/>
          <ac:picMkLst>
            <pc:docMk/>
            <pc:sldMk cId="4045090975" sldId="461"/>
            <ac:picMk id="7" creationId="{D9C9D559-43CE-1D62-8400-9638AD076192}"/>
          </ac:picMkLst>
        </pc:picChg>
      </pc:sldChg>
      <pc:sldChg chg="addSp delSp modSp add mod">
        <pc:chgData name="Ahmed, Shareef" userId="ce7c6025-ca9f-4b65-b3ee-82447e2e582a" providerId="ADAL" clId="{F0C2B4B8-50A0-4D8D-8352-101ABF0B847B}" dt="2023-10-15T19:26:26.115" v="6402" actId="207"/>
        <pc:sldMkLst>
          <pc:docMk/>
          <pc:sldMk cId="576763146" sldId="462"/>
        </pc:sldMkLst>
        <pc:spChg chg="mod">
          <ac:chgData name="Ahmed, Shareef" userId="ce7c6025-ca9f-4b65-b3ee-82447e2e582a" providerId="ADAL" clId="{F0C2B4B8-50A0-4D8D-8352-101ABF0B847B}" dt="2023-10-09T18:47:04.977" v="3495" actId="20577"/>
          <ac:spMkLst>
            <pc:docMk/>
            <pc:sldMk cId="576763146" sldId="462"/>
            <ac:spMk id="2" creationId="{00000000-0000-0000-0000-000000000000}"/>
          </ac:spMkLst>
        </pc:spChg>
        <pc:spChg chg="del mod">
          <ac:chgData name="Ahmed, Shareef" userId="ce7c6025-ca9f-4b65-b3ee-82447e2e582a" providerId="ADAL" clId="{F0C2B4B8-50A0-4D8D-8352-101ABF0B847B}" dt="2023-10-09T18:47:10.939" v="3498" actId="478"/>
          <ac:spMkLst>
            <pc:docMk/>
            <pc:sldMk cId="576763146" sldId="462"/>
            <ac:spMk id="6" creationId="{EC768650-90C2-9C55-FEAB-EC7791265448}"/>
          </ac:spMkLst>
        </pc:spChg>
        <pc:spChg chg="add del mod">
          <ac:chgData name="Ahmed, Shareef" userId="ce7c6025-ca9f-4b65-b3ee-82447e2e582a" providerId="ADAL" clId="{F0C2B4B8-50A0-4D8D-8352-101ABF0B847B}" dt="2023-10-15T19:26:26.115" v="6402" actId="207"/>
          <ac:spMkLst>
            <pc:docMk/>
            <pc:sldMk cId="576763146" sldId="462"/>
            <ac:spMk id="7" creationId="{AFCC7FCC-311C-0628-B8A7-9E23C85F21D7}"/>
          </ac:spMkLst>
        </pc:spChg>
        <pc:graphicFrameChg chg="del">
          <ac:chgData name="Ahmed, Shareef" userId="ce7c6025-ca9f-4b65-b3ee-82447e2e582a" providerId="ADAL" clId="{F0C2B4B8-50A0-4D8D-8352-101ABF0B847B}" dt="2023-10-09T18:47:06.684" v="3496" actId="478"/>
          <ac:graphicFrameMkLst>
            <pc:docMk/>
            <pc:sldMk cId="576763146" sldId="462"/>
            <ac:graphicFrameMk id="3" creationId="{F88D0730-A92E-64C8-2800-994C2D0F6BB3}"/>
          </ac:graphicFrameMkLst>
        </pc:graphicFrameChg>
      </pc:sldChg>
      <pc:sldChg chg="addSp delSp modSp add mod">
        <pc:chgData name="Ahmed, Shareef" userId="ce7c6025-ca9f-4b65-b3ee-82447e2e582a" providerId="ADAL" clId="{F0C2B4B8-50A0-4D8D-8352-101ABF0B847B}" dt="2023-10-15T19:29:51.027" v="6437" actId="1076"/>
        <pc:sldMkLst>
          <pc:docMk/>
          <pc:sldMk cId="1975249220" sldId="463"/>
        </pc:sldMkLst>
        <pc:spChg chg="mod">
          <ac:chgData name="Ahmed, Shareef" userId="ce7c6025-ca9f-4b65-b3ee-82447e2e582a" providerId="ADAL" clId="{F0C2B4B8-50A0-4D8D-8352-101ABF0B847B}" dt="2023-10-09T19:03:21.345" v="3716" actId="20577"/>
          <ac:spMkLst>
            <pc:docMk/>
            <pc:sldMk cId="1975249220" sldId="463"/>
            <ac:spMk id="2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15T19:28:12.386" v="6418" actId="14100"/>
          <ac:spMkLst>
            <pc:docMk/>
            <pc:sldMk cId="1975249220" sldId="463"/>
            <ac:spMk id="6" creationId="{EE631841-CE3E-737D-F940-AF37B91AFA4F}"/>
          </ac:spMkLst>
        </pc:spChg>
        <pc:spChg chg="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7" creationId="{AFCC7FCC-311C-0628-B8A7-9E23C85F21D7}"/>
          </ac:spMkLst>
        </pc:spChg>
        <pc:spChg chg="add del mod">
          <ac:chgData name="Ahmed, Shareef" userId="ce7c6025-ca9f-4b65-b3ee-82447e2e582a" providerId="ADAL" clId="{F0C2B4B8-50A0-4D8D-8352-101ABF0B847B}" dt="2023-10-15T19:28:06.621" v="6416" actId="478"/>
          <ac:spMkLst>
            <pc:docMk/>
            <pc:sldMk cId="1975249220" sldId="463"/>
            <ac:spMk id="10" creationId="{86890C96-50BB-6B04-6F77-A83AFF8F725D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1" creationId="{809271E6-930D-B303-40AE-92D41BCC45F1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2" creationId="{B375E21C-2995-50D3-0C93-C55B3CBC17BE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3" creationId="{616A7122-ACE0-DEEE-701B-A06898D58166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6" creationId="{78C6986B-30C1-D874-8F77-1B3AED02A3BC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7" creationId="{AD7267BE-E237-C5FF-DCA7-123951610DA8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0" creationId="{06394987-59E5-35B9-E6E6-8A63E32F59A8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1" creationId="{846DF207-A453-B7A8-DC79-99F14C53ABC0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2" creationId="{2D74CDE8-CC29-A006-275A-2D3C13CFA5C5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3" creationId="{7A3BEDDE-0776-B058-1E2E-AA334564FEF9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4" creationId="{F61DB182-8135-95E0-97AD-59DC0F027570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5" creationId="{E41CEF97-23A0-0F82-C3C2-3C7847063BF2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2" creationId="{077263E9-3783-B7F3-3234-7E8A20D787AD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3" creationId="{7A0DF768-FA14-F49B-12B3-FEEED599727E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4" creationId="{FFA93788-B50E-587C-07AE-1500BBA1A901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5" creationId="{E372E1D8-3F74-861C-97B5-15B97CB0C29E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6" creationId="{AF2E3BD7-5048-8B40-41AC-86CFE78B9699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7" creationId="{E6814C85-6496-2204-22B3-3A35083212BA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8" creationId="{A2AB6CFE-C9F1-3E92-63D1-9CF787978FC0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9" creationId="{8BF30BFF-9073-E7D0-2B8C-D48F60B8610C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40" creationId="{C28C576D-C868-0E7A-8B1A-9BED5B01570F}"/>
          </ac:spMkLst>
        </pc:spChg>
        <pc:grpChg chg="add mod">
          <ac:chgData name="Ahmed, Shareef" userId="ce7c6025-ca9f-4b65-b3ee-82447e2e582a" providerId="ADAL" clId="{F0C2B4B8-50A0-4D8D-8352-101ABF0B847B}" dt="2023-10-15T19:29:51.027" v="6437" actId="1076"/>
          <ac:grpSpMkLst>
            <pc:docMk/>
            <pc:sldMk cId="1975249220" sldId="463"/>
            <ac:grpSpMk id="48" creationId="{01C0D610-4A04-5E85-3CA6-05A5CC22729F}"/>
          </ac:grpSpMkLst>
        </pc:grpChg>
        <pc:grpChg chg="add mod">
          <ac:chgData name="Ahmed, Shareef" userId="ce7c6025-ca9f-4b65-b3ee-82447e2e582a" providerId="ADAL" clId="{F0C2B4B8-50A0-4D8D-8352-101ABF0B847B}" dt="2023-10-15T19:29:51.027" v="6437" actId="1076"/>
          <ac:grpSpMkLst>
            <pc:docMk/>
            <pc:sldMk cId="1975249220" sldId="463"/>
            <ac:grpSpMk id="49" creationId="{162CD967-662A-93A0-C039-A9529AA0B612}"/>
          </ac:grpSpMkLst>
        </pc:grpChg>
        <pc:picChg chg="add del mod">
          <ac:chgData name="Ahmed, Shareef" userId="ce7c6025-ca9f-4b65-b3ee-82447e2e582a" providerId="ADAL" clId="{F0C2B4B8-50A0-4D8D-8352-101ABF0B847B}" dt="2023-10-15T19:27:26.997" v="6408" actId="478"/>
          <ac:picMkLst>
            <pc:docMk/>
            <pc:sldMk cId="1975249220" sldId="463"/>
            <ac:picMk id="3" creationId="{EF285B53-9ABB-B8CC-987E-4BDDC99CC565}"/>
          </ac:picMkLst>
        </pc:pic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14" creationId="{BD491B4A-1588-544C-5870-4546D8F76719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15" creationId="{D855F10A-2614-36E0-DE98-4327E89033AC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18" creationId="{7BDE16C1-DE43-ACF2-F442-5E271F755563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19" creationId="{5AFA1835-BDF1-81AF-3246-1CFF10F43938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26" creationId="{C39CE72C-EFB4-265E-86C0-3108FCCE74CC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27" creationId="{64DBE03F-FB5E-0449-7BDB-99B470EA198B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28" creationId="{24E37F20-F6E6-E564-CBC6-08CAEDA58304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29" creationId="{342E98CB-FEEF-620B-2F75-B68D64E11D8A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30" creationId="{CD5FBE99-7E93-FD66-14F1-EE0BFF20A9AE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31" creationId="{A4CFF4F4-6EAF-7223-5C2E-2E186EB71B13}"/>
          </ac:cxnSpMkLst>
        </pc:cxnChg>
      </pc:sldChg>
      <pc:sldChg chg="addSp delSp modSp add mod">
        <pc:chgData name="Ahmed, Shareef" userId="ce7c6025-ca9f-4b65-b3ee-82447e2e582a" providerId="ADAL" clId="{F0C2B4B8-50A0-4D8D-8352-101ABF0B847B}" dt="2023-10-15T19:34:44.679" v="6484" actId="20577"/>
        <pc:sldMkLst>
          <pc:docMk/>
          <pc:sldMk cId="3796623172" sldId="464"/>
        </pc:sldMkLst>
        <pc:spChg chg="mod">
          <ac:chgData name="Ahmed, Shareef" userId="ce7c6025-ca9f-4b65-b3ee-82447e2e582a" providerId="ADAL" clId="{F0C2B4B8-50A0-4D8D-8352-101ABF0B847B}" dt="2023-10-15T19:34:44.679" v="6484" actId="20577"/>
          <ac:spMkLst>
            <pc:docMk/>
            <pc:sldMk cId="3796623172" sldId="464"/>
            <ac:spMk id="6" creationId="{EE631841-CE3E-737D-F940-AF37B91AFA4F}"/>
          </ac:spMkLst>
        </pc:spChg>
        <pc:spChg chg="del mod">
          <ac:chgData name="Ahmed, Shareef" userId="ce7c6025-ca9f-4b65-b3ee-82447e2e582a" providerId="ADAL" clId="{F0C2B4B8-50A0-4D8D-8352-101ABF0B847B}" dt="2023-10-15T19:30:00.276" v="6439" actId="478"/>
          <ac:spMkLst>
            <pc:docMk/>
            <pc:sldMk cId="3796623172" sldId="464"/>
            <ac:spMk id="7" creationId="{AFCC7FCC-311C-0628-B8A7-9E23C85F21D7}"/>
          </ac:spMkLst>
        </pc:spChg>
        <pc:spChg chg="add mod">
          <ac:chgData name="Ahmed, Shareef" userId="ce7c6025-ca9f-4b65-b3ee-82447e2e582a" providerId="ADAL" clId="{F0C2B4B8-50A0-4D8D-8352-101ABF0B847B}" dt="2023-10-09T19:08:46.847" v="3775" actId="14100"/>
          <ac:spMkLst>
            <pc:docMk/>
            <pc:sldMk cId="3796623172" sldId="464"/>
            <ac:spMk id="9" creationId="{6B296914-961D-E0D9-486F-6CF6FFE14AF3}"/>
          </ac:spMkLst>
        </pc:spChg>
        <pc:spChg chg="add del mod">
          <ac:chgData name="Ahmed, Shareef" userId="ce7c6025-ca9f-4b65-b3ee-82447e2e582a" providerId="ADAL" clId="{F0C2B4B8-50A0-4D8D-8352-101ABF0B847B}" dt="2023-10-15T19:30:04.893" v="6442" actId="478"/>
          <ac:spMkLst>
            <pc:docMk/>
            <pc:sldMk cId="3796623172" sldId="464"/>
            <ac:spMk id="11" creationId="{C74D7009-148F-2095-C469-21ED239F9409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13" creationId="{B229847B-6D40-7487-EF20-D3399D11A52E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15" creationId="{8993BE50-BD94-08A2-13F1-624819B49989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16" creationId="{28CF99AF-29C6-2825-4AA2-E31EEFFAAB3F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17" creationId="{4C1EE3AF-D8DA-F5F0-3716-97776F7E2FE3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0" creationId="{703687DD-2EC9-1E49-D00F-E777425B9875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1" creationId="{5624CCA9-EF1C-0679-4EEB-CA2B24821CE6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4" creationId="{B5BC542F-555B-8184-39CE-9B4AECEE1974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5" creationId="{487B20E9-4EC3-19F2-1F30-F51BD0AEB204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6" creationId="{43BA4259-BFC1-69A6-E4B3-484EE3C297BE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7" creationId="{1B091705-42E1-BC63-4B07-E715EE7DA4F7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8" creationId="{3D0050E4-3706-864F-03B9-E8B20A8CC366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9" creationId="{09588D0C-745C-A19A-28FB-6B1FFB16A7FA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36" creationId="{48B4C32B-3957-E0BF-0CD3-1B6E026E0EAC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37" creationId="{526DA88A-8CEB-9987-F737-0BB0A1500967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38" creationId="{DF32344B-125A-4C25-011D-7EB2D5D04361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39" creationId="{D1DD3BF5-41F8-F922-A8B4-6C599C85845E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0" creationId="{CB43264F-5C55-94F7-8E3C-21617C7EDF81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1" creationId="{C2331393-B1F7-E65E-14D3-5608F8C0104C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2" creationId="{A5AE6FE2-76B1-7DB4-AB83-69E6A9C8D932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3" creationId="{31BA86AA-425A-41B3-8956-AEE68164D971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4" creationId="{FBB33079-7F13-EFAB-F37C-388C2E271863}"/>
          </ac:spMkLst>
        </pc:spChg>
        <pc:grpChg chg="add mod">
          <ac:chgData name="Ahmed, Shareef" userId="ce7c6025-ca9f-4b65-b3ee-82447e2e582a" providerId="ADAL" clId="{F0C2B4B8-50A0-4D8D-8352-101ABF0B847B}" dt="2023-10-15T19:30:01.153" v="6440"/>
          <ac:grpSpMkLst>
            <pc:docMk/>
            <pc:sldMk cId="3796623172" sldId="464"/>
            <ac:grpSpMk id="12" creationId="{EDCB1B8C-BA8C-6BEA-9723-3C5A22962C94}"/>
          </ac:grpSpMkLst>
        </pc:grpChg>
        <pc:grpChg chg="mod">
          <ac:chgData name="Ahmed, Shareef" userId="ce7c6025-ca9f-4b65-b3ee-82447e2e582a" providerId="ADAL" clId="{F0C2B4B8-50A0-4D8D-8352-101ABF0B847B}" dt="2023-10-15T19:30:01.153" v="6440"/>
          <ac:grpSpMkLst>
            <pc:docMk/>
            <pc:sldMk cId="3796623172" sldId="464"/>
            <ac:grpSpMk id="14" creationId="{BD7CB942-FC01-E5CB-D134-AA602F8AD41C}"/>
          </ac:grpSpMkLst>
        </pc:grpChg>
        <pc:picChg chg="del mod">
          <ac:chgData name="Ahmed, Shareef" userId="ce7c6025-ca9f-4b65-b3ee-82447e2e582a" providerId="ADAL" clId="{F0C2B4B8-50A0-4D8D-8352-101ABF0B847B}" dt="2023-10-15T19:29:56.504" v="6438" actId="478"/>
          <ac:picMkLst>
            <pc:docMk/>
            <pc:sldMk cId="3796623172" sldId="464"/>
            <ac:picMk id="3" creationId="{EF285B53-9ABB-B8CC-987E-4BDDC99CC565}"/>
          </ac:picMkLst>
        </pc:pic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18" creationId="{9D438B19-89EB-0395-06E0-ADF35AFAC382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19" creationId="{CBCE7F47-4515-B0F1-F0B4-F0229FCFB3C1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22" creationId="{F4744DAA-FE00-FB74-4CBA-02767FB70AD6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23" creationId="{17ACEE39-D98E-7AC1-6397-C6C390FB7EB9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0" creationId="{E3473840-2116-948F-1147-5E9ED1C5BB66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1" creationId="{93479F1C-6CEF-D8F3-3CF6-2104FA6AC8DD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2" creationId="{BFC34865-7C34-3DF5-1414-8AE43645AD73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3" creationId="{0CD9EDB1-E758-3E44-68EB-6532CB98E7CE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4" creationId="{3F6D5D20-262A-CA00-08C9-1B20897AD983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5" creationId="{A13ACFAE-2EA1-86D0-F70C-0DA70BC9BC45}"/>
          </ac:cxnSpMkLst>
        </pc:cxnChg>
      </pc:sldChg>
      <pc:sldChg chg="addSp delSp modSp add mod">
        <pc:chgData name="Ahmed, Shareef" userId="ce7c6025-ca9f-4b65-b3ee-82447e2e582a" providerId="ADAL" clId="{F0C2B4B8-50A0-4D8D-8352-101ABF0B847B}" dt="2023-10-15T19:35:11.249" v="6493" actId="207"/>
        <pc:sldMkLst>
          <pc:docMk/>
          <pc:sldMk cId="21922704" sldId="465"/>
        </pc:sldMkLst>
        <pc:spChg chg="mod">
          <ac:chgData name="Ahmed, Shareef" userId="ce7c6025-ca9f-4b65-b3ee-82447e2e582a" providerId="ADAL" clId="{F0C2B4B8-50A0-4D8D-8352-101ABF0B847B}" dt="2023-10-15T19:35:11.249" v="6493" actId="207"/>
          <ac:spMkLst>
            <pc:docMk/>
            <pc:sldMk cId="21922704" sldId="465"/>
            <ac:spMk id="6" creationId="{EE631841-CE3E-737D-F940-AF37B91AFA4F}"/>
          </ac:spMkLst>
        </pc:spChg>
        <pc:spChg chg="del">
          <ac:chgData name="Ahmed, Shareef" userId="ce7c6025-ca9f-4b65-b3ee-82447e2e582a" providerId="ADAL" clId="{F0C2B4B8-50A0-4D8D-8352-101ABF0B847B}" dt="2023-10-15T19:33:38.729" v="6470" actId="478"/>
          <ac:spMkLst>
            <pc:docMk/>
            <pc:sldMk cId="21922704" sldId="465"/>
            <ac:spMk id="7" creationId="{AFCC7FCC-311C-0628-B8A7-9E23C85F21D7}"/>
          </ac:spMkLst>
        </pc:spChg>
        <pc:spChg chg="add del mod">
          <ac:chgData name="Ahmed, Shareef" userId="ce7c6025-ca9f-4b65-b3ee-82447e2e582a" providerId="ADAL" clId="{F0C2B4B8-50A0-4D8D-8352-101ABF0B847B}" dt="2023-10-15T19:33:41.949" v="6472" actId="478"/>
          <ac:spMkLst>
            <pc:docMk/>
            <pc:sldMk cId="21922704" sldId="465"/>
            <ac:spMk id="11" creationId="{E3309DF7-E3B5-6179-67F9-71CEA83429B3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13" creationId="{BAF87961-784C-C61E-8667-75302E2590FB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15" creationId="{606B39EA-4056-8AEF-9C2D-AB68EC36B943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16" creationId="{6894B784-E3C6-375C-9617-530C3525FD4E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17" creationId="{0B9C322E-EA99-661D-6BDB-F2CF31FBD217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0" creationId="{AD98BE5D-3D2D-1AC5-FAD0-BD6C203984B6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1" creationId="{291E5555-4B72-28E1-6BAC-94ADAA754720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4" creationId="{3BD4D1C4-C7A1-553D-A2E8-D1F579C3BE9A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5" creationId="{A1DBE349-1701-C981-5E00-4694C5EB8FDE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6" creationId="{7D94F1CB-CFDA-2F56-B676-01517324F122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7" creationId="{2C87F74B-E493-0069-DAFF-4A9628131F83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8" creationId="{708A86B1-73D3-3B57-6FEA-D6C56C8699F8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9" creationId="{62F4B6B7-248B-6072-6B37-E97BB1ADA367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36" creationId="{F71AAF0B-D53B-D298-8A20-37C0DEAEB8EF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37" creationId="{22DD0944-CEC3-EB22-A5F8-5895FAB40888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38" creationId="{D9B542D7-0EB6-4F44-7C06-DEE5ABD7D005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39" creationId="{27E752F0-DD8A-041E-E48B-F6D7CCE0338E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0" creationId="{7597EF82-56CB-92C4-204A-AD8825605643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1" creationId="{6E05DEF2-A46F-F1AF-5266-3572E006322B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2" creationId="{4FFD9FD1-26FE-CFF2-FA9C-8CAB5182EF79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3" creationId="{C8A11001-9821-4ED5-DCFF-506B5B2019B1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4" creationId="{620D7468-4BE9-B329-43CC-6E49173369BC}"/>
          </ac:spMkLst>
        </pc:spChg>
        <pc:grpChg chg="add mod">
          <ac:chgData name="Ahmed, Shareef" userId="ce7c6025-ca9f-4b65-b3ee-82447e2e582a" providerId="ADAL" clId="{F0C2B4B8-50A0-4D8D-8352-101ABF0B847B}" dt="2023-10-15T19:33:39.309" v="6471"/>
          <ac:grpSpMkLst>
            <pc:docMk/>
            <pc:sldMk cId="21922704" sldId="465"/>
            <ac:grpSpMk id="12" creationId="{CA147C2A-7492-C589-1ECF-997F2F1AE9FA}"/>
          </ac:grpSpMkLst>
        </pc:grpChg>
        <pc:grpChg chg="mod">
          <ac:chgData name="Ahmed, Shareef" userId="ce7c6025-ca9f-4b65-b3ee-82447e2e582a" providerId="ADAL" clId="{F0C2B4B8-50A0-4D8D-8352-101ABF0B847B}" dt="2023-10-15T19:33:39.309" v="6471"/>
          <ac:grpSpMkLst>
            <pc:docMk/>
            <pc:sldMk cId="21922704" sldId="465"/>
            <ac:grpSpMk id="14" creationId="{C7445FB4-5D49-9133-5A49-9DBA4251B0CE}"/>
          </ac:grpSpMkLst>
        </pc:grpChg>
        <pc:picChg chg="del">
          <ac:chgData name="Ahmed, Shareef" userId="ce7c6025-ca9f-4b65-b3ee-82447e2e582a" providerId="ADAL" clId="{F0C2B4B8-50A0-4D8D-8352-101ABF0B847B}" dt="2023-10-15T19:33:35.261" v="6469" actId="478"/>
          <ac:picMkLst>
            <pc:docMk/>
            <pc:sldMk cId="21922704" sldId="465"/>
            <ac:picMk id="3" creationId="{EF285B53-9ABB-B8CC-987E-4BDDC99CC565}"/>
          </ac:picMkLst>
        </pc:pic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18" creationId="{E40F7647-C032-0C00-BC12-DB2633DE66AE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19" creationId="{39C07FDC-EF48-1EFC-4AD8-21474718B6E5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22" creationId="{B0A938D0-4FA1-D6E5-9264-5DE786B59033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23" creationId="{CD9C7E5C-550C-043A-EDB9-66E0282DF52A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0" creationId="{62C2B0D5-1CB1-CD41-4045-7C3785DD7E8D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1" creationId="{77986A22-BE01-B25B-16FE-9C5EF607A45E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2" creationId="{6E097FCE-9C49-E133-1466-F3D15D2F7A12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3" creationId="{6BF3F578-01FD-A460-A5D9-790FF3230476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4" creationId="{C78829C1-D849-9904-698F-0AA9E8929A05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5" creationId="{AD4ABABB-BFBD-C918-CA5A-DF342FC019D2}"/>
          </ac:cxnSpMkLst>
        </pc:cxnChg>
      </pc:sldChg>
      <pc:sldChg chg="addSp delSp modSp add mod">
        <pc:chgData name="Ahmed, Shareef" userId="ce7c6025-ca9f-4b65-b3ee-82447e2e582a" providerId="ADAL" clId="{F0C2B4B8-50A0-4D8D-8352-101ABF0B847B}" dt="2023-10-14T21:16:49.414" v="3933" actId="27636"/>
        <pc:sldMkLst>
          <pc:docMk/>
          <pc:sldMk cId="382012054" sldId="466"/>
        </pc:sldMkLst>
        <pc:spChg chg="mod">
          <ac:chgData name="Ahmed, Shareef" userId="ce7c6025-ca9f-4b65-b3ee-82447e2e582a" providerId="ADAL" clId="{F0C2B4B8-50A0-4D8D-8352-101ABF0B847B}" dt="2023-10-14T21:10:59.097" v="3884" actId="1076"/>
          <ac:spMkLst>
            <pc:docMk/>
            <pc:sldMk cId="382012054" sldId="466"/>
            <ac:spMk id="2" creationId="{00000000-0000-0000-0000-000000000000}"/>
          </ac:spMkLst>
        </pc:spChg>
        <pc:spChg chg="del">
          <ac:chgData name="Ahmed, Shareef" userId="ce7c6025-ca9f-4b65-b3ee-82447e2e582a" providerId="ADAL" clId="{F0C2B4B8-50A0-4D8D-8352-101ABF0B847B}" dt="2023-10-14T21:09:12.022" v="3873" actId="478"/>
          <ac:spMkLst>
            <pc:docMk/>
            <pc:sldMk cId="382012054" sldId="466"/>
            <ac:spMk id="6" creationId="{EE631841-CE3E-737D-F940-AF37B91AFA4F}"/>
          </ac:spMkLst>
        </pc:spChg>
        <pc:spChg chg="del">
          <ac:chgData name="Ahmed, Shareef" userId="ce7c6025-ca9f-4b65-b3ee-82447e2e582a" providerId="ADAL" clId="{F0C2B4B8-50A0-4D8D-8352-101ABF0B847B}" dt="2023-10-14T21:09:17.253" v="3874" actId="478"/>
          <ac:spMkLst>
            <pc:docMk/>
            <pc:sldMk cId="382012054" sldId="466"/>
            <ac:spMk id="7" creationId="{AFCC7FCC-311C-0628-B8A7-9E23C85F21D7}"/>
          </ac:spMkLst>
        </pc:spChg>
        <pc:spChg chg="del">
          <ac:chgData name="Ahmed, Shareef" userId="ce7c6025-ca9f-4b65-b3ee-82447e2e582a" providerId="ADAL" clId="{F0C2B4B8-50A0-4D8D-8352-101ABF0B847B}" dt="2023-10-10T20:34:31.362" v="3870" actId="478"/>
          <ac:spMkLst>
            <pc:docMk/>
            <pc:sldMk cId="382012054" sldId="466"/>
            <ac:spMk id="9" creationId="{6B296914-961D-E0D9-486F-6CF6FFE14AF3}"/>
          </ac:spMkLst>
        </pc:spChg>
        <pc:spChg chg="add mod">
          <ac:chgData name="Ahmed, Shareef" userId="ce7c6025-ca9f-4b65-b3ee-82447e2e582a" providerId="ADAL" clId="{F0C2B4B8-50A0-4D8D-8352-101ABF0B847B}" dt="2023-10-14T21:16:49.414" v="3933" actId="27636"/>
          <ac:spMkLst>
            <pc:docMk/>
            <pc:sldMk cId="382012054" sldId="466"/>
            <ac:spMk id="10" creationId="{C71D074B-DCC5-08D4-2A57-AB78001C33F3}"/>
          </ac:spMkLst>
        </pc:spChg>
        <pc:picChg chg="del">
          <ac:chgData name="Ahmed, Shareef" userId="ce7c6025-ca9f-4b65-b3ee-82447e2e582a" providerId="ADAL" clId="{F0C2B4B8-50A0-4D8D-8352-101ABF0B847B}" dt="2023-10-14T21:09:03.114" v="3871" actId="478"/>
          <ac:picMkLst>
            <pc:docMk/>
            <pc:sldMk cId="382012054" sldId="466"/>
            <ac:picMk id="3" creationId="{EF285B53-9ABB-B8CC-987E-4BDDC99CC565}"/>
          </ac:picMkLst>
        </pc:picChg>
      </pc:sldChg>
      <pc:sldChg chg="addSp delSp modSp add mod">
        <pc:chgData name="Ahmed, Shareef" userId="ce7c6025-ca9f-4b65-b3ee-82447e2e582a" providerId="ADAL" clId="{F0C2B4B8-50A0-4D8D-8352-101ABF0B847B}" dt="2023-10-15T03:59:10.081" v="4507" actId="20577"/>
        <pc:sldMkLst>
          <pc:docMk/>
          <pc:sldMk cId="1846303469" sldId="467"/>
        </pc:sldMkLst>
        <pc:spChg chg="mod">
          <ac:chgData name="Ahmed, Shareef" userId="ce7c6025-ca9f-4b65-b3ee-82447e2e582a" providerId="ADAL" clId="{F0C2B4B8-50A0-4D8D-8352-101ABF0B847B}" dt="2023-10-15T03:59:10.081" v="4507" actId="20577"/>
          <ac:spMkLst>
            <pc:docMk/>
            <pc:sldMk cId="1846303469" sldId="467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2:59:35.510" v="3944" actId="14100"/>
          <ac:spMkLst>
            <pc:docMk/>
            <pc:sldMk cId="1846303469" sldId="467"/>
            <ac:spMk id="4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2:59:35.510" v="3944" actId="14100"/>
          <ac:spMkLst>
            <pc:docMk/>
            <pc:sldMk cId="1846303469" sldId="467"/>
            <ac:spMk id="5" creationId="{00000000-0000-0000-0000-000000000000}"/>
          </ac:spMkLst>
        </pc:spChg>
        <pc:spChg chg="add del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7" creationId="{7BDE62EC-59C5-04DA-67B6-E3D1A3713494}"/>
          </ac:spMkLst>
        </pc:spChg>
        <pc:spChg chg="mod">
          <ac:chgData name="Ahmed, Shareef" userId="ce7c6025-ca9f-4b65-b3ee-82447e2e582a" providerId="ADAL" clId="{F0C2B4B8-50A0-4D8D-8352-101ABF0B847B}" dt="2023-10-15T02:59:35.510" v="3944" actId="14100"/>
          <ac:spMkLst>
            <pc:docMk/>
            <pc:sldMk cId="1846303469" sldId="467"/>
            <ac:spMk id="8" creationId="{CBA8BB2D-5C98-8B7E-D169-996F0532C30B}"/>
          </ac:spMkLst>
        </pc:spChg>
        <pc:spChg chg="add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9" creationId="{66A027FC-255E-1494-4395-F5A971959CB0}"/>
          </ac:spMkLst>
        </pc:spChg>
        <pc:spChg chg="del mod">
          <ac:chgData name="Ahmed, Shareef" userId="ce7c6025-ca9f-4b65-b3ee-82447e2e582a" providerId="ADAL" clId="{F0C2B4B8-50A0-4D8D-8352-101ABF0B847B}" dt="2023-10-15T02:58:37.620" v="3936" actId="3680"/>
          <ac:spMkLst>
            <pc:docMk/>
            <pc:sldMk cId="1846303469" sldId="467"/>
            <ac:spMk id="10" creationId="{C71D074B-DCC5-08D4-2A57-AB78001C33F3}"/>
          </ac:spMkLst>
        </pc:spChg>
        <pc:spChg chg="add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12" creationId="{AD6BE407-89BF-80D5-0F34-160FE09363BB}"/>
          </ac:spMkLst>
        </pc:spChg>
        <pc:spChg chg="add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13" creationId="{AAB5543D-B995-8F43-ACFE-350558956989}"/>
          </ac:spMkLst>
        </pc:spChg>
        <pc:spChg chg="add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17" creationId="{B529E7A3-73D8-1344-D0B2-D3808E25C1B9}"/>
          </ac:spMkLst>
        </pc:spChg>
        <pc:spChg chg="add mod">
          <ac:chgData name="Ahmed, Shareef" userId="ce7c6025-ca9f-4b65-b3ee-82447e2e582a" providerId="ADAL" clId="{F0C2B4B8-50A0-4D8D-8352-101ABF0B847B}" dt="2023-10-15T03:23:02.169" v="4125" actId="1076"/>
          <ac:spMkLst>
            <pc:docMk/>
            <pc:sldMk cId="1846303469" sldId="467"/>
            <ac:spMk id="18" creationId="{1D92EB2A-6326-7A15-836C-85AA5F603F3C}"/>
          </ac:spMkLst>
        </pc:spChg>
        <pc:graphicFrameChg chg="add mod or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6" creationId="{C02B2719-CB7E-BA28-8B8E-4FF35A36210A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1" creationId="{C6823B2E-49E0-8FD9-1DC4-20BC0F9CD03E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4" creationId="{9FB78EBA-A088-66DF-2FEC-F1B40EBBD725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5" creationId="{BBCEF7C0-3D21-6E02-4059-7F890FA5C27E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6" creationId="{DA143C9F-F876-DDA3-BC2D-F93CF8E4772F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9" creationId="{294D02AE-AA4F-10DC-281F-EB8F8301985A}"/>
          </ac:graphicFrameMkLst>
        </pc:graphicFrameChg>
        <pc:picChg chg="add mod">
          <ac:chgData name="Ahmed, Shareef" userId="ce7c6025-ca9f-4b65-b3ee-82447e2e582a" providerId="ADAL" clId="{F0C2B4B8-50A0-4D8D-8352-101ABF0B847B}" dt="2023-10-15T02:59:35.510" v="3944" actId="14100"/>
          <ac:picMkLst>
            <pc:docMk/>
            <pc:sldMk cId="1846303469" sldId="467"/>
            <ac:picMk id="3" creationId="{B35C0353-D8D5-4115-B38A-9389ED97A84B}"/>
          </ac:picMkLst>
        </pc:picChg>
      </pc:sldChg>
      <pc:sldChg chg="addSp delSp modSp add mod modAnim">
        <pc:chgData name="Ahmed, Shareef" userId="ce7c6025-ca9f-4b65-b3ee-82447e2e582a" providerId="ADAL" clId="{F0C2B4B8-50A0-4D8D-8352-101ABF0B847B}" dt="2023-10-15T03:59:14.601" v="4508" actId="20577"/>
        <pc:sldMkLst>
          <pc:docMk/>
          <pc:sldMk cId="918406808" sldId="468"/>
        </pc:sldMkLst>
        <pc:spChg chg="mod">
          <ac:chgData name="Ahmed, Shareef" userId="ce7c6025-ca9f-4b65-b3ee-82447e2e582a" providerId="ADAL" clId="{F0C2B4B8-50A0-4D8D-8352-101ABF0B847B}" dt="2023-10-15T03:59:14.601" v="4508" actId="20577"/>
          <ac:spMkLst>
            <pc:docMk/>
            <pc:sldMk cId="918406808" sldId="468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3:38:05.993" v="4248" actId="1076"/>
          <ac:spMkLst>
            <pc:docMk/>
            <pc:sldMk cId="918406808" sldId="468"/>
            <ac:spMk id="5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3:22:34.250" v="4120" actId="1076"/>
          <ac:spMkLst>
            <pc:docMk/>
            <pc:sldMk cId="918406808" sldId="468"/>
            <ac:spMk id="7" creationId="{7BDE62EC-59C5-04DA-67B6-E3D1A3713494}"/>
          </ac:spMkLst>
        </pc:spChg>
        <pc:spChg chg="del mod">
          <ac:chgData name="Ahmed, Shareef" userId="ce7c6025-ca9f-4b65-b3ee-82447e2e582a" providerId="ADAL" clId="{F0C2B4B8-50A0-4D8D-8352-101ABF0B847B}" dt="2023-10-15T03:21:25.653" v="4110" actId="478"/>
          <ac:spMkLst>
            <pc:docMk/>
            <pc:sldMk cId="918406808" sldId="468"/>
            <ac:spMk id="9" creationId="{66A027FC-255E-1494-4395-F5A971959CB0}"/>
          </ac:spMkLst>
        </pc:spChg>
        <pc:spChg chg="del">
          <ac:chgData name="Ahmed, Shareef" userId="ce7c6025-ca9f-4b65-b3ee-82447e2e582a" providerId="ADAL" clId="{F0C2B4B8-50A0-4D8D-8352-101ABF0B847B}" dt="2023-10-15T03:18:34.045" v="4096" actId="478"/>
          <ac:spMkLst>
            <pc:docMk/>
            <pc:sldMk cId="918406808" sldId="468"/>
            <ac:spMk id="12" creationId="{AD6BE407-89BF-80D5-0F34-160FE09363BB}"/>
          </ac:spMkLst>
        </pc:spChg>
        <pc:spChg chg="del">
          <ac:chgData name="Ahmed, Shareef" userId="ce7c6025-ca9f-4b65-b3ee-82447e2e582a" providerId="ADAL" clId="{F0C2B4B8-50A0-4D8D-8352-101ABF0B847B}" dt="2023-10-15T03:18:34.045" v="4096" actId="478"/>
          <ac:spMkLst>
            <pc:docMk/>
            <pc:sldMk cId="918406808" sldId="468"/>
            <ac:spMk id="13" creationId="{AAB5543D-B995-8F43-ACFE-350558956989}"/>
          </ac:spMkLst>
        </pc:spChg>
        <pc:spChg chg="mod">
          <ac:chgData name="Ahmed, Shareef" userId="ce7c6025-ca9f-4b65-b3ee-82447e2e582a" providerId="ADAL" clId="{F0C2B4B8-50A0-4D8D-8352-101ABF0B847B}" dt="2023-10-15T03:35:24.870" v="4230" actId="1076"/>
          <ac:spMkLst>
            <pc:docMk/>
            <pc:sldMk cId="918406808" sldId="468"/>
            <ac:spMk id="17" creationId="{B529E7A3-73D8-1344-D0B2-D3808E25C1B9}"/>
          </ac:spMkLst>
        </pc:spChg>
        <pc:spChg chg="del mod">
          <ac:chgData name="Ahmed, Shareef" userId="ce7c6025-ca9f-4b65-b3ee-82447e2e582a" providerId="ADAL" clId="{F0C2B4B8-50A0-4D8D-8352-101ABF0B847B}" dt="2023-10-15T03:21:31.729" v="4113" actId="478"/>
          <ac:spMkLst>
            <pc:docMk/>
            <pc:sldMk cId="918406808" sldId="468"/>
            <ac:spMk id="18" creationId="{1D92EB2A-6326-7A15-836C-85AA5F603F3C}"/>
          </ac:spMkLst>
        </pc:spChg>
        <pc:spChg chg="add del mod">
          <ac:chgData name="Ahmed, Shareef" userId="ce7c6025-ca9f-4b65-b3ee-82447e2e582a" providerId="ADAL" clId="{F0C2B4B8-50A0-4D8D-8352-101ABF0B847B}" dt="2023-10-15T03:19:59.278" v="4103"/>
          <ac:spMkLst>
            <pc:docMk/>
            <pc:sldMk cId="918406808" sldId="468"/>
            <ac:spMk id="20" creationId="{D6E24D20-7A9E-E3F2-A015-AC7F5D4D5CE6}"/>
          </ac:spMkLst>
        </pc:spChg>
        <pc:spChg chg="add del mod">
          <ac:chgData name="Ahmed, Shareef" userId="ce7c6025-ca9f-4b65-b3ee-82447e2e582a" providerId="ADAL" clId="{F0C2B4B8-50A0-4D8D-8352-101ABF0B847B}" dt="2023-10-15T03:19:59.278" v="4103"/>
          <ac:spMkLst>
            <pc:docMk/>
            <pc:sldMk cId="918406808" sldId="468"/>
            <ac:spMk id="21" creationId="{EA98DDB6-E5EB-3CE2-7584-ABBDF5A4FA04}"/>
          </ac:spMkLst>
        </pc:spChg>
        <pc:spChg chg="add mod">
          <ac:chgData name="Ahmed, Shareef" userId="ce7c6025-ca9f-4b65-b3ee-82447e2e582a" providerId="ADAL" clId="{F0C2B4B8-50A0-4D8D-8352-101ABF0B847B}" dt="2023-10-15T03:35:14.743" v="4229" actId="1076"/>
          <ac:spMkLst>
            <pc:docMk/>
            <pc:sldMk cId="918406808" sldId="468"/>
            <ac:spMk id="24" creationId="{67DB9384-43D2-31C4-2796-FAEB24658526}"/>
          </ac:spMkLst>
        </pc:spChg>
        <pc:spChg chg="add del mod">
          <ac:chgData name="Ahmed, Shareef" userId="ce7c6025-ca9f-4b65-b3ee-82447e2e582a" providerId="ADAL" clId="{F0C2B4B8-50A0-4D8D-8352-101ABF0B847B}" dt="2023-10-15T03:21:29.628" v="4112" actId="478"/>
          <ac:spMkLst>
            <pc:docMk/>
            <pc:sldMk cId="918406808" sldId="468"/>
            <ac:spMk id="25" creationId="{1B7CF943-B5E3-BFB9-FC75-83491D6BA5D2}"/>
          </ac:spMkLst>
        </pc:spChg>
        <pc:spChg chg="add mod">
          <ac:chgData name="Ahmed, Shareef" userId="ce7c6025-ca9f-4b65-b3ee-82447e2e582a" providerId="ADAL" clId="{F0C2B4B8-50A0-4D8D-8352-101ABF0B847B}" dt="2023-10-15T03:38:21.360" v="4251" actId="164"/>
          <ac:spMkLst>
            <pc:docMk/>
            <pc:sldMk cId="918406808" sldId="468"/>
            <ac:spMk id="31" creationId="{6FB1524B-1706-EF8D-87B4-F3E34A605643}"/>
          </ac:spMkLst>
        </pc:spChg>
        <pc:spChg chg="add mod">
          <ac:chgData name="Ahmed, Shareef" userId="ce7c6025-ca9f-4b65-b3ee-82447e2e582a" providerId="ADAL" clId="{F0C2B4B8-50A0-4D8D-8352-101ABF0B847B}" dt="2023-10-15T03:38:21.360" v="4251" actId="164"/>
          <ac:spMkLst>
            <pc:docMk/>
            <pc:sldMk cId="918406808" sldId="468"/>
            <ac:spMk id="34" creationId="{D4FE0F9F-FEAB-762B-06DE-A68F9CA81F4E}"/>
          </ac:spMkLst>
        </pc:spChg>
        <pc:spChg chg="add mod">
          <ac:chgData name="Ahmed, Shareef" userId="ce7c6025-ca9f-4b65-b3ee-82447e2e582a" providerId="ADAL" clId="{F0C2B4B8-50A0-4D8D-8352-101ABF0B847B}" dt="2023-10-15T03:38:21.360" v="4251" actId="164"/>
          <ac:spMkLst>
            <pc:docMk/>
            <pc:sldMk cId="918406808" sldId="468"/>
            <ac:spMk id="37" creationId="{4C510CBB-457F-15B0-9B3F-0A2FE26F66F7}"/>
          </ac:spMkLst>
        </pc:spChg>
        <pc:spChg chg="add mod">
          <ac:chgData name="Ahmed, Shareef" userId="ce7c6025-ca9f-4b65-b3ee-82447e2e582a" providerId="ADAL" clId="{F0C2B4B8-50A0-4D8D-8352-101ABF0B847B}" dt="2023-10-15T03:25:10.239" v="4200" actId="1076"/>
          <ac:spMkLst>
            <pc:docMk/>
            <pc:sldMk cId="918406808" sldId="468"/>
            <ac:spMk id="38" creationId="{C31C0061-BA3B-9DB2-90E3-745D6BE78896}"/>
          </ac:spMkLst>
        </pc:spChg>
        <pc:spChg chg="add mod">
          <ac:chgData name="Ahmed, Shareef" userId="ce7c6025-ca9f-4b65-b3ee-82447e2e582a" providerId="ADAL" clId="{F0C2B4B8-50A0-4D8D-8352-101ABF0B847B}" dt="2023-10-15T03:24:55.976" v="4198" actId="113"/>
          <ac:spMkLst>
            <pc:docMk/>
            <pc:sldMk cId="918406808" sldId="468"/>
            <ac:spMk id="39" creationId="{F8BCA9DE-0B1D-39AF-578F-9A14C6FE0298}"/>
          </ac:spMkLst>
        </pc:spChg>
        <pc:spChg chg="add mod">
          <ac:chgData name="Ahmed, Shareef" userId="ce7c6025-ca9f-4b65-b3ee-82447e2e582a" providerId="ADAL" clId="{F0C2B4B8-50A0-4D8D-8352-101ABF0B847B}" dt="2023-10-15T03:36:38.693" v="4237" actId="1076"/>
          <ac:spMkLst>
            <pc:docMk/>
            <pc:sldMk cId="918406808" sldId="468"/>
            <ac:spMk id="40" creationId="{67C70CA5-E64E-E671-C245-58B421133BFA}"/>
          </ac:spMkLst>
        </pc:spChg>
        <pc:spChg chg="add mod">
          <ac:chgData name="Ahmed, Shareef" userId="ce7c6025-ca9f-4b65-b3ee-82447e2e582a" providerId="ADAL" clId="{F0C2B4B8-50A0-4D8D-8352-101ABF0B847B}" dt="2023-10-15T03:36:38.693" v="4237" actId="1076"/>
          <ac:spMkLst>
            <pc:docMk/>
            <pc:sldMk cId="918406808" sldId="468"/>
            <ac:spMk id="43" creationId="{4B8A3011-9024-857D-FC1B-BDBC52ACF47C}"/>
          </ac:spMkLst>
        </pc:spChg>
        <pc:grpChg chg="add mod">
          <ac:chgData name="Ahmed, Shareef" userId="ce7c6025-ca9f-4b65-b3ee-82447e2e582a" providerId="ADAL" clId="{F0C2B4B8-50A0-4D8D-8352-101ABF0B847B}" dt="2023-10-15T03:38:21.360" v="4251" actId="164"/>
          <ac:grpSpMkLst>
            <pc:docMk/>
            <pc:sldMk cId="918406808" sldId="468"/>
            <ac:grpSpMk id="53" creationId="{0D4A3698-6AA4-ED49-A07F-A096E021F3E1}"/>
          </ac:grpSpMkLst>
        </pc:grpChg>
        <pc:graphicFrameChg chg="mod">
          <ac:chgData name="Ahmed, Shareef" userId="ce7c6025-ca9f-4b65-b3ee-82447e2e582a" providerId="ADAL" clId="{F0C2B4B8-50A0-4D8D-8352-101ABF0B847B}" dt="2023-10-15T03:22:34.250" v="4120" actId="1076"/>
          <ac:graphicFrameMkLst>
            <pc:docMk/>
            <pc:sldMk cId="918406808" sldId="468"/>
            <ac:graphicFrameMk id="6" creationId="{C02B2719-CB7E-BA28-8B8E-4FF35A36210A}"/>
          </ac:graphicFrameMkLst>
        </pc:graphicFrameChg>
        <pc:graphicFrameChg chg="add del mod">
          <ac:chgData name="Ahmed, Shareef" userId="ce7c6025-ca9f-4b65-b3ee-82447e2e582a" providerId="ADAL" clId="{F0C2B4B8-50A0-4D8D-8352-101ABF0B847B}" dt="2023-10-15T03:19:59.278" v="4103"/>
          <ac:graphicFrameMkLst>
            <pc:docMk/>
            <pc:sldMk cId="918406808" sldId="468"/>
            <ac:graphicFrameMk id="10" creationId="{3290BFFE-4B4E-BBB7-B723-46FF69054F35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18:34.045" v="4096" actId="478"/>
          <ac:graphicFrameMkLst>
            <pc:docMk/>
            <pc:sldMk cId="918406808" sldId="468"/>
            <ac:graphicFrameMk id="11" creationId="{C6823B2E-49E0-8FD9-1DC4-20BC0F9CD03E}"/>
          </ac:graphicFrameMkLst>
        </pc:graphicFrameChg>
        <pc:graphicFrameChg chg="mod">
          <ac:chgData name="Ahmed, Shareef" userId="ce7c6025-ca9f-4b65-b3ee-82447e2e582a" providerId="ADAL" clId="{F0C2B4B8-50A0-4D8D-8352-101ABF0B847B}" dt="2023-10-15T03:22:34.250" v="4120" actId="1076"/>
          <ac:graphicFrameMkLst>
            <pc:docMk/>
            <pc:sldMk cId="918406808" sldId="468"/>
            <ac:graphicFrameMk id="14" creationId="{9FB78EBA-A088-66DF-2FEC-F1B40EBBD725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18:34.045" v="4096" actId="478"/>
          <ac:graphicFrameMkLst>
            <pc:docMk/>
            <pc:sldMk cId="918406808" sldId="468"/>
            <ac:graphicFrameMk id="15" creationId="{BBCEF7C0-3D21-6E02-4059-7F890FA5C27E}"/>
          </ac:graphicFrameMkLst>
        </pc:graphicFrameChg>
        <pc:graphicFrameChg chg="mod">
          <ac:chgData name="Ahmed, Shareef" userId="ce7c6025-ca9f-4b65-b3ee-82447e2e582a" providerId="ADAL" clId="{F0C2B4B8-50A0-4D8D-8352-101ABF0B847B}" dt="2023-10-15T03:35:24.870" v="4230" actId="1076"/>
          <ac:graphicFrameMkLst>
            <pc:docMk/>
            <pc:sldMk cId="918406808" sldId="468"/>
            <ac:graphicFrameMk id="16" creationId="{DA143C9F-F876-DDA3-BC2D-F93CF8E4772F}"/>
          </ac:graphicFrameMkLst>
        </pc:graphicFrameChg>
        <pc:graphicFrameChg chg="mod">
          <ac:chgData name="Ahmed, Shareef" userId="ce7c6025-ca9f-4b65-b3ee-82447e2e582a" providerId="ADAL" clId="{F0C2B4B8-50A0-4D8D-8352-101ABF0B847B}" dt="2023-10-15T03:35:24.870" v="4230" actId="1076"/>
          <ac:graphicFrameMkLst>
            <pc:docMk/>
            <pc:sldMk cId="918406808" sldId="468"/>
            <ac:graphicFrameMk id="19" creationId="{294D02AE-AA4F-10DC-281F-EB8F8301985A}"/>
          </ac:graphicFrameMkLst>
        </pc:graphicFrameChg>
        <pc:graphicFrameChg chg="add del mod">
          <ac:chgData name="Ahmed, Shareef" userId="ce7c6025-ca9f-4b65-b3ee-82447e2e582a" providerId="ADAL" clId="{F0C2B4B8-50A0-4D8D-8352-101ABF0B847B}" dt="2023-10-15T03:19:59.278" v="4103"/>
          <ac:graphicFrameMkLst>
            <pc:docMk/>
            <pc:sldMk cId="918406808" sldId="468"/>
            <ac:graphicFrameMk id="22" creationId="{F6FD7BAD-DCFB-00ED-2F78-079337DE1A52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45:16.126" v="4298" actId="20577"/>
          <ac:graphicFrameMkLst>
            <pc:docMk/>
            <pc:sldMk cId="918406808" sldId="468"/>
            <ac:graphicFrameMk id="23" creationId="{060BA288-E459-DAA7-54A5-17A9263BF694}"/>
          </ac:graphicFrameMkLst>
        </pc:graphicFrameChg>
        <pc:graphicFrameChg chg="add mod ord">
          <ac:chgData name="Ahmed, Shareef" userId="ce7c6025-ca9f-4b65-b3ee-82447e2e582a" providerId="ADAL" clId="{F0C2B4B8-50A0-4D8D-8352-101ABF0B847B}" dt="2023-10-15T03:35:14.743" v="4229" actId="1076"/>
          <ac:graphicFrameMkLst>
            <pc:docMk/>
            <pc:sldMk cId="918406808" sldId="468"/>
            <ac:graphicFrameMk id="26" creationId="{F9C2ADD3-6E87-0F22-B7CF-1CA5B78C400F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29" creationId="{2F4C7D7B-1CD2-CC1A-59C7-13127E357F1D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0" creationId="{0FA974E2-2ED0-3F07-94A2-49BF1DB5C361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2" creationId="{69C46192-583B-BE1C-DA72-C112FA5D7680}"/>
          </ac:graphicFrameMkLst>
        </pc:graphicFrameChg>
        <pc:graphicFrameChg chg="add del mod modGraphic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3" creationId="{CA2688F4-A1D2-6D64-4B05-39C0456AEA72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5" creationId="{5273DCE4-2FA0-803C-9C8F-9F268E42C781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6" creationId="{9CE4885C-2424-A7A3-96D6-6B0947ED0B1E}"/>
          </ac:graphicFrameMkLst>
        </pc:graphicFrameChg>
        <pc:cxnChg chg="add mod">
          <ac:chgData name="Ahmed, Shareef" userId="ce7c6025-ca9f-4b65-b3ee-82447e2e582a" providerId="ADAL" clId="{F0C2B4B8-50A0-4D8D-8352-101ABF0B847B}" dt="2023-10-15T03:22:52.190" v="4124" actId="1076"/>
          <ac:cxnSpMkLst>
            <pc:docMk/>
            <pc:sldMk cId="918406808" sldId="468"/>
            <ac:cxnSpMk id="28" creationId="{324F211E-2856-8F90-1760-1676437E16C4}"/>
          </ac:cxnSpMkLst>
        </pc:cxnChg>
        <pc:cxnChg chg="add mod">
          <ac:chgData name="Ahmed, Shareef" userId="ce7c6025-ca9f-4b65-b3ee-82447e2e582a" providerId="ADAL" clId="{F0C2B4B8-50A0-4D8D-8352-101ABF0B847B}" dt="2023-10-15T03:36:38.693" v="4237" actId="1076"/>
          <ac:cxnSpMkLst>
            <pc:docMk/>
            <pc:sldMk cId="918406808" sldId="468"/>
            <ac:cxnSpMk id="42" creationId="{FB7CAF12-6828-C47F-A77B-C44B788E5383}"/>
          </ac:cxnSpMkLst>
        </pc:cxnChg>
        <pc:cxnChg chg="add mod">
          <ac:chgData name="Ahmed, Shareef" userId="ce7c6025-ca9f-4b65-b3ee-82447e2e582a" providerId="ADAL" clId="{F0C2B4B8-50A0-4D8D-8352-101ABF0B847B}" dt="2023-10-15T03:35:38.403" v="4233" actId="14100"/>
          <ac:cxnSpMkLst>
            <pc:docMk/>
            <pc:sldMk cId="918406808" sldId="468"/>
            <ac:cxnSpMk id="47" creationId="{DDEF9944-43EA-5C17-5C89-D18711918FFA}"/>
          </ac:cxnSpMkLst>
        </pc:cxnChg>
      </pc:sldChg>
      <pc:sldChg chg="modSp add mod modAnim">
        <pc:chgData name="Ahmed, Shareef" userId="ce7c6025-ca9f-4b65-b3ee-82447e2e582a" providerId="ADAL" clId="{F0C2B4B8-50A0-4D8D-8352-101ABF0B847B}" dt="2023-10-15T03:59:19.161" v="4509" actId="20577"/>
        <pc:sldMkLst>
          <pc:docMk/>
          <pc:sldMk cId="3991981960" sldId="469"/>
        </pc:sldMkLst>
        <pc:spChg chg="mod">
          <ac:chgData name="Ahmed, Shareef" userId="ce7c6025-ca9f-4b65-b3ee-82447e2e582a" providerId="ADAL" clId="{F0C2B4B8-50A0-4D8D-8352-101ABF0B847B}" dt="2023-10-15T03:59:19.161" v="4509" actId="20577"/>
          <ac:spMkLst>
            <pc:docMk/>
            <pc:sldMk cId="3991981960" sldId="469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3:40:09.589" v="4268" actId="20577"/>
          <ac:spMkLst>
            <pc:docMk/>
            <pc:sldMk cId="3991981960" sldId="469"/>
            <ac:spMk id="38" creationId="{C31C0061-BA3B-9DB2-90E3-745D6BE78896}"/>
          </ac:spMkLst>
        </pc:spChg>
        <pc:spChg chg="mod">
          <ac:chgData name="Ahmed, Shareef" userId="ce7c6025-ca9f-4b65-b3ee-82447e2e582a" providerId="ADAL" clId="{F0C2B4B8-50A0-4D8D-8352-101ABF0B847B}" dt="2023-10-15T03:40:11.710" v="4269" actId="20577"/>
          <ac:spMkLst>
            <pc:docMk/>
            <pc:sldMk cId="3991981960" sldId="469"/>
            <ac:spMk id="39" creationId="{F8BCA9DE-0B1D-39AF-578F-9A14C6FE0298}"/>
          </ac:spMkLst>
        </pc:spChg>
        <pc:spChg chg="mod">
          <ac:chgData name="Ahmed, Shareef" userId="ce7c6025-ca9f-4b65-b3ee-82447e2e582a" providerId="ADAL" clId="{F0C2B4B8-50A0-4D8D-8352-101ABF0B847B}" dt="2023-10-15T03:40:32.019" v="4272" actId="1076"/>
          <ac:spMkLst>
            <pc:docMk/>
            <pc:sldMk cId="3991981960" sldId="469"/>
            <ac:spMk id="40" creationId="{67C70CA5-E64E-E671-C245-58B421133BFA}"/>
          </ac:spMkLst>
        </pc:spChg>
        <pc:spChg chg="mod">
          <ac:chgData name="Ahmed, Shareef" userId="ce7c6025-ca9f-4b65-b3ee-82447e2e582a" providerId="ADAL" clId="{F0C2B4B8-50A0-4D8D-8352-101ABF0B847B}" dt="2023-10-15T03:40:57.529" v="4276" actId="1076"/>
          <ac:spMkLst>
            <pc:docMk/>
            <pc:sldMk cId="3991981960" sldId="469"/>
            <ac:spMk id="43" creationId="{4B8A3011-9024-857D-FC1B-BDBC52ACF47C}"/>
          </ac:spMkLst>
        </pc:spChg>
        <pc:graphicFrameChg chg="mod">
          <ac:chgData name="Ahmed, Shareef" userId="ce7c6025-ca9f-4b65-b3ee-82447e2e582a" providerId="ADAL" clId="{F0C2B4B8-50A0-4D8D-8352-101ABF0B847B}" dt="2023-10-15T03:40:19.794" v="4271" actId="1076"/>
          <ac:graphicFrameMkLst>
            <pc:docMk/>
            <pc:sldMk cId="3991981960" sldId="469"/>
            <ac:graphicFrameMk id="6" creationId="{C02B2719-CB7E-BA28-8B8E-4FF35A36210A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7:27.761" v="4300" actId="20577"/>
          <ac:graphicFrameMkLst>
            <pc:docMk/>
            <pc:sldMk cId="3991981960" sldId="469"/>
            <ac:graphicFrameMk id="16" creationId="{DA143C9F-F876-DDA3-BC2D-F93CF8E4772F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5:20.070" v="4299" actId="20577"/>
          <ac:graphicFrameMkLst>
            <pc:docMk/>
            <pc:sldMk cId="3991981960" sldId="469"/>
            <ac:graphicFrameMk id="23" creationId="{060BA288-E459-DAA7-54A5-17A9263BF694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3:07.847" v="4282" actId="207"/>
          <ac:graphicFrameMkLst>
            <pc:docMk/>
            <pc:sldMk cId="3991981960" sldId="469"/>
            <ac:graphicFrameMk id="33" creationId="{CA2688F4-A1D2-6D64-4B05-39C0456AEA72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3:23.767" v="4284" actId="207"/>
          <ac:graphicFrameMkLst>
            <pc:docMk/>
            <pc:sldMk cId="3991981960" sldId="469"/>
            <ac:graphicFrameMk id="36" creationId="{9CE4885C-2424-A7A3-96D6-6B0947ED0B1E}"/>
          </ac:graphicFrameMkLst>
        </pc:graphicFrameChg>
        <pc:cxnChg chg="mod">
          <ac:chgData name="Ahmed, Shareef" userId="ce7c6025-ca9f-4b65-b3ee-82447e2e582a" providerId="ADAL" clId="{F0C2B4B8-50A0-4D8D-8352-101ABF0B847B}" dt="2023-10-15T03:40:48.035" v="4275" actId="14100"/>
          <ac:cxnSpMkLst>
            <pc:docMk/>
            <pc:sldMk cId="3991981960" sldId="469"/>
            <ac:cxnSpMk id="42" creationId="{FB7CAF12-6828-C47F-A77B-C44B788E5383}"/>
          </ac:cxnSpMkLst>
        </pc:cxnChg>
        <pc:cxnChg chg="mod">
          <ac:chgData name="Ahmed, Shareef" userId="ce7c6025-ca9f-4b65-b3ee-82447e2e582a" providerId="ADAL" clId="{F0C2B4B8-50A0-4D8D-8352-101ABF0B847B}" dt="2023-10-15T03:41:11.271" v="4278" actId="14100"/>
          <ac:cxnSpMkLst>
            <pc:docMk/>
            <pc:sldMk cId="3991981960" sldId="469"/>
            <ac:cxnSpMk id="47" creationId="{DDEF9944-43EA-5C17-5C89-D18711918FFA}"/>
          </ac:cxnSpMkLst>
        </pc:cxnChg>
      </pc:sldChg>
      <pc:sldChg chg="modSp add mod modAnim">
        <pc:chgData name="Ahmed, Shareef" userId="ce7c6025-ca9f-4b65-b3ee-82447e2e582a" providerId="ADAL" clId="{F0C2B4B8-50A0-4D8D-8352-101ABF0B847B}" dt="2023-10-15T03:59:23.719" v="4510" actId="20577"/>
        <pc:sldMkLst>
          <pc:docMk/>
          <pc:sldMk cId="2102193447" sldId="470"/>
        </pc:sldMkLst>
        <pc:spChg chg="mod">
          <ac:chgData name="Ahmed, Shareef" userId="ce7c6025-ca9f-4b65-b3ee-82447e2e582a" providerId="ADAL" clId="{F0C2B4B8-50A0-4D8D-8352-101ABF0B847B}" dt="2023-10-15T03:59:23.719" v="4510" actId="20577"/>
          <ac:spMkLst>
            <pc:docMk/>
            <pc:sldMk cId="2102193447" sldId="470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3:44:17.621" v="4288" actId="20577"/>
          <ac:spMkLst>
            <pc:docMk/>
            <pc:sldMk cId="2102193447" sldId="470"/>
            <ac:spMk id="38" creationId="{C31C0061-BA3B-9DB2-90E3-745D6BE78896}"/>
          </ac:spMkLst>
        </pc:spChg>
        <pc:spChg chg="mod">
          <ac:chgData name="Ahmed, Shareef" userId="ce7c6025-ca9f-4b65-b3ee-82447e2e582a" providerId="ADAL" clId="{F0C2B4B8-50A0-4D8D-8352-101ABF0B847B}" dt="2023-10-15T03:44:21.679" v="4291" actId="20577"/>
          <ac:spMkLst>
            <pc:docMk/>
            <pc:sldMk cId="2102193447" sldId="470"/>
            <ac:spMk id="39" creationId="{F8BCA9DE-0B1D-39AF-578F-9A14C6FE0298}"/>
          </ac:spMkLst>
        </pc:spChg>
        <pc:spChg chg="mod">
          <ac:chgData name="Ahmed, Shareef" userId="ce7c6025-ca9f-4b65-b3ee-82447e2e582a" providerId="ADAL" clId="{F0C2B4B8-50A0-4D8D-8352-101ABF0B847B}" dt="2023-10-15T03:44:32.695" v="4292" actId="1076"/>
          <ac:spMkLst>
            <pc:docMk/>
            <pc:sldMk cId="2102193447" sldId="470"/>
            <ac:spMk id="40" creationId="{67C70CA5-E64E-E671-C245-58B421133BFA}"/>
          </ac:spMkLst>
        </pc:spChg>
        <pc:spChg chg="mod">
          <ac:chgData name="Ahmed, Shareef" userId="ce7c6025-ca9f-4b65-b3ee-82447e2e582a" providerId="ADAL" clId="{F0C2B4B8-50A0-4D8D-8352-101ABF0B847B}" dt="2023-10-15T03:44:51.629" v="4295" actId="1076"/>
          <ac:spMkLst>
            <pc:docMk/>
            <pc:sldMk cId="2102193447" sldId="470"/>
            <ac:spMk id="43" creationId="{4B8A3011-9024-857D-FC1B-BDBC52ACF47C}"/>
          </ac:spMkLst>
        </pc:spChg>
        <pc:graphicFrameChg chg="modGraphic">
          <ac:chgData name="Ahmed, Shareef" userId="ce7c6025-ca9f-4b65-b3ee-82447e2e582a" providerId="ADAL" clId="{F0C2B4B8-50A0-4D8D-8352-101ABF0B847B}" dt="2023-10-15T03:48:36.861" v="4303" actId="20577"/>
          <ac:graphicFrameMkLst>
            <pc:docMk/>
            <pc:sldMk cId="2102193447" sldId="470"/>
            <ac:graphicFrameMk id="16" creationId="{DA143C9F-F876-DDA3-BC2D-F93CF8E4772F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8:47.811" v="4304" actId="20577"/>
          <ac:graphicFrameMkLst>
            <pc:docMk/>
            <pc:sldMk cId="2102193447" sldId="470"/>
            <ac:graphicFrameMk id="23" creationId="{060BA288-E459-DAA7-54A5-17A9263BF694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9:25.011" v="4312" actId="207"/>
          <ac:graphicFrameMkLst>
            <pc:docMk/>
            <pc:sldMk cId="2102193447" sldId="470"/>
            <ac:graphicFrameMk id="33" creationId="{CA2688F4-A1D2-6D64-4B05-39C0456AEA72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9:16.469" v="4310" actId="207"/>
          <ac:graphicFrameMkLst>
            <pc:docMk/>
            <pc:sldMk cId="2102193447" sldId="470"/>
            <ac:graphicFrameMk id="36" creationId="{9CE4885C-2424-A7A3-96D6-6B0947ED0B1E}"/>
          </ac:graphicFrameMkLst>
        </pc:graphicFrameChg>
        <pc:cxnChg chg="mod">
          <ac:chgData name="Ahmed, Shareef" userId="ce7c6025-ca9f-4b65-b3ee-82447e2e582a" providerId="ADAL" clId="{F0C2B4B8-50A0-4D8D-8352-101ABF0B847B}" dt="2023-10-15T03:44:43.475" v="4294" actId="14100"/>
          <ac:cxnSpMkLst>
            <pc:docMk/>
            <pc:sldMk cId="2102193447" sldId="470"/>
            <ac:cxnSpMk id="42" creationId="{FB7CAF12-6828-C47F-A77B-C44B788E5383}"/>
          </ac:cxnSpMkLst>
        </pc:cxnChg>
        <pc:cxnChg chg="mod">
          <ac:chgData name="Ahmed, Shareef" userId="ce7c6025-ca9f-4b65-b3ee-82447e2e582a" providerId="ADAL" clId="{F0C2B4B8-50A0-4D8D-8352-101ABF0B847B}" dt="2023-10-15T03:48:57.361" v="4306" actId="14100"/>
          <ac:cxnSpMkLst>
            <pc:docMk/>
            <pc:sldMk cId="2102193447" sldId="470"/>
            <ac:cxnSpMk id="47" creationId="{DDEF9944-43EA-5C17-5C89-D18711918FFA}"/>
          </ac:cxnSpMkLst>
        </pc:cxnChg>
      </pc:sldChg>
      <pc:sldChg chg="addSp delSp modSp add mod delAnim modAnim">
        <pc:chgData name="Ahmed, Shareef" userId="ce7c6025-ca9f-4b65-b3ee-82447e2e582a" providerId="ADAL" clId="{F0C2B4B8-50A0-4D8D-8352-101ABF0B847B}" dt="2023-10-15T03:59:28.045" v="4511" actId="20577"/>
        <pc:sldMkLst>
          <pc:docMk/>
          <pc:sldMk cId="3050245964" sldId="471"/>
        </pc:sldMkLst>
        <pc:spChg chg="mod">
          <ac:chgData name="Ahmed, Shareef" userId="ce7c6025-ca9f-4b65-b3ee-82447e2e582a" providerId="ADAL" clId="{F0C2B4B8-50A0-4D8D-8352-101ABF0B847B}" dt="2023-10-15T03:59:28.045" v="4511" actId="20577"/>
          <ac:spMkLst>
            <pc:docMk/>
            <pc:sldMk cId="3050245964" sldId="471"/>
            <ac:spMk id="2" creationId="{00000000-0000-0000-0000-000000000000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7" creationId="{7BDE62EC-59C5-04DA-67B6-E3D1A3713494}"/>
          </ac:spMkLst>
        </pc:spChg>
        <pc:spChg chg="add del mod">
          <ac:chgData name="Ahmed, Shareef" userId="ce7c6025-ca9f-4b65-b3ee-82447e2e582a" providerId="ADAL" clId="{F0C2B4B8-50A0-4D8D-8352-101ABF0B847B}" dt="2023-10-15T03:52:36.271" v="4321" actId="478"/>
          <ac:spMkLst>
            <pc:docMk/>
            <pc:sldMk cId="3050245964" sldId="471"/>
            <ac:spMk id="10" creationId="{FC47C82C-D465-4FF2-3B25-085C685F8FBE}"/>
          </ac:spMkLst>
        </pc:spChg>
        <pc:spChg chg="add mod">
          <ac:chgData name="Ahmed, Shareef" userId="ce7c6025-ca9f-4b65-b3ee-82447e2e582a" providerId="ADAL" clId="{F0C2B4B8-50A0-4D8D-8352-101ABF0B847B}" dt="2023-10-15T03:58:07.400" v="4505" actId="1076"/>
          <ac:spMkLst>
            <pc:docMk/>
            <pc:sldMk cId="3050245964" sldId="471"/>
            <ac:spMk id="11" creationId="{217775A0-9D3C-A825-DE61-4C23CAE5B292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17" creationId="{B529E7A3-73D8-1344-D0B2-D3808E25C1B9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24" creationId="{67DB9384-43D2-31C4-2796-FAEB24658526}"/>
          </ac:spMkLst>
        </pc:spChg>
        <pc:spChg chg="mod topLvl">
          <ac:chgData name="Ahmed, Shareef" userId="ce7c6025-ca9f-4b65-b3ee-82447e2e582a" providerId="ADAL" clId="{F0C2B4B8-50A0-4D8D-8352-101ABF0B847B}" dt="2023-10-15T03:58:01.919" v="4504" actId="1076"/>
          <ac:spMkLst>
            <pc:docMk/>
            <pc:sldMk cId="3050245964" sldId="471"/>
            <ac:spMk id="31" creationId="{6FB1524B-1706-EF8D-87B4-F3E34A605643}"/>
          </ac:spMkLst>
        </pc:spChg>
        <pc:spChg chg="del mod topLvl">
          <ac:chgData name="Ahmed, Shareef" userId="ce7c6025-ca9f-4b65-b3ee-82447e2e582a" providerId="ADAL" clId="{F0C2B4B8-50A0-4D8D-8352-101ABF0B847B}" dt="2023-10-15T03:56:09.748" v="4361" actId="478"/>
          <ac:spMkLst>
            <pc:docMk/>
            <pc:sldMk cId="3050245964" sldId="471"/>
            <ac:spMk id="34" creationId="{D4FE0F9F-FEAB-762B-06DE-A68F9CA81F4E}"/>
          </ac:spMkLst>
        </pc:spChg>
        <pc:spChg chg="mod topLvl">
          <ac:chgData name="Ahmed, Shareef" userId="ce7c6025-ca9f-4b65-b3ee-82447e2e582a" providerId="ADAL" clId="{F0C2B4B8-50A0-4D8D-8352-101ABF0B847B}" dt="2023-10-15T03:58:01.919" v="4504" actId="1076"/>
          <ac:spMkLst>
            <pc:docMk/>
            <pc:sldMk cId="3050245964" sldId="471"/>
            <ac:spMk id="37" creationId="{4C510CBB-457F-15B0-9B3F-0A2FE26F66F7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38" creationId="{C31C0061-BA3B-9DB2-90E3-745D6BE78896}"/>
          </ac:spMkLst>
        </pc:spChg>
        <pc:spChg chg="mod">
          <ac:chgData name="Ahmed, Shareef" userId="ce7c6025-ca9f-4b65-b3ee-82447e2e582a" providerId="ADAL" clId="{F0C2B4B8-50A0-4D8D-8352-101ABF0B847B}" dt="2023-10-15T03:58:01.919" v="4504" actId="1076"/>
          <ac:spMkLst>
            <pc:docMk/>
            <pc:sldMk cId="3050245964" sldId="471"/>
            <ac:spMk id="39" creationId="{F8BCA9DE-0B1D-39AF-578F-9A14C6FE0298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40" creationId="{67C70CA5-E64E-E671-C245-58B421133BFA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43" creationId="{4B8A3011-9024-857D-FC1B-BDBC52ACF47C}"/>
          </ac:spMkLst>
        </pc:spChg>
        <pc:grpChg chg="del mod">
          <ac:chgData name="Ahmed, Shareef" userId="ce7c6025-ca9f-4b65-b3ee-82447e2e582a" providerId="ADAL" clId="{F0C2B4B8-50A0-4D8D-8352-101ABF0B847B}" dt="2023-10-15T03:56:04.167" v="4360" actId="165"/>
          <ac:grpSpMkLst>
            <pc:docMk/>
            <pc:sldMk cId="3050245964" sldId="471"/>
            <ac:grpSpMk id="53" creationId="{0D4A3698-6AA4-ED49-A07F-A096E021F3E1}"/>
          </ac:grpSpMkLst>
        </pc:grp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6" creationId="{C02B2719-CB7E-BA28-8B8E-4FF35A36210A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9.461" v="4322" actId="478"/>
          <ac:graphicFrameMkLst>
            <pc:docMk/>
            <pc:sldMk cId="3050245964" sldId="471"/>
            <ac:graphicFrameMk id="14" creationId="{9FB78EBA-A088-66DF-2FEC-F1B40EBBD725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16" creationId="{DA143C9F-F876-DDA3-BC2D-F93CF8E4772F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19" creationId="{294D02AE-AA4F-10DC-281F-EB8F8301985A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23" creationId="{060BA288-E459-DAA7-54A5-17A9263BF694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26" creationId="{F9C2ADD3-6E87-0F22-B7CF-1CA5B78C400F}"/>
          </ac:graphicFrameMkLst>
        </pc:graphicFrameChg>
        <pc:graphicFrameChg chg="mod topLvl">
          <ac:chgData name="Ahmed, Shareef" userId="ce7c6025-ca9f-4b65-b3ee-82447e2e582a" providerId="ADAL" clId="{F0C2B4B8-50A0-4D8D-8352-101ABF0B847B}" dt="2023-10-15T03:58:01.919" v="4504" actId="1076"/>
          <ac:graphicFrameMkLst>
            <pc:docMk/>
            <pc:sldMk cId="3050245964" sldId="471"/>
            <ac:graphicFrameMk id="29" creationId="{2F4C7D7B-1CD2-CC1A-59C7-13127E357F1D}"/>
          </ac:graphicFrameMkLst>
        </pc:graphicFrameChg>
        <pc:graphicFrameChg chg="mod topLvl">
          <ac:chgData name="Ahmed, Shareef" userId="ce7c6025-ca9f-4b65-b3ee-82447e2e582a" providerId="ADAL" clId="{F0C2B4B8-50A0-4D8D-8352-101ABF0B847B}" dt="2023-10-15T03:58:01.919" v="4504" actId="1076"/>
          <ac:graphicFrameMkLst>
            <pc:docMk/>
            <pc:sldMk cId="3050245964" sldId="471"/>
            <ac:graphicFrameMk id="30" creationId="{0FA974E2-2ED0-3F07-94A2-49BF1DB5C361}"/>
          </ac:graphicFrameMkLst>
        </pc:graphicFrameChg>
        <pc:graphicFrameChg chg="mod topLvl">
          <ac:chgData name="Ahmed, Shareef" userId="ce7c6025-ca9f-4b65-b3ee-82447e2e582a" providerId="ADAL" clId="{F0C2B4B8-50A0-4D8D-8352-101ABF0B847B}" dt="2023-10-15T03:58:01.919" v="4504" actId="1076"/>
          <ac:graphicFrameMkLst>
            <pc:docMk/>
            <pc:sldMk cId="3050245964" sldId="471"/>
            <ac:graphicFrameMk id="32" creationId="{69C46192-583B-BE1C-DA72-C112FA5D7680}"/>
          </ac:graphicFrameMkLst>
        </pc:graphicFrameChg>
        <pc:graphicFrameChg chg="del mod topLvl modGraphic">
          <ac:chgData name="Ahmed, Shareef" userId="ce7c6025-ca9f-4b65-b3ee-82447e2e582a" providerId="ADAL" clId="{F0C2B4B8-50A0-4D8D-8352-101ABF0B847B}" dt="2023-10-15T03:56:09.748" v="4361" actId="478"/>
          <ac:graphicFrameMkLst>
            <pc:docMk/>
            <pc:sldMk cId="3050245964" sldId="471"/>
            <ac:graphicFrameMk id="33" creationId="{CA2688F4-A1D2-6D64-4B05-39C0456AEA72}"/>
          </ac:graphicFrameMkLst>
        </pc:graphicFrameChg>
        <pc:graphicFrameChg chg="del mod topLvl">
          <ac:chgData name="Ahmed, Shareef" userId="ce7c6025-ca9f-4b65-b3ee-82447e2e582a" providerId="ADAL" clId="{F0C2B4B8-50A0-4D8D-8352-101ABF0B847B}" dt="2023-10-15T03:56:09.748" v="4361" actId="478"/>
          <ac:graphicFrameMkLst>
            <pc:docMk/>
            <pc:sldMk cId="3050245964" sldId="471"/>
            <ac:graphicFrameMk id="35" creationId="{5273DCE4-2FA0-803C-9C8F-9F268E42C781}"/>
          </ac:graphicFrameMkLst>
        </pc:graphicFrameChg>
        <pc:graphicFrameChg chg="mod topLvl modGraphic">
          <ac:chgData name="Ahmed, Shareef" userId="ce7c6025-ca9f-4b65-b3ee-82447e2e582a" providerId="ADAL" clId="{F0C2B4B8-50A0-4D8D-8352-101ABF0B847B}" dt="2023-10-15T03:58:01.919" v="4504" actId="1076"/>
          <ac:graphicFrameMkLst>
            <pc:docMk/>
            <pc:sldMk cId="3050245964" sldId="471"/>
            <ac:graphicFrameMk id="36" creationId="{9CE4885C-2424-A7A3-96D6-6B0947ED0B1E}"/>
          </ac:graphicFrameMkLst>
        </pc:graphicFrameChg>
        <pc:cxnChg chg="del">
          <ac:chgData name="Ahmed, Shareef" userId="ce7c6025-ca9f-4b65-b3ee-82447e2e582a" providerId="ADAL" clId="{F0C2B4B8-50A0-4D8D-8352-101ABF0B847B}" dt="2023-10-15T03:52:32.767" v="4320" actId="478"/>
          <ac:cxnSpMkLst>
            <pc:docMk/>
            <pc:sldMk cId="3050245964" sldId="471"/>
            <ac:cxnSpMk id="28" creationId="{324F211E-2856-8F90-1760-1676437E16C4}"/>
          </ac:cxnSpMkLst>
        </pc:cxnChg>
        <pc:cxnChg chg="del mod">
          <ac:chgData name="Ahmed, Shareef" userId="ce7c6025-ca9f-4b65-b3ee-82447e2e582a" providerId="ADAL" clId="{F0C2B4B8-50A0-4D8D-8352-101ABF0B847B}" dt="2023-10-15T03:52:32.767" v="4320" actId="478"/>
          <ac:cxnSpMkLst>
            <pc:docMk/>
            <pc:sldMk cId="3050245964" sldId="471"/>
            <ac:cxnSpMk id="42" creationId="{FB7CAF12-6828-C47F-A77B-C44B788E5383}"/>
          </ac:cxnSpMkLst>
        </pc:cxnChg>
        <pc:cxnChg chg="del mod">
          <ac:chgData name="Ahmed, Shareef" userId="ce7c6025-ca9f-4b65-b3ee-82447e2e582a" providerId="ADAL" clId="{F0C2B4B8-50A0-4D8D-8352-101ABF0B847B}" dt="2023-10-15T03:52:32.767" v="4320" actId="478"/>
          <ac:cxnSpMkLst>
            <pc:docMk/>
            <pc:sldMk cId="3050245964" sldId="471"/>
            <ac:cxnSpMk id="47" creationId="{DDEF9944-43EA-5C17-5C89-D18711918FFA}"/>
          </ac:cxnSpMkLst>
        </pc:cxnChg>
      </pc:sldChg>
      <pc:sldChg chg="modSp add mod">
        <pc:chgData name="Ahmed, Shareef" userId="ce7c6025-ca9f-4b65-b3ee-82447e2e582a" providerId="ADAL" clId="{F0C2B4B8-50A0-4D8D-8352-101ABF0B847B}" dt="2023-10-15T03:59:33.964" v="4512" actId="20577"/>
        <pc:sldMkLst>
          <pc:docMk/>
          <pc:sldMk cId="2163814480" sldId="472"/>
        </pc:sldMkLst>
        <pc:spChg chg="mod">
          <ac:chgData name="Ahmed, Shareef" userId="ce7c6025-ca9f-4b65-b3ee-82447e2e582a" providerId="ADAL" clId="{F0C2B4B8-50A0-4D8D-8352-101ABF0B847B}" dt="2023-10-15T03:59:33.964" v="4512" actId="20577"/>
          <ac:spMkLst>
            <pc:docMk/>
            <pc:sldMk cId="2163814480" sldId="472"/>
            <ac:spMk id="2" creationId="{00000000-0000-0000-0000-000000000000}"/>
          </ac:spMkLst>
        </pc:spChg>
      </pc:sldChg>
      <pc:sldChg chg="addSp delSp modSp add mod">
        <pc:chgData name="Ahmed, Shareef" userId="ce7c6025-ca9f-4b65-b3ee-82447e2e582a" providerId="ADAL" clId="{F0C2B4B8-50A0-4D8D-8352-101ABF0B847B}" dt="2023-10-15T07:11:24.689" v="5224" actId="20577"/>
        <pc:sldMkLst>
          <pc:docMk/>
          <pc:sldMk cId="4097432257" sldId="473"/>
        </pc:sldMkLst>
        <pc:spChg chg="mod">
          <ac:chgData name="Ahmed, Shareef" userId="ce7c6025-ca9f-4b65-b3ee-82447e2e582a" providerId="ADAL" clId="{F0C2B4B8-50A0-4D8D-8352-101ABF0B847B}" dt="2023-10-15T07:11:24.689" v="5224" actId="20577"/>
          <ac:spMkLst>
            <pc:docMk/>
            <pc:sldMk cId="4097432257" sldId="473"/>
            <ac:spMk id="2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6" creationId="{F9A86E81-42FD-F100-3271-29A781C5FD38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7" creationId="{C61D10A4-217A-6A46-3BA2-2F64C368AB87}"/>
          </ac:spMkLst>
        </pc:spChg>
        <pc:spChg chg="del">
          <ac:chgData name="Ahmed, Shareef" userId="ce7c6025-ca9f-4b65-b3ee-82447e2e582a" providerId="ADAL" clId="{F0C2B4B8-50A0-4D8D-8352-101ABF0B847B}" dt="2023-10-15T04:07:15.950" v="4793" actId="478"/>
          <ac:spMkLst>
            <pc:docMk/>
            <pc:sldMk cId="4097432257" sldId="473"/>
            <ac:spMk id="8" creationId="{CBA8BB2D-5C98-8B7E-D169-996F0532C30B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9" creationId="{F61AB2BD-D51C-735E-DDB5-CE8683A6BDA3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0" creationId="{FDDC1383-306A-0340-8A07-DFB7ABA58870}"/>
          </ac:spMkLst>
        </pc:spChg>
        <pc:spChg chg="del">
          <ac:chgData name="Ahmed, Shareef" userId="ce7c6025-ca9f-4b65-b3ee-82447e2e582a" providerId="ADAL" clId="{F0C2B4B8-50A0-4D8D-8352-101ABF0B847B}" dt="2023-10-15T03:59:41.695" v="4514" actId="478"/>
          <ac:spMkLst>
            <pc:docMk/>
            <pc:sldMk cId="4097432257" sldId="473"/>
            <ac:spMk id="11" creationId="{217775A0-9D3C-A825-DE61-4C23CAE5B292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2" creationId="{31C3B349-AB6B-5FE5-048F-B39B2C0DB639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3" creationId="{101C9ADC-537D-6491-5599-7DE0815D1002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4" creationId="{04006091-24DC-47A7-D91C-4AF3B5B1B73C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5" creationId="{AC58FD3A-9F47-693B-2258-07334EDCB655}"/>
          </ac:spMkLst>
        </pc:spChg>
        <pc:spChg chg="add mod">
          <ac:chgData name="Ahmed, Shareef" userId="ce7c6025-ca9f-4b65-b3ee-82447e2e582a" providerId="ADAL" clId="{F0C2B4B8-50A0-4D8D-8352-101ABF0B847B}" dt="2023-10-15T04:07:34.660" v="4796" actId="12788"/>
          <ac:spMkLst>
            <pc:docMk/>
            <pc:sldMk cId="4097432257" sldId="473"/>
            <ac:spMk id="16" creationId="{632E415E-126C-6BEE-7738-3CE415753356}"/>
          </ac:spMkLst>
        </pc:spChg>
        <pc:spChg chg="del">
          <ac:chgData name="Ahmed, Shareef" userId="ce7c6025-ca9f-4b65-b3ee-82447e2e582a" providerId="ADAL" clId="{F0C2B4B8-50A0-4D8D-8352-101ABF0B847B}" dt="2023-10-15T03:59:41.695" v="4514" actId="478"/>
          <ac:spMkLst>
            <pc:docMk/>
            <pc:sldMk cId="4097432257" sldId="473"/>
            <ac:spMk id="31" creationId="{6FB1524B-1706-EF8D-87B4-F3E34A605643}"/>
          </ac:spMkLst>
        </pc:spChg>
        <pc:spChg chg="del">
          <ac:chgData name="Ahmed, Shareef" userId="ce7c6025-ca9f-4b65-b3ee-82447e2e582a" providerId="ADAL" clId="{F0C2B4B8-50A0-4D8D-8352-101ABF0B847B}" dt="2023-10-15T03:59:41.695" v="4514" actId="478"/>
          <ac:spMkLst>
            <pc:docMk/>
            <pc:sldMk cId="4097432257" sldId="473"/>
            <ac:spMk id="37" creationId="{4C510CBB-457F-15B0-9B3F-0A2FE26F66F7}"/>
          </ac:spMkLst>
        </pc:spChg>
        <pc:spChg chg="del">
          <ac:chgData name="Ahmed, Shareef" userId="ce7c6025-ca9f-4b65-b3ee-82447e2e582a" providerId="ADAL" clId="{F0C2B4B8-50A0-4D8D-8352-101ABF0B847B}" dt="2023-10-15T03:59:41.695" v="4514" actId="478"/>
          <ac:spMkLst>
            <pc:docMk/>
            <pc:sldMk cId="4097432257" sldId="473"/>
            <ac:spMk id="39" creationId="{F8BCA9DE-0B1D-39AF-578F-9A14C6FE0298}"/>
          </ac:spMkLst>
        </pc:spChg>
        <pc:grpChg chg="add mod">
          <ac:chgData name="Ahmed, Shareef" userId="ce7c6025-ca9f-4b65-b3ee-82447e2e582a" providerId="ADAL" clId="{F0C2B4B8-50A0-4D8D-8352-101ABF0B847B}" dt="2023-10-15T04:07:28.268" v="4795" actId="12788"/>
          <ac:grpSpMkLst>
            <pc:docMk/>
            <pc:sldMk cId="4097432257" sldId="473"/>
            <ac:grpSpMk id="17" creationId="{8D9191CC-73AC-BC65-3BD7-566D84005924}"/>
          </ac:grpSpMkLst>
        </pc:grpChg>
        <pc:graphicFrameChg chg="del">
          <ac:chgData name="Ahmed, Shareef" userId="ce7c6025-ca9f-4b65-b3ee-82447e2e582a" providerId="ADAL" clId="{F0C2B4B8-50A0-4D8D-8352-101ABF0B847B}" dt="2023-10-15T03:59:41.695" v="4514" actId="478"/>
          <ac:graphicFrameMkLst>
            <pc:docMk/>
            <pc:sldMk cId="4097432257" sldId="473"/>
            <ac:graphicFrameMk id="29" creationId="{2F4C7D7B-1CD2-CC1A-59C7-13127E357F1D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9:41.695" v="4514" actId="478"/>
          <ac:graphicFrameMkLst>
            <pc:docMk/>
            <pc:sldMk cId="4097432257" sldId="473"/>
            <ac:graphicFrameMk id="30" creationId="{0FA974E2-2ED0-3F07-94A2-49BF1DB5C361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9:41.695" v="4514" actId="478"/>
          <ac:graphicFrameMkLst>
            <pc:docMk/>
            <pc:sldMk cId="4097432257" sldId="473"/>
            <ac:graphicFrameMk id="32" creationId="{69C46192-583B-BE1C-DA72-C112FA5D7680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9:41.695" v="4514" actId="478"/>
          <ac:graphicFrameMkLst>
            <pc:docMk/>
            <pc:sldMk cId="4097432257" sldId="473"/>
            <ac:graphicFrameMk id="36" creationId="{9CE4885C-2424-A7A3-96D6-6B0947ED0B1E}"/>
          </ac:graphicFrameMkLst>
        </pc:graphicFrameChg>
        <pc:picChg chg="mod">
          <ac:chgData name="Ahmed, Shareef" userId="ce7c6025-ca9f-4b65-b3ee-82447e2e582a" providerId="ADAL" clId="{F0C2B4B8-50A0-4D8D-8352-101ABF0B847B}" dt="2023-10-15T04:07:28.268" v="4795" actId="12788"/>
          <ac:picMkLst>
            <pc:docMk/>
            <pc:sldMk cId="4097432257" sldId="473"/>
            <ac:picMk id="3" creationId="{B35C0353-D8D5-4115-B38A-9389ED97A84B}"/>
          </ac:picMkLst>
        </pc:picChg>
      </pc:sldChg>
      <pc:sldChg chg="addSp delSp modSp add mod">
        <pc:chgData name="Ahmed, Shareef" userId="ce7c6025-ca9f-4b65-b3ee-82447e2e582a" providerId="ADAL" clId="{F0C2B4B8-50A0-4D8D-8352-101ABF0B847B}" dt="2023-10-15T04:19:32.797" v="4945" actId="164"/>
        <pc:sldMkLst>
          <pc:docMk/>
          <pc:sldMk cId="2909329903" sldId="474"/>
        </pc:sldMkLst>
        <pc:spChg chg="add mod">
          <ac:chgData name="Ahmed, Shareef" userId="ce7c6025-ca9f-4b65-b3ee-82447e2e582a" providerId="ADAL" clId="{F0C2B4B8-50A0-4D8D-8352-101ABF0B847B}" dt="2023-10-15T04:18:14.491" v="4932" actId="207"/>
          <ac:spMkLst>
            <pc:docMk/>
            <pc:sldMk cId="2909329903" sldId="474"/>
            <ac:spMk id="8" creationId="{5EE0A55D-022E-B4E3-F9E9-BF154E9C895F}"/>
          </ac:spMkLst>
        </pc:spChg>
        <pc:spChg chg="del">
          <ac:chgData name="Ahmed, Shareef" userId="ce7c6025-ca9f-4b65-b3ee-82447e2e582a" providerId="ADAL" clId="{F0C2B4B8-50A0-4D8D-8352-101ABF0B847B}" dt="2023-10-15T04:15:42.427" v="4801" actId="478"/>
          <ac:spMkLst>
            <pc:docMk/>
            <pc:sldMk cId="2909329903" sldId="474"/>
            <ac:spMk id="16" creationId="{632E415E-126C-6BEE-7738-3CE415753356}"/>
          </ac:spMkLst>
        </pc:spChg>
        <pc:spChg chg="add mod">
          <ac:chgData name="Ahmed, Shareef" userId="ce7c6025-ca9f-4b65-b3ee-82447e2e582a" providerId="ADAL" clId="{F0C2B4B8-50A0-4D8D-8352-101ABF0B847B}" dt="2023-10-15T04:19:32.797" v="4945" actId="164"/>
          <ac:spMkLst>
            <pc:docMk/>
            <pc:sldMk cId="2909329903" sldId="474"/>
            <ac:spMk id="19" creationId="{6B06BE9D-A995-85D0-A6C9-DADCE6ED444B}"/>
          </ac:spMkLst>
        </pc:spChg>
        <pc:spChg chg="add mod">
          <ac:chgData name="Ahmed, Shareef" userId="ce7c6025-ca9f-4b65-b3ee-82447e2e582a" providerId="ADAL" clId="{F0C2B4B8-50A0-4D8D-8352-101ABF0B847B}" dt="2023-10-15T04:19:32.797" v="4945" actId="164"/>
          <ac:spMkLst>
            <pc:docMk/>
            <pc:sldMk cId="2909329903" sldId="474"/>
            <ac:spMk id="22" creationId="{67C22A96-9E44-640C-6BFD-6C8983BD68D9}"/>
          </ac:spMkLst>
        </pc:spChg>
        <pc:grpChg chg="del">
          <ac:chgData name="Ahmed, Shareef" userId="ce7c6025-ca9f-4b65-b3ee-82447e2e582a" providerId="ADAL" clId="{F0C2B4B8-50A0-4D8D-8352-101ABF0B847B}" dt="2023-10-15T04:15:39.856" v="4800" actId="478"/>
          <ac:grpSpMkLst>
            <pc:docMk/>
            <pc:sldMk cId="2909329903" sldId="474"/>
            <ac:grpSpMk id="17" creationId="{8D9191CC-73AC-BC65-3BD7-566D84005924}"/>
          </ac:grpSpMkLst>
        </pc:grpChg>
        <pc:grpChg chg="add mod">
          <ac:chgData name="Ahmed, Shareef" userId="ce7c6025-ca9f-4b65-b3ee-82447e2e582a" providerId="ADAL" clId="{F0C2B4B8-50A0-4D8D-8352-101ABF0B847B}" dt="2023-10-15T04:19:32.797" v="4945" actId="164"/>
          <ac:grpSpMkLst>
            <pc:docMk/>
            <pc:sldMk cId="2909329903" sldId="474"/>
            <ac:grpSpMk id="31" creationId="{6150CC3A-8B07-B634-73BD-65CEA8DF419D}"/>
          </ac:grpSpMkLst>
        </pc:grpChg>
        <pc:graphicFrameChg chg="add mod">
          <ac:chgData name="Ahmed, Shareef" userId="ce7c6025-ca9f-4b65-b3ee-82447e2e582a" providerId="ADAL" clId="{F0C2B4B8-50A0-4D8D-8352-101ABF0B847B}" dt="2023-10-15T04:19:32.797" v="4945" actId="164"/>
          <ac:graphicFrameMkLst>
            <pc:docMk/>
            <pc:sldMk cId="2909329903" sldId="474"/>
            <ac:graphicFrameMk id="11" creationId="{8D8467FF-2FAE-C4A4-A40D-D600903D64F6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4:19:32.797" v="4945" actId="164"/>
          <ac:graphicFrameMkLst>
            <pc:docMk/>
            <pc:sldMk cId="2909329903" sldId="474"/>
            <ac:graphicFrameMk id="18" creationId="{DCA1FBEA-0344-B98B-8B94-52981C1DA7AF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4:19:32.797" v="4945" actId="164"/>
          <ac:graphicFrameMkLst>
            <pc:docMk/>
            <pc:sldMk cId="2909329903" sldId="474"/>
            <ac:graphicFrameMk id="20" creationId="{F0107711-456B-2BA8-AA94-164844C3D912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4:19:32.797" v="4945" actId="164"/>
          <ac:graphicFrameMkLst>
            <pc:docMk/>
            <pc:sldMk cId="2909329903" sldId="474"/>
            <ac:graphicFrameMk id="21" creationId="{EAD2B197-F915-351A-32CA-43BF62F2D4F4}"/>
          </ac:graphicFrameMkLst>
        </pc:graphicFrameChg>
        <pc:cxnChg chg="add mod">
          <ac:chgData name="Ahmed, Shareef" userId="ce7c6025-ca9f-4b65-b3ee-82447e2e582a" providerId="ADAL" clId="{F0C2B4B8-50A0-4D8D-8352-101ABF0B847B}" dt="2023-10-15T04:19:32.797" v="4945" actId="164"/>
          <ac:cxnSpMkLst>
            <pc:docMk/>
            <pc:sldMk cId="2909329903" sldId="474"/>
            <ac:cxnSpMk id="24" creationId="{E2DC5683-D81C-BEF1-C128-F641BF94C3DB}"/>
          </ac:cxnSpMkLst>
        </pc:cxnChg>
        <pc:cxnChg chg="add mod">
          <ac:chgData name="Ahmed, Shareef" userId="ce7c6025-ca9f-4b65-b3ee-82447e2e582a" providerId="ADAL" clId="{F0C2B4B8-50A0-4D8D-8352-101ABF0B847B}" dt="2023-10-15T04:19:32.797" v="4945" actId="164"/>
          <ac:cxnSpMkLst>
            <pc:docMk/>
            <pc:sldMk cId="2909329903" sldId="474"/>
            <ac:cxnSpMk id="25" creationId="{B85AE732-09B9-5C12-C53A-C07414F680DC}"/>
          </ac:cxnSpMkLst>
        </pc:cxnChg>
      </pc:sldChg>
      <pc:sldChg chg="addSp delSp modSp add mod delAnim modAnim">
        <pc:chgData name="Ahmed, Shareef" userId="ce7c6025-ca9f-4b65-b3ee-82447e2e582a" providerId="ADAL" clId="{F0C2B4B8-50A0-4D8D-8352-101ABF0B847B}" dt="2023-10-15T04:48:01.867" v="5004" actId="12788"/>
        <pc:sldMkLst>
          <pc:docMk/>
          <pc:sldMk cId="317082233" sldId="475"/>
        </pc:sldMkLst>
        <pc:spChg chg="mod">
          <ac:chgData name="Ahmed, Shareef" userId="ce7c6025-ca9f-4b65-b3ee-82447e2e582a" providerId="ADAL" clId="{F0C2B4B8-50A0-4D8D-8352-101ABF0B847B}" dt="2023-10-15T04:33:43.514" v="4951" actId="20577"/>
          <ac:spMkLst>
            <pc:docMk/>
            <pc:sldMk cId="317082233" sldId="475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F0C2B4B8-50A0-4D8D-8352-101ABF0B847B}" dt="2023-10-15T04:43:08.284" v="4960" actId="478"/>
          <ac:spMkLst>
            <pc:docMk/>
            <pc:sldMk cId="317082233" sldId="475"/>
            <ac:spMk id="6" creationId="{D80F9D02-8827-D957-878E-67C82FEE1204}"/>
          </ac:spMkLst>
        </pc:spChg>
        <pc:spChg chg="mod">
          <ac:chgData name="Ahmed, Shareef" userId="ce7c6025-ca9f-4b65-b3ee-82447e2e582a" providerId="ADAL" clId="{F0C2B4B8-50A0-4D8D-8352-101ABF0B847B}" dt="2023-10-15T04:47:00.251" v="4997" actId="14100"/>
          <ac:spMkLst>
            <pc:docMk/>
            <pc:sldMk cId="317082233" sldId="475"/>
            <ac:spMk id="8" creationId="{5EE0A55D-022E-B4E3-F9E9-BF154E9C895F}"/>
          </ac:spMkLst>
        </pc:spChg>
        <pc:spChg chg="add mod">
          <ac:chgData name="Ahmed, Shareef" userId="ce7c6025-ca9f-4b65-b3ee-82447e2e582a" providerId="ADAL" clId="{F0C2B4B8-50A0-4D8D-8352-101ABF0B847B}" dt="2023-10-15T04:47:56.477" v="5003" actId="164"/>
          <ac:spMkLst>
            <pc:docMk/>
            <pc:sldMk cId="317082233" sldId="475"/>
            <ac:spMk id="9" creationId="{C3EA15A6-FB21-7E45-7EA0-395D23F283E9}"/>
          </ac:spMkLst>
        </pc:spChg>
        <pc:spChg chg="add del mod">
          <ac:chgData name="Ahmed, Shareef" userId="ce7c6025-ca9f-4b65-b3ee-82447e2e582a" providerId="ADAL" clId="{F0C2B4B8-50A0-4D8D-8352-101ABF0B847B}" dt="2023-10-15T04:44:54.559" v="4985" actId="478"/>
          <ac:spMkLst>
            <pc:docMk/>
            <pc:sldMk cId="317082233" sldId="475"/>
            <ac:spMk id="12" creationId="{542F3898-2BE7-66D4-D570-F552B45C8CD8}"/>
          </ac:spMkLst>
        </pc:spChg>
        <pc:spChg chg="add del mod">
          <ac:chgData name="Ahmed, Shareef" userId="ce7c6025-ca9f-4b65-b3ee-82447e2e582a" providerId="ADAL" clId="{F0C2B4B8-50A0-4D8D-8352-101ABF0B847B}" dt="2023-10-15T04:44:54.559" v="4985" actId="478"/>
          <ac:spMkLst>
            <pc:docMk/>
            <pc:sldMk cId="317082233" sldId="475"/>
            <ac:spMk id="13" creationId="{7DE58856-4539-B190-96B6-CA9FF37E5086}"/>
          </ac:spMkLst>
        </pc:spChg>
        <pc:spChg chg="add del mod">
          <ac:chgData name="Ahmed, Shareef" userId="ce7c6025-ca9f-4b65-b3ee-82447e2e582a" providerId="ADAL" clId="{F0C2B4B8-50A0-4D8D-8352-101ABF0B847B}" dt="2023-10-15T04:44:54.559" v="4985" actId="478"/>
          <ac:spMkLst>
            <pc:docMk/>
            <pc:sldMk cId="317082233" sldId="475"/>
            <ac:spMk id="14" creationId="{20F49FCF-EC50-D457-4FFC-44461007C3E6}"/>
          </ac:spMkLst>
        </pc:spChg>
        <pc:grpChg chg="add mod">
          <ac:chgData name="Ahmed, Shareef" userId="ce7c6025-ca9f-4b65-b3ee-82447e2e582a" providerId="ADAL" clId="{F0C2B4B8-50A0-4D8D-8352-101ABF0B847B}" dt="2023-10-15T04:48:01.867" v="5004" actId="12788"/>
          <ac:grpSpMkLst>
            <pc:docMk/>
            <pc:sldMk cId="317082233" sldId="475"/>
            <ac:grpSpMk id="16" creationId="{D406588C-92AA-0BB3-62F3-C30A8E1ADFD9}"/>
          </ac:grpSpMkLst>
        </pc:grpChg>
        <pc:grpChg chg="del">
          <ac:chgData name="Ahmed, Shareef" userId="ce7c6025-ca9f-4b65-b3ee-82447e2e582a" providerId="ADAL" clId="{F0C2B4B8-50A0-4D8D-8352-101ABF0B847B}" dt="2023-10-15T04:43:15.786" v="4962" actId="478"/>
          <ac:grpSpMkLst>
            <pc:docMk/>
            <pc:sldMk cId="317082233" sldId="475"/>
            <ac:grpSpMk id="31" creationId="{6150CC3A-8B07-B634-73BD-65CEA8DF419D}"/>
          </ac:grpSpMkLst>
        </pc:grpChg>
        <pc:picChg chg="add del mod">
          <ac:chgData name="Ahmed, Shareef" userId="ce7c6025-ca9f-4b65-b3ee-82447e2e582a" providerId="ADAL" clId="{F0C2B4B8-50A0-4D8D-8352-101ABF0B847B}" dt="2023-10-15T04:43:04.688" v="4959" actId="478"/>
          <ac:picMkLst>
            <pc:docMk/>
            <pc:sldMk cId="317082233" sldId="475"/>
            <ac:picMk id="3" creationId="{A9EE92F1-FD16-2B52-817B-0F41196A1808}"/>
          </ac:picMkLst>
        </pc:picChg>
        <pc:picChg chg="add mod">
          <ac:chgData name="Ahmed, Shareef" userId="ce7c6025-ca9f-4b65-b3ee-82447e2e582a" providerId="ADAL" clId="{F0C2B4B8-50A0-4D8D-8352-101ABF0B847B}" dt="2023-10-15T04:47:56.477" v="5003" actId="164"/>
          <ac:picMkLst>
            <pc:docMk/>
            <pc:sldMk cId="317082233" sldId="475"/>
            <ac:picMk id="7" creationId="{4084DA91-C1F1-F15F-8B2B-BBFD72003B97}"/>
          </ac:picMkLst>
        </pc:picChg>
        <pc:picChg chg="add del mod">
          <ac:chgData name="Ahmed, Shareef" userId="ce7c6025-ca9f-4b65-b3ee-82447e2e582a" providerId="ADAL" clId="{F0C2B4B8-50A0-4D8D-8352-101ABF0B847B}" dt="2023-10-15T04:44:54.559" v="4985" actId="478"/>
          <ac:picMkLst>
            <pc:docMk/>
            <pc:sldMk cId="317082233" sldId="475"/>
            <ac:picMk id="10" creationId="{A25B693E-C457-DE00-070C-A893F38B8E35}"/>
          </ac:picMkLst>
        </pc:picChg>
        <pc:picChg chg="add mod">
          <ac:chgData name="Ahmed, Shareef" userId="ce7c6025-ca9f-4b65-b3ee-82447e2e582a" providerId="ADAL" clId="{F0C2B4B8-50A0-4D8D-8352-101ABF0B847B}" dt="2023-10-15T04:47:48.701" v="5002" actId="12788"/>
          <ac:picMkLst>
            <pc:docMk/>
            <pc:sldMk cId="317082233" sldId="475"/>
            <ac:picMk id="15" creationId="{03014838-68C1-5EEE-4CC1-458996E3BC0A}"/>
          </ac:picMkLst>
        </pc:picChg>
      </pc:sldChg>
      <pc:sldChg chg="delSp modSp add mod delAnim">
        <pc:chgData name="Ahmed, Shareef" userId="ce7c6025-ca9f-4b65-b3ee-82447e2e582a" providerId="ADAL" clId="{F0C2B4B8-50A0-4D8D-8352-101ABF0B847B}" dt="2023-10-15T07:53:54.586" v="5555" actId="20577"/>
        <pc:sldMkLst>
          <pc:docMk/>
          <pc:sldMk cId="8716882" sldId="476"/>
        </pc:sldMkLst>
        <pc:spChg chg="mod">
          <ac:chgData name="Ahmed, Shareef" userId="ce7c6025-ca9f-4b65-b3ee-82447e2e582a" providerId="ADAL" clId="{F0C2B4B8-50A0-4D8D-8352-101ABF0B847B}" dt="2023-10-15T07:11:34.098" v="5243" actId="20577"/>
          <ac:spMkLst>
            <pc:docMk/>
            <pc:sldMk cId="8716882" sldId="476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7:53:54.586" v="5555" actId="20577"/>
          <ac:spMkLst>
            <pc:docMk/>
            <pc:sldMk cId="8716882" sldId="476"/>
            <ac:spMk id="8" creationId="{5EE0A55D-022E-B4E3-F9E9-BF154E9C895F}"/>
          </ac:spMkLst>
        </pc:spChg>
        <pc:grpChg chg="mod">
          <ac:chgData name="Ahmed, Shareef" userId="ce7c6025-ca9f-4b65-b3ee-82447e2e582a" providerId="ADAL" clId="{F0C2B4B8-50A0-4D8D-8352-101ABF0B847B}" dt="2023-10-15T07:06:34.522" v="5008" actId="1076"/>
          <ac:grpSpMkLst>
            <pc:docMk/>
            <pc:sldMk cId="8716882" sldId="476"/>
            <ac:grpSpMk id="16" creationId="{D406588C-92AA-0BB3-62F3-C30A8E1ADFD9}"/>
          </ac:grpSpMkLst>
        </pc:grpChg>
        <pc:picChg chg="del mod">
          <ac:chgData name="Ahmed, Shareef" userId="ce7c6025-ca9f-4b65-b3ee-82447e2e582a" providerId="ADAL" clId="{F0C2B4B8-50A0-4D8D-8352-101ABF0B847B}" dt="2023-10-15T07:10:04.574" v="5125" actId="478"/>
          <ac:picMkLst>
            <pc:docMk/>
            <pc:sldMk cId="8716882" sldId="476"/>
            <ac:picMk id="15" creationId="{03014838-68C1-5EEE-4CC1-458996E3BC0A}"/>
          </ac:picMkLst>
        </pc:picChg>
      </pc:sldChg>
      <pc:sldChg chg="delSp modSp add mod">
        <pc:chgData name="Ahmed, Shareef" userId="ce7c6025-ca9f-4b65-b3ee-82447e2e582a" providerId="ADAL" clId="{F0C2B4B8-50A0-4D8D-8352-101ABF0B847B}" dt="2023-10-15T07:54:01.283" v="5557" actId="27636"/>
        <pc:sldMkLst>
          <pc:docMk/>
          <pc:sldMk cId="3601314396" sldId="477"/>
        </pc:sldMkLst>
        <pc:spChg chg="mod">
          <ac:chgData name="Ahmed, Shareef" userId="ce7c6025-ca9f-4b65-b3ee-82447e2e582a" providerId="ADAL" clId="{F0C2B4B8-50A0-4D8D-8352-101ABF0B847B}" dt="2023-10-15T07:43:02.384" v="5548" actId="20577"/>
          <ac:spMkLst>
            <pc:docMk/>
            <pc:sldMk cId="3601314396" sldId="477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7:54:01.283" v="5557" actId="27636"/>
          <ac:spMkLst>
            <pc:docMk/>
            <pc:sldMk cId="3601314396" sldId="477"/>
            <ac:spMk id="8" creationId="{5EE0A55D-022E-B4E3-F9E9-BF154E9C895F}"/>
          </ac:spMkLst>
        </pc:spChg>
        <pc:grpChg chg="del mod">
          <ac:chgData name="Ahmed, Shareef" userId="ce7c6025-ca9f-4b65-b3ee-82447e2e582a" providerId="ADAL" clId="{F0C2B4B8-50A0-4D8D-8352-101ABF0B847B}" dt="2023-10-15T07:53:41.472" v="5550" actId="478"/>
          <ac:grpSpMkLst>
            <pc:docMk/>
            <pc:sldMk cId="3601314396" sldId="477"/>
            <ac:grpSpMk id="16" creationId="{D406588C-92AA-0BB3-62F3-C30A8E1ADFD9}"/>
          </ac:grpSpMkLst>
        </pc:grpChg>
      </pc:sldChg>
      <pc:sldChg chg="addSp delSp modSp add mod">
        <pc:chgData name="Ahmed, Shareef" userId="ce7c6025-ca9f-4b65-b3ee-82447e2e582a" providerId="ADAL" clId="{F0C2B4B8-50A0-4D8D-8352-101ABF0B847B}" dt="2023-10-15T18:05:30.924" v="5568" actId="1076"/>
        <pc:sldMkLst>
          <pc:docMk/>
          <pc:sldMk cId="963817286" sldId="478"/>
        </pc:sldMkLst>
        <pc:spChg chg="del mod">
          <ac:chgData name="Ahmed, Shareef" userId="ce7c6025-ca9f-4b65-b3ee-82447e2e582a" providerId="ADAL" clId="{F0C2B4B8-50A0-4D8D-8352-101ABF0B847B}" dt="2023-10-15T18:04:34.594" v="5565" actId="478"/>
          <ac:spMkLst>
            <pc:docMk/>
            <pc:sldMk cId="963817286" sldId="478"/>
            <ac:spMk id="8" creationId="{5EE0A55D-022E-B4E3-F9E9-BF154E9C895F}"/>
          </ac:spMkLst>
        </pc:spChg>
        <pc:picChg chg="add mod">
          <ac:chgData name="Ahmed, Shareef" userId="ce7c6025-ca9f-4b65-b3ee-82447e2e582a" providerId="ADAL" clId="{F0C2B4B8-50A0-4D8D-8352-101ABF0B847B}" dt="2023-10-15T18:04:41.041" v="5566" actId="1076"/>
          <ac:picMkLst>
            <pc:docMk/>
            <pc:sldMk cId="963817286" sldId="478"/>
            <ac:picMk id="3" creationId="{86261A80-5791-B44C-D81B-750BDDCBACF4}"/>
          </ac:picMkLst>
        </pc:picChg>
        <pc:picChg chg="add mod">
          <ac:chgData name="Ahmed, Shareef" userId="ce7c6025-ca9f-4b65-b3ee-82447e2e582a" providerId="ADAL" clId="{F0C2B4B8-50A0-4D8D-8352-101ABF0B847B}" dt="2023-10-15T18:04:41.041" v="5566" actId="1076"/>
          <ac:picMkLst>
            <pc:docMk/>
            <pc:sldMk cId="963817286" sldId="478"/>
            <ac:picMk id="6" creationId="{16014D31-ACD9-E458-19BE-A84BDA8C2582}"/>
          </ac:picMkLst>
        </pc:picChg>
        <pc:picChg chg="add mod">
          <ac:chgData name="Ahmed, Shareef" userId="ce7c6025-ca9f-4b65-b3ee-82447e2e582a" providerId="ADAL" clId="{F0C2B4B8-50A0-4D8D-8352-101ABF0B847B}" dt="2023-10-15T18:05:30.924" v="5568" actId="1076"/>
          <ac:picMkLst>
            <pc:docMk/>
            <pc:sldMk cId="963817286" sldId="478"/>
            <ac:picMk id="7" creationId="{09C0DE41-79D3-901C-4FD4-58BEA8696B8B}"/>
          </ac:picMkLst>
        </pc:picChg>
      </pc:sldChg>
      <pc:sldChg chg="addSp delSp modSp add mod">
        <pc:chgData name="Ahmed, Shareef" userId="ce7c6025-ca9f-4b65-b3ee-82447e2e582a" providerId="ADAL" clId="{F0C2B4B8-50A0-4D8D-8352-101ABF0B847B}" dt="2023-10-15T19:05:20.908" v="6023" actId="1076"/>
        <pc:sldMkLst>
          <pc:docMk/>
          <pc:sldMk cId="804915402" sldId="479"/>
        </pc:sldMkLst>
        <pc:spChg chg="mod">
          <ac:chgData name="Ahmed, Shareef" userId="ce7c6025-ca9f-4b65-b3ee-82447e2e582a" providerId="ADAL" clId="{F0C2B4B8-50A0-4D8D-8352-101ABF0B847B}" dt="2023-10-15T18:53:32.310" v="5588" actId="20577"/>
          <ac:spMkLst>
            <pc:docMk/>
            <pc:sldMk cId="804915402" sldId="479"/>
            <ac:spMk id="2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15T19:05:20.908" v="6023" actId="1076"/>
          <ac:spMkLst>
            <pc:docMk/>
            <pc:sldMk cId="804915402" sldId="479"/>
            <ac:spMk id="8" creationId="{B16478D4-8171-4788-0A50-F3C26D3E094D}"/>
          </ac:spMkLst>
        </pc:spChg>
        <pc:picChg chg="mod">
          <ac:chgData name="Ahmed, Shareef" userId="ce7c6025-ca9f-4b65-b3ee-82447e2e582a" providerId="ADAL" clId="{F0C2B4B8-50A0-4D8D-8352-101ABF0B847B}" dt="2023-10-15T19:05:05.018" v="6020" actId="14100"/>
          <ac:picMkLst>
            <pc:docMk/>
            <pc:sldMk cId="804915402" sldId="479"/>
            <ac:picMk id="3" creationId="{86261A80-5791-B44C-D81B-750BDDCBACF4}"/>
          </ac:picMkLst>
        </pc:picChg>
        <pc:picChg chg="mod">
          <ac:chgData name="Ahmed, Shareef" userId="ce7c6025-ca9f-4b65-b3ee-82447e2e582a" providerId="ADAL" clId="{F0C2B4B8-50A0-4D8D-8352-101ABF0B847B}" dt="2023-10-15T19:05:11.252" v="6021" actId="14100"/>
          <ac:picMkLst>
            <pc:docMk/>
            <pc:sldMk cId="804915402" sldId="479"/>
            <ac:picMk id="6" creationId="{16014D31-ACD9-E458-19BE-A84BDA8C2582}"/>
          </ac:picMkLst>
        </pc:picChg>
        <pc:picChg chg="del">
          <ac:chgData name="Ahmed, Shareef" userId="ce7c6025-ca9f-4b65-b3ee-82447e2e582a" providerId="ADAL" clId="{F0C2B4B8-50A0-4D8D-8352-101ABF0B847B}" dt="2023-10-15T18:53:34.386" v="5589" actId="478"/>
          <ac:picMkLst>
            <pc:docMk/>
            <pc:sldMk cId="804915402" sldId="479"/>
            <ac:picMk id="7" creationId="{09C0DE41-79D3-901C-4FD4-58BEA8696B8B}"/>
          </ac:picMkLst>
        </pc:picChg>
      </pc:sldChg>
      <pc:sldChg chg="modSp add mod">
        <pc:chgData name="Ahmed, Shareef" userId="ce7c6025-ca9f-4b65-b3ee-82447e2e582a" providerId="ADAL" clId="{F0C2B4B8-50A0-4D8D-8352-101ABF0B847B}" dt="2023-10-15T19:15:03.488" v="6381" actId="20577"/>
        <pc:sldMkLst>
          <pc:docMk/>
          <pc:sldMk cId="437985614" sldId="480"/>
        </pc:sldMkLst>
        <pc:spChg chg="mod">
          <ac:chgData name="Ahmed, Shareef" userId="ce7c6025-ca9f-4b65-b3ee-82447e2e582a" providerId="ADAL" clId="{F0C2B4B8-50A0-4D8D-8352-101ABF0B847B}" dt="2023-10-15T19:15:03.488" v="6381" actId="20577"/>
          <ac:spMkLst>
            <pc:docMk/>
            <pc:sldMk cId="437985614" sldId="480"/>
            <ac:spMk id="8" creationId="{B16478D4-8171-4788-0A50-F3C26D3E094D}"/>
          </ac:spMkLst>
        </pc:spChg>
      </pc:sldChg>
      <pc:sldChg chg="modSp add mod">
        <pc:chgData name="Ahmed, Shareef" userId="ce7c6025-ca9f-4b65-b3ee-82447e2e582a" providerId="ADAL" clId="{F0C2B4B8-50A0-4D8D-8352-101ABF0B847B}" dt="2023-10-15T19:43:01.588" v="6959" actId="207"/>
        <pc:sldMkLst>
          <pc:docMk/>
          <pc:sldMk cId="2259817773" sldId="481"/>
        </pc:sldMkLst>
        <pc:spChg chg="mod">
          <ac:chgData name="Ahmed, Shareef" userId="ce7c6025-ca9f-4b65-b3ee-82447e2e582a" providerId="ADAL" clId="{F0C2B4B8-50A0-4D8D-8352-101ABF0B847B}" dt="2023-10-15T19:35:49.839" v="6495" actId="20577"/>
          <ac:spMkLst>
            <pc:docMk/>
            <pc:sldMk cId="2259817773" sldId="481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19:43:01.588" v="6959" actId="207"/>
          <ac:spMkLst>
            <pc:docMk/>
            <pc:sldMk cId="2259817773" sldId="481"/>
            <ac:spMk id="10" creationId="{C71D074B-DCC5-08D4-2A57-AB78001C33F3}"/>
          </ac:spMkLst>
        </pc:spChg>
      </pc:sldChg>
    </pc:docChg>
  </pc:docChgLst>
  <pc:docChgLst>
    <pc:chgData name="Ahmed, Shareef" userId="ce7c6025-ca9f-4b65-b3ee-82447e2e582a" providerId="ADAL" clId="{04AD6244-0BE4-4F96-A56C-AACD307C7FB0}"/>
    <pc:docChg chg="undo custSel addSld delSld modSld sldOrd">
      <pc:chgData name="Ahmed, Shareef" userId="ce7c6025-ca9f-4b65-b3ee-82447e2e582a" providerId="ADAL" clId="{04AD6244-0BE4-4F96-A56C-AACD307C7FB0}" dt="2023-09-05T21:14:13.515" v="8717"/>
      <pc:docMkLst>
        <pc:docMk/>
      </pc:docMkLst>
      <pc:sldChg chg="modSp mod">
        <pc:chgData name="Ahmed, Shareef" userId="ce7c6025-ca9f-4b65-b3ee-82447e2e582a" providerId="ADAL" clId="{04AD6244-0BE4-4F96-A56C-AACD307C7FB0}" dt="2023-09-01T07:01:16.536" v="15" actId="20577"/>
        <pc:sldMkLst>
          <pc:docMk/>
          <pc:sldMk cId="979164254" sldId="256"/>
        </pc:sldMkLst>
        <pc:spChg chg="mod">
          <ac:chgData name="Ahmed, Shareef" userId="ce7c6025-ca9f-4b65-b3ee-82447e2e582a" providerId="ADAL" clId="{04AD6244-0BE4-4F96-A56C-AACD307C7FB0}" dt="2023-09-01T07:01:16.536" v="15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modSp mod">
        <pc:chgData name="Ahmed, Shareef" userId="ce7c6025-ca9f-4b65-b3ee-82447e2e582a" providerId="ADAL" clId="{04AD6244-0BE4-4F96-A56C-AACD307C7FB0}" dt="2023-09-01T07:42:28.674" v="43" actId="20577"/>
        <pc:sldMkLst>
          <pc:docMk/>
          <pc:sldMk cId="1561509625" sldId="259"/>
        </pc:sldMkLst>
        <pc:spChg chg="mod">
          <ac:chgData name="Ahmed, Shareef" userId="ce7c6025-ca9f-4b65-b3ee-82447e2e582a" providerId="ADAL" clId="{04AD6244-0BE4-4F96-A56C-AACD307C7FB0}" dt="2023-09-01T07:42:28.674" v="43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1T07:42:00.722" v="19" actId="2710"/>
          <ac:spMkLst>
            <pc:docMk/>
            <pc:sldMk cId="1561509625" sldId="259"/>
            <ac:spMk id="3" creationId="{00000000-0000-0000-0000-000000000000}"/>
          </ac:spMkLst>
        </pc:spChg>
      </pc:sldChg>
      <pc:sldChg chg="add del">
        <pc:chgData name="Ahmed, Shareef" userId="ce7c6025-ca9f-4b65-b3ee-82447e2e582a" providerId="ADAL" clId="{04AD6244-0BE4-4F96-A56C-AACD307C7FB0}" dt="2023-09-05T19:55:02.871" v="7988" actId="47"/>
        <pc:sldMkLst>
          <pc:docMk/>
          <pc:sldMk cId="3223196544" sldId="327"/>
        </pc:sldMkLst>
      </pc:sldChg>
      <pc:sldChg chg="addSp delSp modSp mod delAnim modAnim">
        <pc:chgData name="Ahmed, Shareef" userId="ce7c6025-ca9f-4b65-b3ee-82447e2e582a" providerId="ADAL" clId="{04AD6244-0BE4-4F96-A56C-AACD307C7FB0}" dt="2023-09-03T05:54:05.151" v="1670" actId="1076"/>
        <pc:sldMkLst>
          <pc:docMk/>
          <pc:sldMk cId="1922313891" sldId="333"/>
        </pc:sldMkLst>
        <pc:spChg chg="mod">
          <ac:chgData name="Ahmed, Shareef" userId="ce7c6025-ca9f-4b65-b3ee-82447e2e582a" providerId="ADAL" clId="{04AD6244-0BE4-4F96-A56C-AACD307C7FB0}" dt="2023-09-02T21:42:51.340" v="1417" actId="20577"/>
          <ac:spMkLst>
            <pc:docMk/>
            <pc:sldMk cId="1922313891" sldId="333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2T21:43:38.278" v="1422" actId="478"/>
          <ac:spMkLst>
            <pc:docMk/>
            <pc:sldMk cId="1922313891" sldId="333"/>
            <ac:spMk id="3" creationId="{00000000-0000-0000-0000-000000000000}"/>
          </ac:spMkLst>
        </pc:spChg>
        <pc:spChg chg="add mod">
          <ac:chgData name="Ahmed, Shareef" userId="ce7c6025-ca9f-4b65-b3ee-82447e2e582a" providerId="ADAL" clId="{04AD6244-0BE4-4F96-A56C-AACD307C7FB0}" dt="2023-09-03T05:34:16.843" v="1609" actId="20577"/>
          <ac:spMkLst>
            <pc:docMk/>
            <pc:sldMk cId="1922313891" sldId="333"/>
            <ac:spMk id="3" creationId="{963C4991-C60F-298B-2453-63FF4076BC67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8" creationId="{E4054405-61D4-2FA4-6C9C-90AA4BC0B6DC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9" creationId="{F587FE9A-141B-97DE-28CC-F0D7F33EA7E4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0" creationId="{10A1DDC7-DF41-CAD6-C614-72B3F8579ABD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1" creationId="{E3AF096B-A887-67F3-EA2A-76F40AF55861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2" creationId="{E01F43C3-4E29-B675-9FD7-5D9A50EB697E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3" creationId="{07240C67-AA93-CC8F-97D8-2321314521C9}"/>
          </ac:spMkLst>
        </pc:spChg>
        <pc:spChg chg="add mod">
          <ac:chgData name="Ahmed, Shareef" userId="ce7c6025-ca9f-4b65-b3ee-82447e2e582a" providerId="ADAL" clId="{04AD6244-0BE4-4F96-A56C-AACD307C7FB0}" dt="2023-09-03T05:53:16.713" v="1668" actId="1076"/>
          <ac:spMkLst>
            <pc:docMk/>
            <pc:sldMk cId="1922313891" sldId="333"/>
            <ac:spMk id="19" creationId="{0F58A59C-0376-489E-711B-8FE246E2B129}"/>
          </ac:spMkLst>
        </pc:spChg>
        <pc:picChg chg="add mod">
          <ac:chgData name="Ahmed, Shareef" userId="ce7c6025-ca9f-4b65-b3ee-82447e2e582a" providerId="ADAL" clId="{04AD6244-0BE4-4F96-A56C-AACD307C7FB0}" dt="2023-09-03T05:54:05.151" v="1670" actId="1076"/>
          <ac:picMkLst>
            <pc:docMk/>
            <pc:sldMk cId="1922313891" sldId="333"/>
            <ac:picMk id="6" creationId="{F4C90A52-C45C-0918-349C-3C97F2234F53}"/>
          </ac:picMkLst>
        </pc:picChg>
        <pc:picChg chg="del">
          <ac:chgData name="Ahmed, Shareef" userId="ce7c6025-ca9f-4b65-b3ee-82447e2e582a" providerId="ADAL" clId="{04AD6244-0BE4-4F96-A56C-AACD307C7FB0}" dt="2023-09-02T21:42:53.858" v="1418" actId="478"/>
          <ac:picMkLst>
            <pc:docMk/>
            <pc:sldMk cId="1922313891" sldId="333"/>
            <ac:picMk id="7" creationId="{CDB1EF2C-485E-49AC-B3E7-5224B0D81BD5}"/>
          </ac:picMkLst>
        </pc:pic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4" creationId="{145E672B-10D1-FC63-01D3-F95964BC72B2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5" creationId="{2B9789BC-6F1F-35F8-F694-7DB43740F620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6" creationId="{77F26954-130D-79B5-95B1-1BBCDF8B6120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7" creationId="{EDC6BC55-0B1A-A0D4-DD91-6836CE01E9B0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8" creationId="{DE162B2E-91B2-4146-F1B8-5F2FC079A631}"/>
          </ac:cxnSpMkLst>
        </pc:cxnChg>
      </pc:sldChg>
      <pc:sldChg chg="addSp delSp modSp mod modAnim">
        <pc:chgData name="Ahmed, Shareef" userId="ce7c6025-ca9f-4b65-b3ee-82447e2e582a" providerId="ADAL" clId="{04AD6244-0BE4-4F96-A56C-AACD307C7FB0}" dt="2023-09-03T08:17:34.161" v="2348"/>
        <pc:sldMkLst>
          <pc:docMk/>
          <pc:sldMk cId="569296776" sldId="334"/>
        </pc:sldMkLst>
        <pc:spChg chg="mod">
          <ac:chgData name="Ahmed, Shareef" userId="ce7c6025-ca9f-4b65-b3ee-82447e2e582a" providerId="ADAL" clId="{04AD6244-0BE4-4F96-A56C-AACD307C7FB0}" dt="2023-09-03T07:47:34.054" v="2268" actId="20577"/>
          <ac:spMkLst>
            <pc:docMk/>
            <pc:sldMk cId="569296776" sldId="334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6:11:46.213" v="1837" actId="478"/>
          <ac:spMkLst>
            <pc:docMk/>
            <pc:sldMk cId="569296776" sldId="334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6" creationId="{FE731B03-322E-6559-BD34-1CE547510FC3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7" creationId="{0D1FACC3-77CE-0037-117C-6947DC258E97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8" creationId="{FEF780AE-EF48-2C1C-C69E-5C83883E81AF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1" creationId="{28939504-774D-E567-3CF0-1B7F5FCF7538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2" creationId="{BA5CB25C-22C8-1DDC-2B05-88FCC5CD137C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3" creationId="{A3341131-6746-A8D9-5E8A-CA747EFA0696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4" creationId="{4847B502-304C-3560-21CD-8FC756935EE6}"/>
          </ac:spMkLst>
        </pc:spChg>
        <pc:spChg chg="add mod">
          <ac:chgData name="Ahmed, Shareef" userId="ce7c6025-ca9f-4b65-b3ee-82447e2e582a" providerId="ADAL" clId="{04AD6244-0BE4-4F96-A56C-AACD307C7FB0}" dt="2023-09-03T08:05:48.781" v="2302" actId="13822"/>
          <ac:spMkLst>
            <pc:docMk/>
            <pc:sldMk cId="569296776" sldId="334"/>
            <ac:spMk id="27" creationId="{13A47909-6FDA-9F5C-9364-1CABBE12FBDE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28" creationId="{35B52EB0-142A-1E6A-C04D-BB7222920990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29" creationId="{50CCB4AB-F732-2EF8-C007-1355468EB489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30" creationId="{63D95B5B-697C-2871-C7D3-0764EA237C93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31" creationId="{A59D4381-8EEB-0404-2883-56DBDE53E70B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32" creationId="{8FFD9777-CB3C-1651-8FA6-0A3C943C50CC}"/>
          </ac:spMkLst>
        </pc:spChg>
        <pc:spChg chg="add mod ord">
          <ac:chgData name="Ahmed, Shareef" userId="ce7c6025-ca9f-4b65-b3ee-82447e2e582a" providerId="ADAL" clId="{04AD6244-0BE4-4F96-A56C-AACD307C7FB0}" dt="2023-09-03T08:06:02.930" v="2308" actId="171"/>
          <ac:spMkLst>
            <pc:docMk/>
            <pc:sldMk cId="569296776" sldId="334"/>
            <ac:spMk id="34" creationId="{075DA26F-6ECE-0564-48CD-21DF92F320AE}"/>
          </ac:spMkLst>
        </pc:spChg>
        <pc:spChg chg="add mod">
          <ac:chgData name="Ahmed, Shareef" userId="ce7c6025-ca9f-4b65-b3ee-82447e2e582a" providerId="ADAL" clId="{04AD6244-0BE4-4F96-A56C-AACD307C7FB0}" dt="2023-09-03T08:06:08.628" v="2309" actId="1076"/>
          <ac:spMkLst>
            <pc:docMk/>
            <pc:sldMk cId="569296776" sldId="334"/>
            <ac:spMk id="35" creationId="{3E738683-21D0-5881-6F81-429D53BB7ABC}"/>
          </ac:spMkLst>
        </pc:spChg>
        <pc:spChg chg="add mod">
          <ac:chgData name="Ahmed, Shareef" userId="ce7c6025-ca9f-4b65-b3ee-82447e2e582a" providerId="ADAL" clId="{04AD6244-0BE4-4F96-A56C-AACD307C7FB0}" dt="2023-09-03T08:03:49.425" v="2287" actId="1076"/>
          <ac:spMkLst>
            <pc:docMk/>
            <pc:sldMk cId="569296776" sldId="334"/>
            <ac:spMk id="36" creationId="{637BB5CB-495E-42CE-D3D9-4CEAA8C86886}"/>
          </ac:spMkLst>
        </pc:spChg>
        <pc:grpChg chg="add del mod">
          <ac:chgData name="Ahmed, Shareef" userId="ce7c6025-ca9f-4b65-b3ee-82447e2e582a" providerId="ADAL" clId="{04AD6244-0BE4-4F96-A56C-AACD307C7FB0}" dt="2023-09-03T08:02:02.171" v="2277" actId="478"/>
          <ac:grpSpMkLst>
            <pc:docMk/>
            <pc:sldMk cId="569296776" sldId="334"/>
            <ac:grpSpMk id="33" creationId="{92FA856F-EBB3-7515-4593-FE31C556AB56}"/>
          </ac:grpSpMkLst>
        </pc:grpChg>
        <pc:picChg chg="add mod">
          <ac:chgData name="Ahmed, Shareef" userId="ce7c6025-ca9f-4b65-b3ee-82447e2e582a" providerId="ADAL" clId="{04AD6244-0BE4-4F96-A56C-AACD307C7FB0}" dt="2023-09-03T08:17:34.161" v="2348"/>
          <ac:picMkLst>
            <pc:docMk/>
            <pc:sldMk cId="569296776" sldId="334"/>
            <ac:picMk id="3" creationId="{26A8C598-06E1-6E8B-3A84-E02148DF0076}"/>
          </ac:picMkLst>
        </pc:pic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9" creationId="{7BB5DA27-F1D5-AE7F-4403-15B691E6B00D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0" creationId="{C4BBAB54-23C1-631D-4236-E71CB4618D25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5" creationId="{9A99B6B5-D420-29DD-4F85-A1115D58CF7C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6" creationId="{F86B5C67-B992-BC88-0E3D-DD30E7DCBFA7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7" creationId="{A3278618-D535-677A-BF66-A42635165133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18" creationId="{8BC78557-77E3-A9BA-C76D-A2D94A501846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19" creationId="{7F397966-6BD4-205D-0B5E-93BA127BD7A1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0" creationId="{0F138EC3-8EAB-6005-498B-F194517CA996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1" creationId="{29EAC2A2-6095-EAC4-35D1-7236C0DA8965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2" creationId="{4F4191D8-3B86-F80F-2B92-1CCD79243B3D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3" creationId="{7A780AA4-A380-F65C-BD1D-A54BAF4369E8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4" creationId="{CB6E21AF-C6AB-4D0D-0109-9E5A9E567B2B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5" creationId="{E642119E-59AE-CE71-B71B-C5A39075960C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6" creationId="{FDF15284-5656-F3EC-0F9B-5D968974C10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1T07:50:41.267" v="50" actId="12788"/>
        <pc:sldMkLst>
          <pc:docMk/>
          <pc:sldMk cId="955753946" sldId="346"/>
        </pc:sldMkLst>
        <pc:spChg chg="del mod">
          <ac:chgData name="Ahmed, Shareef" userId="ce7c6025-ca9f-4b65-b3ee-82447e2e582a" providerId="ADAL" clId="{04AD6244-0BE4-4F96-A56C-AACD307C7FB0}" dt="2023-09-01T07:50:28.280" v="48" actId="931"/>
          <ac:spMkLst>
            <pc:docMk/>
            <pc:sldMk cId="955753946" sldId="346"/>
            <ac:spMk id="6" creationId="{A7FCFFD6-A67D-1D78-FDD0-5F5EF8F585EA}"/>
          </ac:spMkLst>
        </pc:spChg>
        <pc:spChg chg="mod">
          <ac:chgData name="Ahmed, Shareef" userId="ce7c6025-ca9f-4b65-b3ee-82447e2e582a" providerId="ADAL" clId="{04AD6244-0BE4-4F96-A56C-AACD307C7FB0}" dt="2023-09-01T07:49:34.724" v="44"/>
          <ac:spMkLst>
            <pc:docMk/>
            <pc:sldMk cId="955753946" sldId="346"/>
            <ac:spMk id="9" creationId="{66B771A8-9F27-FB9A-2414-87A99260353B}"/>
          </ac:spMkLst>
        </pc:spChg>
        <pc:picChg chg="del">
          <ac:chgData name="Ahmed, Shareef" userId="ce7c6025-ca9f-4b65-b3ee-82447e2e582a" providerId="ADAL" clId="{04AD6244-0BE4-4F96-A56C-AACD307C7FB0}" dt="2023-09-01T07:49:38.382" v="45" actId="478"/>
          <ac:picMkLst>
            <pc:docMk/>
            <pc:sldMk cId="955753946" sldId="346"/>
            <ac:picMk id="2" creationId="{70D6CB9C-ACF5-EABB-F6AA-02293AEBE42E}"/>
          </ac:picMkLst>
        </pc:picChg>
        <pc:picChg chg="add mod">
          <ac:chgData name="Ahmed, Shareef" userId="ce7c6025-ca9f-4b65-b3ee-82447e2e582a" providerId="ADAL" clId="{04AD6244-0BE4-4F96-A56C-AACD307C7FB0}" dt="2023-09-01T07:50:41.267" v="50" actId="12788"/>
          <ac:picMkLst>
            <pc:docMk/>
            <pc:sldMk cId="955753946" sldId="346"/>
            <ac:picMk id="5" creationId="{C9409611-B70C-984D-2DF7-98BE6DE21FE2}"/>
          </ac:picMkLst>
        </pc:picChg>
      </pc:sldChg>
      <pc:sldChg chg="addSp delSp modSp del mod modAnim">
        <pc:chgData name="Ahmed, Shareef" userId="ce7c6025-ca9f-4b65-b3ee-82447e2e582a" providerId="ADAL" clId="{04AD6244-0BE4-4F96-A56C-AACD307C7FB0}" dt="2023-09-01T20:32:25.492" v="229" actId="47"/>
        <pc:sldMkLst>
          <pc:docMk/>
          <pc:sldMk cId="2231536566" sldId="347"/>
        </pc:sldMkLst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" creationId="{295CD054-D865-03A3-4629-A638B1A6AA4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" creationId="{3315F070-6690-0E55-2647-9D53C71BCAA4}"/>
          </ac:spMkLst>
        </pc:spChg>
        <pc:spChg chg="del mod">
          <ac:chgData name="Ahmed, Shareef" userId="ce7c6025-ca9f-4b65-b3ee-82447e2e582a" providerId="ADAL" clId="{04AD6244-0BE4-4F96-A56C-AACD307C7FB0}" dt="2023-09-01T20:09:19.879" v="108" actId="478"/>
          <ac:spMkLst>
            <pc:docMk/>
            <pc:sldMk cId="2231536566" sldId="347"/>
            <ac:spMk id="7" creationId="{6B297E91-F8D0-B529-2B94-B98AF2E60B7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" creationId="{C7B88445-1382-F338-AFFF-F2FF054D356C}"/>
          </ac:spMkLst>
        </pc:spChg>
        <pc:spChg chg="mod">
          <ac:chgData name="Ahmed, Shareef" userId="ce7c6025-ca9f-4b65-b3ee-82447e2e582a" providerId="ADAL" clId="{04AD6244-0BE4-4F96-A56C-AACD307C7FB0}" dt="2023-09-01T20:11:10.660" v="127" actId="1076"/>
          <ac:spMkLst>
            <pc:docMk/>
            <pc:sldMk cId="2231536566" sldId="347"/>
            <ac:spMk id="9" creationId="{66B771A8-9F27-FB9A-2414-87A99260353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1" creationId="{DBD595A4-DC48-CA7A-9DBD-AB062679328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2" creationId="{AB623B27-A803-799D-A12E-ADFFAEDD61E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3" creationId="{BCB901AC-E1CC-C999-C412-A28BA4EC9BCA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4" creationId="{3128953E-C314-D2F3-4F28-32DCA96E2E5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5" creationId="{DB87C466-7625-5B7F-C4B4-51E7A510104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7" creationId="{1F17563E-CA65-35F3-D59D-A0E982637C3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8" creationId="{BE7A3A11-F771-932B-E65A-3626CA7BF25A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9" creationId="{4643C5E8-6EF1-5D96-C735-27255E44551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0" creationId="{CBCBAB0E-6B4E-9E5A-7CD3-A1A6A4E93B9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1" creationId="{FB5E6772-5998-F23C-7589-52A46B39AF7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3" creationId="{BA55231A-DB0E-CCC7-222A-4088509EB514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4" creationId="{3FB11416-6E68-E22C-1224-A803B0F0320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5" creationId="{E7720785-716B-7A36-4D84-8B8D261FEF1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6" creationId="{811C7111-9AB9-316D-FF2C-7AFE70B0906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7" creationId="{C370285F-8C96-5F7E-BB71-7DCFEAAFC70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8" creationId="{0295085A-711A-8DBA-14C2-371CC1AFA36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0" creationId="{CF86D8C8-1E60-C435-1585-31EA6EDED0D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1" creationId="{798A5680-4EEB-7539-7522-FDFF873179A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2" creationId="{29F578C2-2FE4-B4AC-A58E-45BB4B993E2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3" creationId="{C8061F7E-32A0-6028-8D91-07BF3FB2E73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5" creationId="{F5039287-E4DC-0230-85A7-5AFCCA64187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6" creationId="{5DC737CA-6FAD-BFAE-4FB8-CAD7A0ED28E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7" creationId="{CF136A09-8509-FE07-45F8-59F09FFE72D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9" creationId="{4850C024-7A4B-7D07-7575-82021AC4F12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0" creationId="{980A188E-1847-AF78-7168-1197D18AF6C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1" creationId="{EF494B04-C83E-178C-DF7B-3C6AA9BAD1F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2" creationId="{B3F0ADFA-7061-5579-B95C-A16D840AD7F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4" creationId="{64846443-36EC-7932-06EF-F601A7FB533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5" creationId="{53FC055F-2BBF-9986-F04F-31697BB3752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6" creationId="{EC3F712F-4CDC-A4FE-F43F-F365A914C63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8" creationId="{6C27274B-C2A3-1F94-CFC1-5FFC2F2F7B7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9" creationId="{D5DB84DF-A334-C4F4-7F68-63AB2CF09274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1" creationId="{98309CBC-4702-18AD-AA77-B92AA1B1508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2" creationId="{FCD70B40-9F2E-7262-A158-BC53A1FADCB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3" creationId="{30CF3C94-7424-1B4E-D608-0C9DF56E21B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5" creationId="{132BB9DF-EA25-8953-F8E3-06496CED475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6" creationId="{B29690DF-61C5-2AB0-3D66-BC60ED995E01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8" creationId="{FD4D9EE1-7BAF-2C26-FDF5-0EDC3931586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9" creationId="{7BA51DEA-7388-463F-ED27-D7E38B54177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0" creationId="{3BDB2BD1-5CDD-CBC0-62AB-8EA1FD21F9D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2" creationId="{E0AD0488-FFDE-2CE6-F8B0-757DD93FAA5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3" creationId="{4EDE48E7-7234-6EE2-5E21-D22F8291294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5" creationId="{F86FF202-E85D-E11C-B61D-8E329706E9A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6" creationId="{C12A251B-A5B6-B1FB-0D61-E8CB57712FF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7" creationId="{9B5A284D-022A-68C1-CD8D-07665FBB2A6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9" creationId="{7A2CB6C6-2B8D-AAE1-8738-1DE4C013A1A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0" creationId="{5A798741-F177-0C9D-D6C4-6F5A4DC2EF4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3" creationId="{BBB194F7-2946-08EE-1B44-1B79DB796F7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4" creationId="{8004BDFE-3712-FC22-182E-02F730666FD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5" creationId="{11F6ED29-7CE8-978C-8A38-FE68EC83D6A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7" creationId="{3C7D0F67-4062-E74D-FC63-B34E3C10025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8" creationId="{C1677EB2-3C30-D7C4-EB22-BAF8B3FB237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0" creationId="{F965732F-AC34-ACB8-4655-D3CBECBBEBD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1" creationId="{7EBDABC2-1FE7-2F7D-66C3-DE98A8B9C52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3" creationId="{9DC7B10B-BE48-B4F8-DC3C-539597CD71C4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4" creationId="{ADB6CFB0-6E51-6D54-96E5-96DC64198B4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6" creationId="{8005D1C9-5DFF-9B8B-94A5-E8162C09598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7" creationId="{FACBA2A4-41E8-5214-CA33-A2EF6CDCC19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9" creationId="{9C64D1DA-0F68-5006-9A0E-0CE6CB7C06C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0" creationId="{2C2F9D97-647B-C1E2-3765-8111A92FBFA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2" creationId="{8B6252C1-CEA6-6A64-36BB-097799643C8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3" creationId="{9A530CE1-D933-3AA3-0A4D-B1D0579CBC9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5" creationId="{62444E7B-630F-A3B2-86B0-AEF95321445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6" creationId="{0150F781-EE1F-7E41-2431-1A48D12C42E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8" creationId="{5065A516-EACB-54AF-B321-4794FBE787E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9" creationId="{F39BDC4E-657F-F3B2-2AE6-402584BF755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0" creationId="{A1A05FB9-21D7-4111-27D5-266612FCCBF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1" creationId="{C2240810-6FAC-4D3C-E026-B87FC2130B5B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2" creationId="{97BB56D6-268B-F324-D93C-F840D27936A5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3" creationId="{A7C5485B-B1E8-5B65-8A5B-43BD8D440BA6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4" creationId="{B969BAD1-2130-1192-6C86-94BD6F7B57A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5" creationId="{7FB857D5-85B6-F7FF-58CF-20195B213A10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6" creationId="{6BE6F897-EC39-4EBE-60D7-4AD4EA6B7333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7" creationId="{29720632-21B0-6916-AD4D-98B5AD128130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8" creationId="{B3F2075E-0510-1E5C-C235-B5B0E4A459A0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9" creationId="{4D381B0E-6718-30BB-3418-D431B0BFDB0C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0" creationId="{A1B149AE-BD33-DAC9-1233-33AAC04B04E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1" creationId="{74F73D35-5BA5-C901-B61E-5F7DCCBDACC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2" creationId="{CD9C1D3E-A123-B60C-C500-6E0415512E75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3" creationId="{1C3C2ACF-B3F6-E0DC-5B1C-3698F574C165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4" creationId="{816911D8-0433-B1CE-D87F-32936EE73A7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5" creationId="{E3CF4EA0-8772-ADD0-CAA5-EEFE94AD101F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6" creationId="{ED8F295D-7173-5D52-2DD9-7F1B060ECBF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7" creationId="{EE9365DD-20F1-D29B-6E87-6A00140C3C7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8" creationId="{F5948AD3-19E6-4E75-A23E-C0D756CF8AA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9" creationId="{AF86B685-E848-A812-1CB2-D53D43968018}"/>
          </ac:spMkLst>
        </pc:spChg>
        <pc:spChg chg="mod">
          <ac:chgData name="Ahmed, Shareef" userId="ce7c6025-ca9f-4b65-b3ee-82447e2e582a" providerId="ADAL" clId="{04AD6244-0BE4-4F96-A56C-AACD307C7FB0}" dt="2023-09-01T20:26:34.691" v="198" actId="1076"/>
          <ac:spMkLst>
            <pc:docMk/>
            <pc:sldMk cId="2231536566" sldId="347"/>
            <ac:spMk id="121" creationId="{BD417323-B54F-8DF1-CDCC-99FB00A03CCB}"/>
          </ac:spMkLst>
        </pc:spChg>
        <pc:spChg chg="mod">
          <ac:chgData name="Ahmed, Shareef" userId="ce7c6025-ca9f-4b65-b3ee-82447e2e582a" providerId="ADAL" clId="{04AD6244-0BE4-4F96-A56C-AACD307C7FB0}" dt="2023-09-01T20:26:34.691" v="198" actId="1076"/>
          <ac:spMkLst>
            <pc:docMk/>
            <pc:sldMk cId="2231536566" sldId="347"/>
            <ac:spMk id="122" creationId="{088205B9-5A6D-4A50-8222-79FA82F3E333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3" creationId="{9F000199-4425-7880-D768-FC2C397E2C5E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4" creationId="{A7B5498C-EBEF-66EA-5B7F-08BD3393303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5" creationId="{E4A53C19-6F18-B355-55D8-21590A180669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6" creationId="{C7C06427-FB4F-208B-100A-13F0AD54CF1D}"/>
          </ac:spMkLst>
        </pc:spChg>
        <pc:spChg chg="mod">
          <ac:chgData name="Ahmed, Shareef" userId="ce7c6025-ca9f-4b65-b3ee-82447e2e582a" providerId="ADAL" clId="{04AD6244-0BE4-4F96-A56C-AACD307C7FB0}" dt="2023-09-01T20:26:46.047" v="201" actId="1076"/>
          <ac:spMkLst>
            <pc:docMk/>
            <pc:sldMk cId="2231536566" sldId="347"/>
            <ac:spMk id="128" creationId="{A9F7F686-E54F-9DD5-2399-6066C20523A9}"/>
          </ac:spMkLst>
        </pc:spChg>
        <pc:spChg chg="mod">
          <ac:chgData name="Ahmed, Shareef" userId="ce7c6025-ca9f-4b65-b3ee-82447e2e582a" providerId="ADAL" clId="{04AD6244-0BE4-4F96-A56C-AACD307C7FB0}" dt="2023-09-01T20:26:46.047" v="201" actId="1076"/>
          <ac:spMkLst>
            <pc:docMk/>
            <pc:sldMk cId="2231536566" sldId="347"/>
            <ac:spMk id="129" creationId="{69D0EB25-9FDE-3991-F22B-59052B84E46B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0" creationId="{82B77348-5FEA-8167-A6A3-546DBC9138F8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1" creationId="{9A46B769-5836-B053-0F6E-3817DB98AABB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2" creationId="{1477C3E2-4CC1-80C0-FC58-B20DEB5189AC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3" creationId="{AA866DF5-1F18-736A-4618-727DDE0D7FF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4" creationId="{EE65B18F-3BFC-FE8D-C18E-C816B4CFA49C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5" creationId="{548FBF2F-5959-B9E7-CFC1-AA8D6BAC9BF6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6" creationId="{2BF9B358-CF25-EE85-0477-1BA3F9C9702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7" creationId="{9A1C2946-52A6-D644-163E-DFEB12466104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39" creationId="{BDD66409-0450-9ECB-CBE2-B682C7B56303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0" creationId="{A1580A2E-CBFB-EFEA-8A61-FEE59F0D6A06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2" creationId="{157C4F82-68D0-F1FC-2AD3-6381D22C95E7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3" creationId="{A29F2F7B-D32B-D68F-5C06-92DC414FFD58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5" creationId="{B807D227-C64D-8BF4-78B7-70974C295D12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6" creationId="{90FBC9BA-B744-7C43-15E0-7F51FDDEFD43}"/>
          </ac:spMkLst>
        </pc:spChg>
        <pc:spChg chg="mod">
          <ac:chgData name="Ahmed, Shareef" userId="ce7c6025-ca9f-4b65-b3ee-82447e2e582a" providerId="ADAL" clId="{04AD6244-0BE4-4F96-A56C-AACD307C7FB0}" dt="2023-09-01T20:26:55.256" v="203" actId="14100"/>
          <ac:spMkLst>
            <pc:docMk/>
            <pc:sldMk cId="2231536566" sldId="347"/>
            <ac:spMk id="148" creationId="{3842BB7D-7456-3230-665A-7C212AC13B8C}"/>
          </ac:spMkLst>
        </pc:spChg>
        <pc:spChg chg="mod">
          <ac:chgData name="Ahmed, Shareef" userId="ce7c6025-ca9f-4b65-b3ee-82447e2e582a" providerId="ADAL" clId="{04AD6244-0BE4-4F96-A56C-AACD307C7FB0}" dt="2023-09-01T20:26:55.256" v="203" actId="14100"/>
          <ac:spMkLst>
            <pc:docMk/>
            <pc:sldMk cId="2231536566" sldId="347"/>
            <ac:spMk id="149" creationId="{DE633B50-6902-6B29-37FF-A0BF6BCF7249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51" creationId="{4B95A2BF-2BBA-75DF-2777-386061D37919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52" creationId="{78C7D4DA-4480-7840-288A-A597FEE89E9B}"/>
          </ac:spMkLst>
        </pc:spChg>
        <pc:spChg chg="add del mod">
          <ac:chgData name="Ahmed, Shareef" userId="ce7c6025-ca9f-4b65-b3ee-82447e2e582a" providerId="ADAL" clId="{04AD6244-0BE4-4F96-A56C-AACD307C7FB0}" dt="2023-09-01T20:14:22.617" v="167" actId="478"/>
          <ac:spMkLst>
            <pc:docMk/>
            <pc:sldMk cId="2231536566" sldId="347"/>
            <ac:spMk id="153" creationId="{072A3EEA-119E-7A5A-EF09-C368A92D79EC}"/>
          </ac:spMkLst>
        </pc:spChg>
        <pc:spChg chg="add del mod">
          <ac:chgData name="Ahmed, Shareef" userId="ce7c6025-ca9f-4b65-b3ee-82447e2e582a" providerId="ADAL" clId="{04AD6244-0BE4-4F96-A56C-AACD307C7FB0}" dt="2023-09-01T20:14:20.882" v="166" actId="478"/>
          <ac:spMkLst>
            <pc:docMk/>
            <pc:sldMk cId="2231536566" sldId="347"/>
            <ac:spMk id="154" creationId="{0E5B10C1-9B7E-56B5-1FD9-2772863D12F9}"/>
          </ac:spMkLst>
        </pc:spChg>
        <pc:spChg chg="add del mod">
          <ac:chgData name="Ahmed, Shareef" userId="ce7c6025-ca9f-4b65-b3ee-82447e2e582a" providerId="ADAL" clId="{04AD6244-0BE4-4F96-A56C-AACD307C7FB0}" dt="2023-09-01T20:13:13.696" v="139" actId="478"/>
          <ac:spMkLst>
            <pc:docMk/>
            <pc:sldMk cId="2231536566" sldId="347"/>
            <ac:spMk id="155" creationId="{4D51451E-97A3-3A37-7BAB-A12DDD9634FC}"/>
          </ac:spMkLst>
        </pc:spChg>
        <pc:spChg chg="add del mod">
          <ac:chgData name="Ahmed, Shareef" userId="ce7c6025-ca9f-4b65-b3ee-82447e2e582a" providerId="ADAL" clId="{04AD6244-0BE4-4F96-A56C-AACD307C7FB0}" dt="2023-09-01T20:13:49.381" v="151" actId="478"/>
          <ac:spMkLst>
            <pc:docMk/>
            <pc:sldMk cId="2231536566" sldId="347"/>
            <ac:spMk id="156" creationId="{38502F49-2C88-E5B5-6965-26B56617AE6B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58" creationId="{E6F9B282-6618-59D7-7AAD-6B5FC5BC97B7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59" creationId="{CBEF1D52-B65A-31F9-18B5-780AF899736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60" creationId="{B90A6CE6-1716-29F5-2885-8DA415915167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61" creationId="{7F38A7B3-283D-23F5-7402-4DB40031D5E8}"/>
          </ac:spMkLst>
        </pc:spChg>
        <pc:spChg chg="add del mod">
          <ac:chgData name="Ahmed, Shareef" userId="ce7c6025-ca9f-4b65-b3ee-82447e2e582a" providerId="ADAL" clId="{04AD6244-0BE4-4F96-A56C-AACD307C7FB0}" dt="2023-09-01T20:14:16.071" v="163" actId="478"/>
          <ac:spMkLst>
            <pc:docMk/>
            <pc:sldMk cId="2231536566" sldId="347"/>
            <ac:spMk id="162" creationId="{CC6CC8B9-184B-53D3-DEEC-D0150CC9CDCD}"/>
          </ac:spMkLst>
        </pc:spChg>
        <pc:spChg chg="add del mod">
          <ac:chgData name="Ahmed, Shareef" userId="ce7c6025-ca9f-4b65-b3ee-82447e2e582a" providerId="ADAL" clId="{04AD6244-0BE4-4F96-A56C-AACD307C7FB0}" dt="2023-09-01T20:13:52.800" v="152" actId="478"/>
          <ac:spMkLst>
            <pc:docMk/>
            <pc:sldMk cId="2231536566" sldId="347"/>
            <ac:spMk id="163" creationId="{5D8FD7E6-32B5-0D09-0D9C-36E593A2DFF3}"/>
          </ac:spMkLst>
        </pc:spChg>
        <pc:spChg chg="add del mod">
          <ac:chgData name="Ahmed, Shareef" userId="ce7c6025-ca9f-4b65-b3ee-82447e2e582a" providerId="ADAL" clId="{04AD6244-0BE4-4F96-A56C-AACD307C7FB0}" dt="2023-09-01T20:14:14.542" v="162" actId="478"/>
          <ac:spMkLst>
            <pc:docMk/>
            <pc:sldMk cId="2231536566" sldId="347"/>
            <ac:spMk id="164" creationId="{6685ABEC-7D98-81E7-0DE0-A584B76FEE99}"/>
          </ac:spMkLst>
        </pc:spChg>
        <pc:spChg chg="add del mod">
          <ac:chgData name="Ahmed, Shareef" userId="ce7c6025-ca9f-4b65-b3ee-82447e2e582a" providerId="ADAL" clId="{04AD6244-0BE4-4F96-A56C-AACD307C7FB0}" dt="2023-09-01T20:13:56.501" v="153" actId="478"/>
          <ac:spMkLst>
            <pc:docMk/>
            <pc:sldMk cId="2231536566" sldId="347"/>
            <ac:spMk id="165" creationId="{5E0E6C8F-8C9A-C55E-208F-850885AE7F82}"/>
          </ac:spMkLst>
        </pc:spChg>
        <pc:spChg chg="mod">
          <ac:chgData name="Ahmed, Shareef" userId="ce7c6025-ca9f-4b65-b3ee-82447e2e582a" providerId="ADAL" clId="{04AD6244-0BE4-4F96-A56C-AACD307C7FB0}" dt="2023-09-01T20:13:08.889" v="138" actId="207"/>
          <ac:spMkLst>
            <pc:docMk/>
            <pc:sldMk cId="2231536566" sldId="347"/>
            <ac:spMk id="167" creationId="{FB03DB8D-401B-40A3-5697-13F44F070702}"/>
          </ac:spMkLst>
        </pc:spChg>
        <pc:spChg chg="mod">
          <ac:chgData name="Ahmed, Shareef" userId="ce7c6025-ca9f-4b65-b3ee-82447e2e582a" providerId="ADAL" clId="{04AD6244-0BE4-4F96-A56C-AACD307C7FB0}" dt="2023-09-01T20:13:03.915" v="137" actId="207"/>
          <ac:spMkLst>
            <pc:docMk/>
            <pc:sldMk cId="2231536566" sldId="347"/>
            <ac:spMk id="168" creationId="{20979AD4-4FFE-74CD-64EB-168BCDA43AE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69" creationId="{96C44D03-5576-54F7-45BD-A64DDDB2E54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1" creationId="{52BD36F7-F02C-5A5D-F1B1-B950B274305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2" creationId="{BFC3C246-4C83-4523-BF9F-954B51607041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3" creationId="{D92697B4-4A8A-3CAB-EC3A-8FDB68EA5122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4" creationId="{C5723259-10AD-0630-220B-574E1ACEF4F1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5" creationId="{3BC7E3CC-53F8-567C-ADAA-E8F07D5D66C0}"/>
          </ac:spMkLst>
        </pc:spChg>
        <pc:spChg chg="add del mod">
          <ac:chgData name="Ahmed, Shareef" userId="ce7c6025-ca9f-4b65-b3ee-82447e2e582a" providerId="ADAL" clId="{04AD6244-0BE4-4F96-A56C-AACD307C7FB0}" dt="2023-09-01T20:14:13.094" v="161" actId="478"/>
          <ac:spMkLst>
            <pc:docMk/>
            <pc:sldMk cId="2231536566" sldId="347"/>
            <ac:spMk id="176" creationId="{E891C6EB-9548-445D-4D60-B9B3F369D74F}"/>
          </ac:spMkLst>
        </pc:spChg>
        <pc:spChg chg="add del mod">
          <ac:chgData name="Ahmed, Shareef" userId="ce7c6025-ca9f-4b65-b3ee-82447e2e582a" providerId="ADAL" clId="{04AD6244-0BE4-4F96-A56C-AACD307C7FB0}" dt="2023-09-01T20:13:58.532" v="154" actId="478"/>
          <ac:spMkLst>
            <pc:docMk/>
            <pc:sldMk cId="2231536566" sldId="347"/>
            <ac:spMk id="177" creationId="{5864EA61-608F-2063-6D8B-48BF4983814B}"/>
          </ac:spMkLst>
        </pc:spChg>
        <pc:spChg chg="add del mod">
          <ac:chgData name="Ahmed, Shareef" userId="ce7c6025-ca9f-4b65-b3ee-82447e2e582a" providerId="ADAL" clId="{04AD6244-0BE4-4F96-A56C-AACD307C7FB0}" dt="2023-09-01T20:14:11.447" v="160" actId="478"/>
          <ac:spMkLst>
            <pc:docMk/>
            <pc:sldMk cId="2231536566" sldId="347"/>
            <ac:spMk id="178" creationId="{DA84A230-E5CA-B67B-388D-5876F9CCF344}"/>
          </ac:spMkLst>
        </pc:spChg>
        <pc:spChg chg="add del mod">
          <ac:chgData name="Ahmed, Shareef" userId="ce7c6025-ca9f-4b65-b3ee-82447e2e582a" providerId="ADAL" clId="{04AD6244-0BE4-4F96-A56C-AACD307C7FB0}" dt="2023-09-01T20:14:00.609" v="155" actId="478"/>
          <ac:spMkLst>
            <pc:docMk/>
            <pc:sldMk cId="2231536566" sldId="347"/>
            <ac:spMk id="179" creationId="{73282A26-087D-3D8B-2CFB-728CFBCBA71D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81" creationId="{488E04D6-41FE-4786-C424-28F8A453EFDE}"/>
          </ac:spMkLst>
        </pc:spChg>
        <pc:spChg chg="mod">
          <ac:chgData name="Ahmed, Shareef" userId="ce7c6025-ca9f-4b65-b3ee-82447e2e582a" providerId="ADAL" clId="{04AD6244-0BE4-4F96-A56C-AACD307C7FB0}" dt="2023-09-01T20:12:45.037" v="134" actId="207"/>
          <ac:spMkLst>
            <pc:docMk/>
            <pc:sldMk cId="2231536566" sldId="347"/>
            <ac:spMk id="182" creationId="{A74C836E-D7A7-CA01-F5D9-836D05BA76B1}"/>
          </ac:spMkLst>
        </pc:spChg>
        <pc:spChg chg="mod">
          <ac:chgData name="Ahmed, Shareef" userId="ce7c6025-ca9f-4b65-b3ee-82447e2e582a" providerId="ADAL" clId="{04AD6244-0BE4-4F96-A56C-AACD307C7FB0}" dt="2023-09-01T20:12:53.326" v="135" actId="207"/>
          <ac:spMkLst>
            <pc:docMk/>
            <pc:sldMk cId="2231536566" sldId="347"/>
            <ac:spMk id="183" creationId="{08C46FDA-37DA-2F47-474A-B5B1D94F8548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84" creationId="{725952D1-C804-5EAC-93DA-148BB0E8EC8D}"/>
          </ac:spMkLst>
        </pc:spChg>
        <pc:spChg chg="add del mod">
          <ac:chgData name="Ahmed, Shareef" userId="ce7c6025-ca9f-4b65-b3ee-82447e2e582a" providerId="ADAL" clId="{04AD6244-0BE4-4F96-A56C-AACD307C7FB0}" dt="2023-09-01T20:14:09.841" v="159" actId="478"/>
          <ac:spMkLst>
            <pc:docMk/>
            <pc:sldMk cId="2231536566" sldId="347"/>
            <ac:spMk id="185" creationId="{032E48CA-27A5-21CF-4FF2-3C9D51E80A05}"/>
          </ac:spMkLst>
        </pc:spChg>
        <pc:spChg chg="add del mod">
          <ac:chgData name="Ahmed, Shareef" userId="ce7c6025-ca9f-4b65-b3ee-82447e2e582a" providerId="ADAL" clId="{04AD6244-0BE4-4F96-A56C-AACD307C7FB0}" dt="2023-09-01T20:14:04.476" v="156" actId="478"/>
          <ac:spMkLst>
            <pc:docMk/>
            <pc:sldMk cId="2231536566" sldId="347"/>
            <ac:spMk id="186" creationId="{876FDB4C-B752-D77E-2C6D-731B9BAF2D15}"/>
          </ac:spMkLst>
        </pc:spChg>
        <pc:spChg chg="add del mod">
          <ac:chgData name="Ahmed, Shareef" userId="ce7c6025-ca9f-4b65-b3ee-82447e2e582a" providerId="ADAL" clId="{04AD6244-0BE4-4F96-A56C-AACD307C7FB0}" dt="2023-09-01T20:14:08.004" v="158" actId="478"/>
          <ac:spMkLst>
            <pc:docMk/>
            <pc:sldMk cId="2231536566" sldId="347"/>
            <ac:spMk id="187" creationId="{2382F2B0-1AE2-7798-A728-790FE4E0C899}"/>
          </ac:spMkLst>
        </pc:spChg>
        <pc:spChg chg="add del mod">
          <ac:chgData name="Ahmed, Shareef" userId="ce7c6025-ca9f-4b65-b3ee-82447e2e582a" providerId="ADAL" clId="{04AD6244-0BE4-4F96-A56C-AACD307C7FB0}" dt="2023-09-01T20:14:06.272" v="157" actId="478"/>
          <ac:spMkLst>
            <pc:docMk/>
            <pc:sldMk cId="2231536566" sldId="347"/>
            <ac:spMk id="188" creationId="{0AB24729-BF14-064C-58C9-A20199E124F0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0" creationId="{A282BE6A-B618-639D-81A7-4074E7688D5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1" creationId="{6BFDCED9-6696-5E6E-C7FC-275226A59C4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2" creationId="{D9B7BBA3-EEBB-F6B0-04C0-96AFCAA74710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4" creationId="{AB5723C8-10AC-2B01-31C4-A193564E21E7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5" creationId="{BF64AA8E-A652-9364-62AB-FEBCA6D18919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6" creationId="{50BD75B8-3F3D-5FDF-F223-6D2F4FF81EDC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7" creationId="{E921F0BD-FD83-0B61-5969-9754DC2F855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8" creationId="{AB60E5EB-8CF2-19BB-D948-3A5C1758D1ED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9" creationId="{9EDC242F-DADC-4687-8D65-B4EDB3AF36F8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1" creationId="{B2367E46-9743-3695-6320-E10D02C3F3CE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2" creationId="{845F68DA-19E1-E276-F142-06AAC848DC4C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3" creationId="{DDFB7A9E-3242-5DA8-9E77-03DD4BD5BDE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4" creationId="{09513EF6-2153-0298-9A6D-A09F29442192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5" creationId="{2FDB27CA-0A57-819C-53B7-4C50E188F4BC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6" creationId="{A2691CFB-08E7-FFAF-4F1C-7E659E17D6E8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7" creationId="{821BEC14-72F5-598A-E50E-5A3EF7CB0176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8" creationId="{E07BE5D7-4396-EE74-8797-0FE43D8954FE}"/>
          </ac:spMkLst>
        </pc:spChg>
        <pc:spChg chg="add del mod">
          <ac:chgData name="Ahmed, Shareef" userId="ce7c6025-ca9f-4b65-b3ee-82447e2e582a" providerId="ADAL" clId="{04AD6244-0BE4-4F96-A56C-AACD307C7FB0}" dt="2023-09-01T20:25:41.752" v="177" actId="478"/>
          <ac:spMkLst>
            <pc:docMk/>
            <pc:sldMk cId="2231536566" sldId="347"/>
            <ac:spMk id="209" creationId="{0E648BEB-C9C6-01F2-A672-D624D9B8BE2A}"/>
          </ac:spMkLst>
        </pc:spChg>
        <pc:spChg chg="add del mod">
          <ac:chgData name="Ahmed, Shareef" userId="ce7c6025-ca9f-4b65-b3ee-82447e2e582a" providerId="ADAL" clId="{04AD6244-0BE4-4F96-A56C-AACD307C7FB0}" dt="2023-09-01T20:25:40.117" v="176" actId="478"/>
          <ac:spMkLst>
            <pc:docMk/>
            <pc:sldMk cId="2231536566" sldId="347"/>
            <ac:spMk id="210" creationId="{0619E59D-D574-C19A-D4C5-8BC51A145052}"/>
          </ac:spMkLst>
        </pc:spChg>
        <pc:spChg chg="add del mod">
          <ac:chgData name="Ahmed, Shareef" userId="ce7c6025-ca9f-4b65-b3ee-82447e2e582a" providerId="ADAL" clId="{04AD6244-0BE4-4F96-A56C-AACD307C7FB0}" dt="2023-09-01T20:25:36.493" v="174" actId="478"/>
          <ac:spMkLst>
            <pc:docMk/>
            <pc:sldMk cId="2231536566" sldId="347"/>
            <ac:spMk id="211" creationId="{C457BCFF-2154-5D63-DB84-1AB00310618C}"/>
          </ac:spMkLst>
        </pc:spChg>
        <pc:spChg chg="add del mod">
          <ac:chgData name="Ahmed, Shareef" userId="ce7c6025-ca9f-4b65-b3ee-82447e2e582a" providerId="ADAL" clId="{04AD6244-0BE4-4F96-A56C-AACD307C7FB0}" dt="2023-09-01T20:25:38.233" v="175" actId="478"/>
          <ac:spMkLst>
            <pc:docMk/>
            <pc:sldMk cId="2231536566" sldId="347"/>
            <ac:spMk id="212" creationId="{E9FCB6AE-07E3-11DB-8688-1EEFF76F8782}"/>
          </ac:spMkLst>
        </pc:spChg>
        <pc:spChg chg="add del mod">
          <ac:chgData name="Ahmed, Shareef" userId="ce7c6025-ca9f-4b65-b3ee-82447e2e582a" providerId="ADAL" clId="{04AD6244-0BE4-4F96-A56C-AACD307C7FB0}" dt="2023-09-01T20:26:11.703" v="186" actId="478"/>
          <ac:spMkLst>
            <pc:docMk/>
            <pc:sldMk cId="2231536566" sldId="347"/>
            <ac:spMk id="213" creationId="{69D0F4C9-D707-5967-9D15-E4D099053D6C}"/>
          </ac:spMkLst>
        </pc:spChg>
        <pc:spChg chg="add del mod">
          <ac:chgData name="Ahmed, Shareef" userId="ce7c6025-ca9f-4b65-b3ee-82447e2e582a" providerId="ADAL" clId="{04AD6244-0BE4-4F96-A56C-AACD307C7FB0}" dt="2023-09-01T20:26:14.356" v="188" actId="478"/>
          <ac:spMkLst>
            <pc:docMk/>
            <pc:sldMk cId="2231536566" sldId="347"/>
            <ac:spMk id="214" creationId="{365B7B40-A1BF-495B-635E-CE8D7529D106}"/>
          </ac:spMkLst>
        </pc:spChg>
        <pc:spChg chg="add del mod">
          <ac:chgData name="Ahmed, Shareef" userId="ce7c6025-ca9f-4b65-b3ee-82447e2e582a" providerId="ADAL" clId="{04AD6244-0BE4-4F96-A56C-AACD307C7FB0}" dt="2023-09-01T20:26:09.985" v="185" actId="478"/>
          <ac:spMkLst>
            <pc:docMk/>
            <pc:sldMk cId="2231536566" sldId="347"/>
            <ac:spMk id="215" creationId="{315C0717-F5C5-C9D9-7348-21E0BE5CE525}"/>
          </ac:spMkLst>
        </pc:spChg>
        <pc:spChg chg="add del mod">
          <ac:chgData name="Ahmed, Shareef" userId="ce7c6025-ca9f-4b65-b3ee-82447e2e582a" providerId="ADAL" clId="{04AD6244-0BE4-4F96-A56C-AACD307C7FB0}" dt="2023-09-01T20:26:16.542" v="189" actId="478"/>
          <ac:spMkLst>
            <pc:docMk/>
            <pc:sldMk cId="2231536566" sldId="347"/>
            <ac:spMk id="216" creationId="{4B8CB198-6346-E1A9-E4BE-7F9D397791DA}"/>
          </ac:spMkLst>
        </pc:spChg>
        <pc:spChg chg="add del mod">
          <ac:chgData name="Ahmed, Shareef" userId="ce7c6025-ca9f-4b65-b3ee-82447e2e582a" providerId="ADAL" clId="{04AD6244-0BE4-4F96-A56C-AACD307C7FB0}" dt="2023-09-01T20:25:06.827" v="168" actId="478"/>
          <ac:spMkLst>
            <pc:docMk/>
            <pc:sldMk cId="2231536566" sldId="347"/>
            <ac:spMk id="217" creationId="{2A69E02B-F298-5B19-60B9-B3CCF08CCD12}"/>
          </ac:spMkLst>
        </pc:spChg>
        <pc:spChg chg="add del mod">
          <ac:chgData name="Ahmed, Shareef" userId="ce7c6025-ca9f-4b65-b3ee-82447e2e582a" providerId="ADAL" clId="{04AD6244-0BE4-4F96-A56C-AACD307C7FB0}" dt="2023-09-01T20:25:29.885" v="171" actId="478"/>
          <ac:spMkLst>
            <pc:docMk/>
            <pc:sldMk cId="2231536566" sldId="347"/>
            <ac:spMk id="218" creationId="{57E2FE1C-7815-6224-19CC-3FB3093E6B8A}"/>
          </ac:spMkLst>
        </pc:spChg>
        <pc:spChg chg="add del mod">
          <ac:chgData name="Ahmed, Shareef" userId="ce7c6025-ca9f-4b65-b3ee-82447e2e582a" providerId="ADAL" clId="{04AD6244-0BE4-4F96-A56C-AACD307C7FB0}" dt="2023-09-01T20:25:34.748" v="173" actId="478"/>
          <ac:spMkLst>
            <pc:docMk/>
            <pc:sldMk cId="2231536566" sldId="347"/>
            <ac:spMk id="219" creationId="{0F63BDBF-4783-BC0F-6D78-C14913BDE208}"/>
          </ac:spMkLst>
        </pc:spChg>
        <pc:spChg chg="add del mod">
          <ac:chgData name="Ahmed, Shareef" userId="ce7c6025-ca9f-4b65-b3ee-82447e2e582a" providerId="ADAL" clId="{04AD6244-0BE4-4F96-A56C-AACD307C7FB0}" dt="2023-09-01T20:25:32.765" v="172" actId="478"/>
          <ac:spMkLst>
            <pc:docMk/>
            <pc:sldMk cId="2231536566" sldId="347"/>
            <ac:spMk id="220" creationId="{EE1AF12E-A9B3-1678-F8AA-ABBCD3E7C49D}"/>
          </ac:spMkLst>
        </pc:spChg>
        <pc:spChg chg="add del mod">
          <ac:chgData name="Ahmed, Shareef" userId="ce7c6025-ca9f-4b65-b3ee-82447e2e582a" providerId="ADAL" clId="{04AD6244-0BE4-4F96-A56C-AACD307C7FB0}" dt="2023-09-01T20:26:04.313" v="182" actId="478"/>
          <ac:spMkLst>
            <pc:docMk/>
            <pc:sldMk cId="2231536566" sldId="347"/>
            <ac:spMk id="221" creationId="{C39FB271-95B0-7832-B155-A838AB997365}"/>
          </ac:spMkLst>
        </pc:spChg>
        <pc:spChg chg="add del mod">
          <ac:chgData name="Ahmed, Shareef" userId="ce7c6025-ca9f-4b65-b3ee-82447e2e582a" providerId="ADAL" clId="{04AD6244-0BE4-4F96-A56C-AACD307C7FB0}" dt="2023-09-01T20:26:00.526" v="181" actId="478"/>
          <ac:spMkLst>
            <pc:docMk/>
            <pc:sldMk cId="2231536566" sldId="347"/>
            <ac:spMk id="222" creationId="{219AC13F-2119-1D51-A593-810F09173F32}"/>
          </ac:spMkLst>
        </pc:spChg>
        <pc:spChg chg="add del mod">
          <ac:chgData name="Ahmed, Shareef" userId="ce7c6025-ca9f-4b65-b3ee-82447e2e582a" providerId="ADAL" clId="{04AD6244-0BE4-4F96-A56C-AACD307C7FB0}" dt="2023-09-01T20:26:08.549" v="184" actId="478"/>
          <ac:spMkLst>
            <pc:docMk/>
            <pc:sldMk cId="2231536566" sldId="347"/>
            <ac:spMk id="223" creationId="{321EA0CB-4109-7E55-753D-81E114C833BF}"/>
          </ac:spMkLst>
        </pc:spChg>
        <pc:spChg chg="add del mod">
          <ac:chgData name="Ahmed, Shareef" userId="ce7c6025-ca9f-4b65-b3ee-82447e2e582a" providerId="ADAL" clId="{04AD6244-0BE4-4F96-A56C-AACD307C7FB0}" dt="2023-09-01T20:26:06.373" v="183" actId="478"/>
          <ac:spMkLst>
            <pc:docMk/>
            <pc:sldMk cId="2231536566" sldId="347"/>
            <ac:spMk id="224" creationId="{EEE9AF44-1C18-91D9-F122-D37EF3DE22DB}"/>
          </ac:spMkLst>
        </pc:spChg>
        <pc:spChg chg="add del mod">
          <ac:chgData name="Ahmed, Shareef" userId="ce7c6025-ca9f-4b65-b3ee-82447e2e582a" providerId="ADAL" clId="{04AD6244-0BE4-4F96-A56C-AACD307C7FB0}" dt="2023-09-01T20:26:25.070" v="195" actId="478"/>
          <ac:spMkLst>
            <pc:docMk/>
            <pc:sldMk cId="2231536566" sldId="347"/>
            <ac:spMk id="225" creationId="{06C2965B-0A67-DB89-B7E6-A5B57D710A51}"/>
          </ac:spMkLst>
        </pc:spChg>
        <pc:spChg chg="add del mod">
          <ac:chgData name="Ahmed, Shareef" userId="ce7c6025-ca9f-4b65-b3ee-82447e2e582a" providerId="ADAL" clId="{04AD6244-0BE4-4F96-A56C-AACD307C7FB0}" dt="2023-09-01T20:26:18.347" v="190" actId="478"/>
          <ac:spMkLst>
            <pc:docMk/>
            <pc:sldMk cId="2231536566" sldId="347"/>
            <ac:spMk id="226" creationId="{C24DD328-3F14-5476-6CB3-CD870117BE62}"/>
          </ac:spMkLst>
        </pc:spChg>
        <pc:spChg chg="add del mod">
          <ac:chgData name="Ahmed, Shareef" userId="ce7c6025-ca9f-4b65-b3ee-82447e2e582a" providerId="ADAL" clId="{04AD6244-0BE4-4F96-A56C-AACD307C7FB0}" dt="2023-09-01T20:26:24.033" v="194" actId="478"/>
          <ac:spMkLst>
            <pc:docMk/>
            <pc:sldMk cId="2231536566" sldId="347"/>
            <ac:spMk id="227" creationId="{B60EB563-98A0-17C9-9797-56B659B00EDF}"/>
          </ac:spMkLst>
        </pc:spChg>
        <pc:spChg chg="add del mod">
          <ac:chgData name="Ahmed, Shareef" userId="ce7c6025-ca9f-4b65-b3ee-82447e2e582a" providerId="ADAL" clId="{04AD6244-0BE4-4F96-A56C-AACD307C7FB0}" dt="2023-09-01T20:26:26.502" v="196" actId="478"/>
          <ac:spMkLst>
            <pc:docMk/>
            <pc:sldMk cId="2231536566" sldId="347"/>
            <ac:spMk id="228" creationId="{C4CEB697-E80C-B461-0682-D689321AFB5E}"/>
          </ac:spMkLst>
        </pc:spChg>
        <pc:spChg chg="add del mod">
          <ac:chgData name="Ahmed, Shareef" userId="ce7c6025-ca9f-4b65-b3ee-82447e2e582a" providerId="ADAL" clId="{04AD6244-0BE4-4F96-A56C-AACD307C7FB0}" dt="2023-09-01T20:26:21.203" v="192" actId="478"/>
          <ac:spMkLst>
            <pc:docMk/>
            <pc:sldMk cId="2231536566" sldId="347"/>
            <ac:spMk id="229" creationId="{229D8D8E-F5FC-CB4F-B75C-F14B6171DD98}"/>
          </ac:spMkLst>
        </pc:spChg>
        <pc:spChg chg="add del mod">
          <ac:chgData name="Ahmed, Shareef" userId="ce7c6025-ca9f-4b65-b3ee-82447e2e582a" providerId="ADAL" clId="{04AD6244-0BE4-4F96-A56C-AACD307C7FB0}" dt="2023-09-01T20:26:19.991" v="191" actId="478"/>
          <ac:spMkLst>
            <pc:docMk/>
            <pc:sldMk cId="2231536566" sldId="347"/>
            <ac:spMk id="230" creationId="{9102145A-CE95-C898-4EF2-A62B71C3936D}"/>
          </ac:spMkLst>
        </pc:spChg>
        <pc:spChg chg="add del mod">
          <ac:chgData name="Ahmed, Shareef" userId="ce7c6025-ca9f-4b65-b3ee-82447e2e582a" providerId="ADAL" clId="{04AD6244-0BE4-4F96-A56C-AACD307C7FB0}" dt="2023-09-01T20:26:22.590" v="193" actId="478"/>
          <ac:spMkLst>
            <pc:docMk/>
            <pc:sldMk cId="2231536566" sldId="347"/>
            <ac:spMk id="231" creationId="{2BDA1847-27C3-C320-ABBD-45041FF7E967}"/>
          </ac:spMkLst>
        </pc:spChg>
        <pc:spChg chg="add del mod">
          <ac:chgData name="Ahmed, Shareef" userId="ce7c6025-ca9f-4b65-b3ee-82447e2e582a" providerId="ADAL" clId="{04AD6244-0BE4-4F96-A56C-AACD307C7FB0}" dt="2023-09-01T20:26:27.989" v="197" actId="478"/>
          <ac:spMkLst>
            <pc:docMk/>
            <pc:sldMk cId="2231536566" sldId="347"/>
            <ac:spMk id="232" creationId="{B6B98F41-E330-C8E9-48D8-DCA091DDDB59}"/>
          </ac:spMkLst>
        </pc:spChg>
        <pc:spChg chg="add 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33" creationId="{CC2FB331-64DF-2CD6-7831-E8342250BFF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234" creationId="{9C64EE07-8CB3-242E-F7C4-3FBEABDD1545}"/>
          </ac:spMkLst>
        </pc:spChg>
        <pc:spChg chg="add mod">
          <ac:chgData name="Ahmed, Shareef" userId="ce7c6025-ca9f-4b65-b3ee-82447e2e582a" providerId="ADAL" clId="{04AD6244-0BE4-4F96-A56C-AACD307C7FB0}" dt="2023-09-01T20:29:30.603" v="222" actId="1076"/>
          <ac:spMkLst>
            <pc:docMk/>
            <pc:sldMk cId="2231536566" sldId="347"/>
            <ac:spMk id="235" creationId="{11E66305-2C78-B6D5-32E1-23C0B88D8C26}"/>
          </ac:spMkLst>
        </pc:spChg>
        <pc:spChg chg="add mod">
          <ac:chgData name="Ahmed, Shareef" userId="ce7c6025-ca9f-4b65-b3ee-82447e2e582a" providerId="ADAL" clId="{04AD6244-0BE4-4F96-A56C-AACD307C7FB0}" dt="2023-09-01T20:29:34.902" v="224" actId="1076"/>
          <ac:spMkLst>
            <pc:docMk/>
            <pc:sldMk cId="2231536566" sldId="347"/>
            <ac:spMk id="236" creationId="{601DEA30-15D6-F3D6-0067-5254C16332A4}"/>
          </ac:spMkLst>
        </pc:spChg>
        <pc:spChg chg="add mod">
          <ac:chgData name="Ahmed, Shareef" userId="ce7c6025-ca9f-4b65-b3ee-82447e2e582a" providerId="ADAL" clId="{04AD6244-0BE4-4F96-A56C-AACD307C7FB0}" dt="2023-09-01T20:29:54.254" v="226" actId="1076"/>
          <ac:spMkLst>
            <pc:docMk/>
            <pc:sldMk cId="2231536566" sldId="347"/>
            <ac:spMk id="237" creationId="{8D3C4EB0-9072-5C5E-2135-C9A3307C006D}"/>
          </ac:spMkLst>
        </pc:s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3" creationId="{898ED32B-05E6-C0F6-FEFB-04719DAB8064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16" creationId="{3E473AD1-A1F1-3546-6431-E6D2A62082EA}"/>
          </ac:grpSpMkLst>
        </pc:grpChg>
        <pc:grpChg chg="add del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22" creationId="{3AEC13CB-6212-DABA-5FA9-3331D2FEC519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29" creationId="{45DE1775-82A6-D262-269A-C315F6E9D004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34" creationId="{BAF9D747-CC04-404B-2DD5-4B45944CDED4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38" creationId="{6A20BC3E-08AF-7A2D-F992-7D327B820693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43" creationId="{20570341-8DB9-171B-DB3D-5090FFC1661C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47" creationId="{29AFF6F7-620F-7598-4091-0439854AEA6B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50" creationId="{F28EB615-C52F-9799-1DAB-EB9BB8F2B9EB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54" creationId="{5EAB40DD-0CE7-D37B-3EF6-6BB24EC29B85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57" creationId="{57275420-50F7-B4F5-06C9-1DB3A73CAF93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61" creationId="{467176C4-EDD9-54D7-3C9E-CCE8AF1BCB3C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64" creationId="{FCBB7D93-26B3-01E9-B56E-506F9BDEC74A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68" creationId="{0408DFEC-ADC5-0717-60BB-255A78324A97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1" creationId="{2723BCDF-6022-9207-7674-95FB1286449F}"/>
          </ac:grpSpMkLst>
        </pc:grpChg>
        <pc:grpChg chg="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2" creationId="{979B3F82-BF7D-19AA-8A12-FBCEE0ABA4F6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6" creationId="{A6BC551D-7C37-3C84-C403-33B7CA45A310}"/>
          </ac:grpSpMkLst>
        </pc:grpChg>
        <pc:grpChg chg="add del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9" creationId="{048E2FB8-97DF-2BF5-A832-30E5883C78E0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82" creationId="{CA9A4618-0967-C4C5-48C4-2B62CB22D0AE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85" creationId="{A659401F-7838-5CD0-CFB5-E5441BCB8282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88" creationId="{5B5AC86B-3AEA-9EA7-5145-F08AE1AAC788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91" creationId="{F514E7C4-FF39-F125-0896-9345D6446EA0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94" creationId="{D5A17AC0-7811-33DE-51A4-E2C38A81176A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97" creationId="{6774BCE7-9EF9-8073-D6FD-303C74EB9AA4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20" creationId="{20770500-D882-7910-7E7C-B36D0BF44FFD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27" creationId="{BF27CB1D-9D19-7C04-34FA-582B2B74D750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38" creationId="{1ADBB13D-2317-B304-589D-74C7E34FBCFA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41" creationId="{3EF62B33-96BA-22C3-03AD-115756C7C53F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44" creationId="{69A2EFE4-C3BC-DEA3-D96A-2FEB5F6F347D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47" creationId="{A64FD1DA-6A92-E465-BAA2-69079FBAD627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50" creationId="{33546AD9-3E2C-EFCF-88A3-39C50201F713}"/>
          </ac:grpSpMkLst>
        </pc:grpChg>
        <pc:grpChg chg="add del mod">
          <ac:chgData name="Ahmed, Shareef" userId="ce7c6025-ca9f-4b65-b3ee-82447e2e582a" providerId="ADAL" clId="{04AD6244-0BE4-4F96-A56C-AACD307C7FB0}" dt="2023-09-01T20:13:26.949" v="142" actId="478"/>
          <ac:grpSpMkLst>
            <pc:docMk/>
            <pc:sldMk cId="2231536566" sldId="347"/>
            <ac:grpSpMk id="157" creationId="{E7068840-B0E5-CEA5-102E-687D6D03194A}"/>
          </ac:grpSpMkLst>
        </pc:grpChg>
        <pc:grpChg chg="add del mod">
          <ac:chgData name="Ahmed, Shareef" userId="ce7c6025-ca9f-4b65-b3ee-82447e2e582a" providerId="ADAL" clId="{04AD6244-0BE4-4F96-A56C-AACD307C7FB0}" dt="2023-09-01T20:13:28.704" v="143" actId="478"/>
          <ac:grpSpMkLst>
            <pc:docMk/>
            <pc:sldMk cId="2231536566" sldId="347"/>
            <ac:grpSpMk id="166" creationId="{FD55BB7B-128D-628F-7589-719D88D90DEA}"/>
          </ac:grpSpMkLst>
        </pc:grpChg>
        <pc:grpChg chg="add del mod">
          <ac:chgData name="Ahmed, Shareef" userId="ce7c6025-ca9f-4b65-b3ee-82447e2e582a" providerId="ADAL" clId="{04AD6244-0BE4-4F96-A56C-AACD307C7FB0}" dt="2023-09-01T20:13:43.469" v="149" actId="478"/>
          <ac:grpSpMkLst>
            <pc:docMk/>
            <pc:sldMk cId="2231536566" sldId="347"/>
            <ac:grpSpMk id="170" creationId="{4E977F70-1E07-8C39-C30A-8527B1850B75}"/>
          </ac:grpSpMkLst>
        </pc:grpChg>
        <pc:grpChg chg="add del mod">
          <ac:chgData name="Ahmed, Shareef" userId="ce7c6025-ca9f-4b65-b3ee-82447e2e582a" providerId="ADAL" clId="{04AD6244-0BE4-4F96-A56C-AACD307C7FB0}" dt="2023-09-01T20:13:31.325" v="144" actId="478"/>
          <ac:grpSpMkLst>
            <pc:docMk/>
            <pc:sldMk cId="2231536566" sldId="347"/>
            <ac:grpSpMk id="180" creationId="{2F7E26E9-F03F-D618-1DE3-AC08439AF76C}"/>
          </ac:grpSpMkLst>
        </pc:grpChg>
        <pc:grpChg chg="add del mod">
          <ac:chgData name="Ahmed, Shareef" userId="ce7c6025-ca9f-4b65-b3ee-82447e2e582a" providerId="ADAL" clId="{04AD6244-0BE4-4F96-A56C-AACD307C7FB0}" dt="2023-09-01T20:13:33.849" v="145" actId="478"/>
          <ac:grpSpMkLst>
            <pc:docMk/>
            <pc:sldMk cId="2231536566" sldId="347"/>
            <ac:grpSpMk id="189" creationId="{443B1A08-F659-3817-60E0-B1B8EB4C80EF}"/>
          </ac:grpSpMkLst>
        </pc:grpChg>
        <pc:grpChg chg="add del mod">
          <ac:chgData name="Ahmed, Shareef" userId="ce7c6025-ca9f-4b65-b3ee-82447e2e582a" providerId="ADAL" clId="{04AD6244-0BE4-4F96-A56C-AACD307C7FB0}" dt="2023-09-01T20:13:36.233" v="146" actId="478"/>
          <ac:grpSpMkLst>
            <pc:docMk/>
            <pc:sldMk cId="2231536566" sldId="347"/>
            <ac:grpSpMk id="193" creationId="{3E413610-F1BA-22D9-7BAD-CC748A2E6D71}"/>
          </ac:grpSpMkLst>
        </pc:grpChg>
        <pc:grpChg chg="add del mod">
          <ac:chgData name="Ahmed, Shareef" userId="ce7c6025-ca9f-4b65-b3ee-82447e2e582a" providerId="ADAL" clId="{04AD6244-0BE4-4F96-A56C-AACD307C7FB0}" dt="2023-09-01T20:13:45.764" v="150" actId="478"/>
          <ac:grpSpMkLst>
            <pc:docMk/>
            <pc:sldMk cId="2231536566" sldId="347"/>
            <ac:grpSpMk id="200" creationId="{0D5A6AF4-5209-F84B-D128-67F96316B088}"/>
          </ac:grpSpMkLst>
        </pc:grpChg>
        <pc:picChg chg="del">
          <ac:chgData name="Ahmed, Shareef" userId="ce7c6025-ca9f-4b65-b3ee-82447e2e582a" providerId="ADAL" clId="{04AD6244-0BE4-4F96-A56C-AACD307C7FB0}" dt="2023-09-01T19:54:32.269" v="78" actId="478"/>
          <ac:picMkLst>
            <pc:docMk/>
            <pc:sldMk cId="2231536566" sldId="347"/>
            <ac:picMk id="2" creationId="{139A5AE9-DA59-724E-60EB-7EEF9583F08B}"/>
          </ac:picMkLst>
        </pc:picChg>
      </pc:sldChg>
      <pc:sldChg chg="addSp delSp modSp mod addAnim delAnim modAnim">
        <pc:chgData name="Ahmed, Shareef" userId="ce7c6025-ca9f-4b65-b3ee-82447e2e582a" providerId="ADAL" clId="{04AD6244-0BE4-4F96-A56C-AACD307C7FB0}" dt="2023-09-02T21:34:44.265" v="1089"/>
        <pc:sldMkLst>
          <pc:docMk/>
          <pc:sldMk cId="2332479728" sldId="355"/>
        </pc:sldMkLst>
        <pc:spChg chg="mod">
          <ac:chgData name="Ahmed, Shareef" userId="ce7c6025-ca9f-4b65-b3ee-82447e2e582a" providerId="ADAL" clId="{04AD6244-0BE4-4F96-A56C-AACD307C7FB0}" dt="2023-09-02T21:34:44.265" v="1089"/>
          <ac:spMkLst>
            <pc:docMk/>
            <pc:sldMk cId="2332479728" sldId="355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2T06:53:43.743" v="826" actId="478"/>
          <ac:spMkLst>
            <pc:docMk/>
            <pc:sldMk cId="2332479728" sldId="355"/>
            <ac:spMk id="3" creationId="{00000000-0000-0000-0000-000000000000}"/>
          </ac:spMkLst>
        </pc:spChg>
        <pc:spChg chg="add mod">
          <ac:chgData name="Ahmed, Shareef" userId="ce7c6025-ca9f-4b65-b3ee-82447e2e582a" providerId="ADAL" clId="{04AD6244-0BE4-4F96-A56C-AACD307C7FB0}" dt="2023-09-02T08:28:38.337" v="992" actId="20577"/>
          <ac:spMkLst>
            <pc:docMk/>
            <pc:sldMk cId="2332479728" sldId="355"/>
            <ac:spMk id="6" creationId="{A93D76E9-790E-01EB-B0F5-08EC50B762EC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3" creationId="{FD210157-626B-CD6D-F287-2ED7C217B37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4" creationId="{43E46293-A579-934E-8CE7-AE4183203682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5" creationId="{8D5B421A-9984-3A5A-20BB-F60C78E1F92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6" creationId="{D40D2BB9-5C13-CA05-0596-620E881341D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7" creationId="{FC2F87AB-5915-FDAF-1CE8-111611F9C30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8" creationId="{EA9E799F-6B7C-403E-27D5-F906D45E3040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9" creationId="{8B8F0AAA-D989-8254-EE9D-38F7D5A76732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0" creationId="{23F1F956-26D4-A645-F865-1400E6BCFA55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1" creationId="{9E434BD4-DE40-7B9D-7E53-55E152657E35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2" creationId="{5138D55E-F903-C780-A30D-48543F6E370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3" creationId="{85655E69-853B-AD37-B9F7-B148EB335AC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4" creationId="{F8F2A69A-8BB8-6B80-85A4-D0A32664AAEA}"/>
          </ac:spMkLst>
        </pc:spChg>
        <pc:spChg chg="add del mod">
          <ac:chgData name="Ahmed, Shareef" userId="ce7c6025-ca9f-4b65-b3ee-82447e2e582a" providerId="ADAL" clId="{04AD6244-0BE4-4F96-A56C-AACD307C7FB0}" dt="2023-09-02T06:48:08.104" v="780" actId="478"/>
          <ac:spMkLst>
            <pc:docMk/>
            <pc:sldMk cId="2332479728" sldId="355"/>
            <ac:spMk id="25" creationId="{13D51FEE-2556-4A50-130A-CD7288042F37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6" creationId="{72018416-7D02-2ADD-A335-C236ED94B58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7" creationId="{C7C66418-C06C-7986-ACAE-558625DA57C1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8" creationId="{732412F8-6B80-0E69-8365-A5CFCB53739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9" creationId="{08F3F4B2-9526-7E57-F451-602A5BEC1DAB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0" creationId="{7332271D-6BE6-7EB7-034B-DE629B75118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1" creationId="{90E044C7-2174-F3FF-BA6E-49048EBA4FB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2" creationId="{449D3284-A934-95B8-9C0E-A8D8EC6C22A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3" creationId="{04385515-0F56-3957-BE37-6CB8009C2A7D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4" creationId="{F235A51F-9EE3-1073-87FB-36DF24BA4DEC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5" creationId="{DDC4FE0A-DC39-581F-A562-DB690F01604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6" creationId="{0C09CCB9-4635-CE47-0CD3-696498543B7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7" creationId="{3BCDA12B-0051-5689-12A6-EA777A2DD8A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8" creationId="{BCEB6278-365A-AF21-1C4C-A097BF1FB65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9" creationId="{A9B5FFD9-1DD7-856F-6D93-59F01E9153B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0" creationId="{09D6E19B-859B-4AA5-A0B6-943E6993F1C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1" creationId="{3E6B1E12-F37C-568E-2BFF-A124ECD93B7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2" creationId="{0572AAE2-7532-A605-B206-7F44031A8107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3" creationId="{90F572CF-318C-4161-4467-79CEB7BF4D1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4" creationId="{744EBCE1-2730-1763-209B-EFC4566B26C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5" creationId="{55ACFF25-27BF-3FC8-5331-93337418DA17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6" creationId="{86993C3E-3327-01DD-4121-604C89753C7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7" creationId="{78233C18-7470-7005-DFAE-E240552FF16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8" creationId="{5BE17E9C-4ED9-5D90-E23E-9641094F032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9" creationId="{2801C8B6-9A4A-9E73-1F01-E50FC999C85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0" creationId="{B6D1593D-2915-17CF-1B09-8C62B859B8C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1" creationId="{0342B03F-7E8F-8838-0013-E3B182EFEAE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2" creationId="{7330CBB9-5ADF-FBD3-9987-45E90F7B1D05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3" creationId="{51BB9467-D4B2-2BC9-09B7-E279EBCDEF1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4" creationId="{B72DFBB4-371B-3671-7F5D-EE6ECEBCD66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5" creationId="{C5F35EF0-7BCC-744A-B6C0-7C4207A9567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6" creationId="{36167157-9F20-EB78-51CC-0031B17DCF3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7" creationId="{3926E4C1-06DF-DBBE-1EA9-F2E681603CB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8" creationId="{4425AFCF-C1EA-5E42-4BB7-F4D727B4B8EC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9" creationId="{38425270-BD81-31A1-B1DA-834710E7E29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0" creationId="{FF369C35-019A-6C13-0F93-2349E2BD7E28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1" creationId="{E53819EB-E36F-B32A-9369-844E70D2D92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2" creationId="{577ED84D-FAE4-B212-3CBD-9D38E83F9E12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3" creationId="{E2C25825-B46F-415D-7382-8F8F79F094E8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4" creationId="{CDC9C70C-9557-3FEB-4FED-78B7D1AE87F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5" creationId="{5976AB42-D8AB-E454-3DC8-81E6CFA934A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6" creationId="{6DAD0193-9EA8-5163-E2B0-0E3C7A9BDBF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7" creationId="{E172F0DB-159D-CB63-63B8-8F8D3810299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8" creationId="{6D74D621-78A8-FC5E-ABA4-284C36A3BA1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9" creationId="{19750BEF-2B39-BF48-4162-9533743A7D40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70" creationId="{F98BFE6D-B123-9606-D9D7-F17EEA3B110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71" creationId="{E6632AAA-A3E6-106F-46AC-0D1DE35FAB60}"/>
          </ac:spMkLst>
        </pc:spChg>
        <pc:spChg chg="add mod or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2" creationId="{5222C6C3-689E-EB72-05EB-DC0BCB4C147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3" creationId="{33D3DC79-97AE-0095-6794-92A2265FBD5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4" creationId="{FCBB40B2-56CC-5DD6-B237-AAECEB4B1FC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5" creationId="{B5205973-C350-7028-16B0-3B0E16C074C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6" creationId="{A2CE3ACD-A74B-B1A8-25B7-257F2C61E8CC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7" creationId="{8B8BAFD7-3DE8-FD3F-C57C-B56FC6DF092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8" creationId="{72B9DAF9-EA1D-B333-1A1B-1936C39DF59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9" creationId="{056EC4EB-2BC8-43C3-424C-7DF3EFC26D76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0" creationId="{75107A60-CBEF-86F2-7236-D9E7E32350A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1" creationId="{64A18F01-8D33-35F6-7741-9EB985A76E5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2" creationId="{3FCDBDFF-8BBA-468F-97F0-7BF59B197FD2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3" creationId="{C74B4570-6347-3D7F-9DB8-CF61999378D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4" creationId="{B8850801-09B7-FDED-D01B-961B8D7F9A1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5" creationId="{0B55DFBB-AE4D-EBAC-4332-4DDE54C5E2A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6" creationId="{7877DCF9-1EFA-F0D6-137F-FB1CEEC870D6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7" creationId="{941BE6AD-A1C5-A9C9-FC7E-EB92119D806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8" creationId="{7F78B1A4-7430-0B70-D4A5-968970EDDB3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9" creationId="{58CB4ABA-614F-2167-3168-896BCF8861C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0" creationId="{4031524D-6C55-6D01-9840-E0E3A57A0DE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1" creationId="{57F440A0-B0EE-F14A-4890-C1708FED5ADE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2" creationId="{76FDC8ED-D6B9-4F4D-02A2-34E5079A303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3" creationId="{40BE636F-1DD1-ACB3-91C8-6DC7C6E73756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4" creationId="{CA6A2704-46F1-99E7-405C-3A2B6264F74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5" creationId="{9C1152AE-41C3-D085-2FBB-D9883E4A5FC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6" creationId="{BBF54C83-3238-3BBF-5DC4-FE98B67CA20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7" creationId="{06CDFBE3-2A05-36F6-C29A-DEC14482566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8" creationId="{33BD5772-65B5-3E22-7819-993D32A0865A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9" creationId="{42040434-FF00-6DDC-19FC-24D15C90C30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0" creationId="{C722B73E-76D9-BAE0-4F20-9C41C72EC7B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1" creationId="{C7D24351-AABC-0CF2-2C38-3EAFB76227F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2" creationId="{9CECF248-3929-F147-3B1B-E286710798F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3" creationId="{02D9F77C-5147-0B20-32C7-C86EDD807947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4" creationId="{28AF86A1-FF0C-4EC2-B3D9-8FB817ED1AF4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5" creationId="{6A8396F4-36B0-6B0A-F4AC-A187B339465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6" creationId="{9F81D97D-0BBE-4D66-DEAF-00813A68575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7" creationId="{8A388C33-1806-6EC9-7C68-7B08DD7BDB7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8" creationId="{46923625-637B-17C4-9803-518DD7345321}"/>
          </ac:spMkLst>
        </pc:spChg>
        <pc:spChg chg="add mod or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9" creationId="{183E5079-19DE-A105-9F06-AF480412041F}"/>
          </ac:spMkLst>
        </pc:spChg>
        <pc:spChg chg="add mod or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0" creationId="{A1210475-9B45-76B9-A967-25C3C1C86983}"/>
          </ac:spMkLst>
        </pc:spChg>
        <pc:spChg chg="add mod ord">
          <ac:chgData name="Ahmed, Shareef" userId="ce7c6025-ca9f-4b65-b3ee-82447e2e582a" providerId="ADAL" clId="{04AD6244-0BE4-4F96-A56C-AACD307C7FB0}" dt="2023-09-02T07:08:41.229" v="853" actId="14100"/>
          <ac:spMkLst>
            <pc:docMk/>
            <pc:sldMk cId="2332479728" sldId="355"/>
            <ac:spMk id="111" creationId="{1D3B711E-EFEB-7E7E-8641-1F4457F3B96A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2" creationId="{8DB3FD41-9D50-9B20-094C-B24C48BFE6DA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3" creationId="{5C8ECD67-E156-0B2B-6EFC-F8C90033F03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4" creationId="{17C7634B-0619-57F4-40A4-7AE1F5652DE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5" creationId="{E7C65852-E034-7D0B-6F68-2E89EACE8C8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6" creationId="{5289840D-1BE1-B215-2206-0EEEF4078C3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7" creationId="{63AEEC18-162F-CCEC-394D-75F06BFB5FF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8" creationId="{4AF12D98-9C4E-6B31-A5EB-69461B60DC4E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9" creationId="{F76D1C64-9A45-E731-C2DF-40278B66965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0" creationId="{5E323ADE-4FD6-11F8-7E63-914AE4EFAFF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1" creationId="{35D77CCE-504D-1FC5-6E34-32C42C122DF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2" creationId="{3AD78026-3FA1-41BD-F1F9-40F34395CFF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3" creationId="{870DCD1C-0CC8-0C51-835F-B2AEB742A64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4" creationId="{6DD2E20D-C829-D0EF-29E5-FE3E041F0A3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5" creationId="{B656EED7-B842-3124-0F62-A738A56CBA0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6" creationId="{6848B7F2-1616-E142-D327-F9A9DD878B2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7" creationId="{C32DCFF0-A622-C81F-15ED-832448093CC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8" creationId="{83CA10E2-CB06-CC32-4EF9-2BD4B08C647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9" creationId="{2C00DF9F-4483-47AC-DC2B-FA466CF4651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30" creationId="{FBBBF06D-81D5-24B3-97F0-D61A14AC3838}"/>
          </ac:spMkLst>
        </pc:spChg>
        <pc:picChg chg="add del mod">
          <ac:chgData name="Ahmed, Shareef" userId="ce7c6025-ca9f-4b65-b3ee-82447e2e582a" providerId="ADAL" clId="{04AD6244-0BE4-4F96-A56C-AACD307C7FB0}" dt="2023-09-02T06:43:18.806" v="749" actId="478"/>
          <ac:picMkLst>
            <pc:docMk/>
            <pc:sldMk cId="2332479728" sldId="355"/>
            <ac:picMk id="8" creationId="{3D1D24D3-13F5-E8D3-31C7-EF5E0D637193}"/>
          </ac:picMkLst>
        </pc:picChg>
        <pc:picChg chg="add del mod">
          <ac:chgData name="Ahmed, Shareef" userId="ce7c6025-ca9f-4b65-b3ee-82447e2e582a" providerId="ADAL" clId="{04AD6244-0BE4-4F96-A56C-AACD307C7FB0}" dt="2023-09-02T06:13:50.985" v="580" actId="478"/>
          <ac:picMkLst>
            <pc:docMk/>
            <pc:sldMk cId="2332479728" sldId="355"/>
            <ac:picMk id="10" creationId="{B112C4F1-6D60-6063-D5BE-A8316A497BB3}"/>
          </ac:picMkLst>
        </pc:picChg>
        <pc:picChg chg="add del mod">
          <ac:chgData name="Ahmed, Shareef" userId="ce7c6025-ca9f-4b65-b3ee-82447e2e582a" providerId="ADAL" clId="{04AD6244-0BE4-4F96-A56C-AACD307C7FB0}" dt="2023-09-02T06:43:18.806" v="749" actId="478"/>
          <ac:picMkLst>
            <pc:docMk/>
            <pc:sldMk cId="2332479728" sldId="355"/>
            <ac:picMk id="12" creationId="{E50C11E9-A1CC-F8D5-FA3E-F197D90BB009}"/>
          </ac:picMkLst>
        </pc:pic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931041886" sldId="385"/>
        </pc:sldMkLst>
      </pc:sldChg>
      <pc:sldChg chg="addSp delSp modSp mod modAnim">
        <pc:chgData name="Ahmed, Shareef" userId="ce7c6025-ca9f-4b65-b3ee-82447e2e582a" providerId="ADAL" clId="{04AD6244-0BE4-4F96-A56C-AACD307C7FB0}" dt="2023-09-04T08:13:58.329" v="3444" actId="20577"/>
        <pc:sldMkLst>
          <pc:docMk/>
          <pc:sldMk cId="3304931580" sldId="393"/>
        </pc:sldMkLst>
        <pc:spChg chg="mod">
          <ac:chgData name="Ahmed, Shareef" userId="ce7c6025-ca9f-4b65-b3ee-82447e2e582a" providerId="ADAL" clId="{04AD6244-0BE4-4F96-A56C-AACD307C7FB0}" dt="2023-09-04T07:30:03.290" v="3144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08:13:58.329" v="3444" actId="20577"/>
          <ac:spMkLst>
            <pc:docMk/>
            <pc:sldMk cId="3304931580" sldId="393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4T07:30:08.901" v="3146" actId="478"/>
          <ac:spMkLst>
            <pc:docMk/>
            <pc:sldMk cId="3304931580" sldId="393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4T07:35:34.685" v="3262" actId="14100"/>
          <ac:spMkLst>
            <pc:docMk/>
            <pc:sldMk cId="3304931580" sldId="393"/>
            <ac:spMk id="12" creationId="{6C56C688-CF79-33D7-E1B0-C7C7CDC063BE}"/>
          </ac:spMkLst>
        </pc:spChg>
        <pc:spChg chg="add mod">
          <ac:chgData name="Ahmed, Shareef" userId="ce7c6025-ca9f-4b65-b3ee-82447e2e582a" providerId="ADAL" clId="{04AD6244-0BE4-4F96-A56C-AACD307C7FB0}" dt="2023-09-04T07:35:49.625" v="3264" actId="1076"/>
          <ac:spMkLst>
            <pc:docMk/>
            <pc:sldMk cId="3304931580" sldId="393"/>
            <ac:spMk id="13" creationId="{3762C4D1-BD39-BB03-80EA-ED4726A5F358}"/>
          </ac:spMkLst>
        </pc:spChg>
        <pc:spChg chg="add mod">
          <ac:chgData name="Ahmed, Shareef" userId="ce7c6025-ca9f-4b65-b3ee-82447e2e582a" providerId="ADAL" clId="{04AD6244-0BE4-4F96-A56C-AACD307C7FB0}" dt="2023-09-04T07:35:54.058" v="3266" actId="1076"/>
          <ac:spMkLst>
            <pc:docMk/>
            <pc:sldMk cId="3304931580" sldId="393"/>
            <ac:spMk id="14" creationId="{BBB832B8-C5F2-4B60-1CF6-3D8159A7A315}"/>
          </ac:spMkLst>
        </pc:spChg>
        <pc:spChg chg="add mod">
          <ac:chgData name="Ahmed, Shareef" userId="ce7c6025-ca9f-4b65-b3ee-82447e2e582a" providerId="ADAL" clId="{04AD6244-0BE4-4F96-A56C-AACD307C7FB0}" dt="2023-09-04T07:36:02.078" v="3268" actId="1076"/>
          <ac:spMkLst>
            <pc:docMk/>
            <pc:sldMk cId="3304931580" sldId="393"/>
            <ac:spMk id="15" creationId="{69648E16-2503-6231-E385-E6B6E46B4D15}"/>
          </ac:spMkLst>
        </pc:spChg>
        <pc:spChg chg="add mod">
          <ac:chgData name="Ahmed, Shareef" userId="ce7c6025-ca9f-4b65-b3ee-82447e2e582a" providerId="ADAL" clId="{04AD6244-0BE4-4F96-A56C-AACD307C7FB0}" dt="2023-09-04T07:59:22.150" v="3309" actId="1076"/>
          <ac:spMkLst>
            <pc:docMk/>
            <pc:sldMk cId="3304931580" sldId="393"/>
            <ac:spMk id="18" creationId="{D28900B1-2606-9ADC-CB51-524083447F36}"/>
          </ac:spMkLst>
        </pc:spChg>
        <pc:spChg chg="add mod">
          <ac:chgData name="Ahmed, Shareef" userId="ce7c6025-ca9f-4b65-b3ee-82447e2e582a" providerId="ADAL" clId="{04AD6244-0BE4-4F96-A56C-AACD307C7FB0}" dt="2023-09-04T07:58:01.813" v="3288" actId="14100"/>
          <ac:spMkLst>
            <pc:docMk/>
            <pc:sldMk cId="3304931580" sldId="393"/>
            <ac:spMk id="19" creationId="{BEDBC99A-7B06-26CE-0321-7E0B87F2F2B8}"/>
          </ac:spMkLst>
        </pc:spChg>
        <pc:spChg chg="add mod">
          <ac:chgData name="Ahmed, Shareef" userId="ce7c6025-ca9f-4b65-b3ee-82447e2e582a" providerId="ADAL" clId="{04AD6244-0BE4-4F96-A56C-AACD307C7FB0}" dt="2023-09-04T07:58:40.294" v="3298" actId="1076"/>
          <ac:spMkLst>
            <pc:docMk/>
            <pc:sldMk cId="3304931580" sldId="393"/>
            <ac:spMk id="20" creationId="{7C78C20B-11F3-A1C6-F561-055ECEE6043E}"/>
          </ac:spMkLst>
        </pc:spChg>
        <pc:spChg chg="add mod">
          <ac:chgData name="Ahmed, Shareef" userId="ce7c6025-ca9f-4b65-b3ee-82447e2e582a" providerId="ADAL" clId="{04AD6244-0BE4-4F96-A56C-AACD307C7FB0}" dt="2023-09-04T07:58:32.561" v="3297" actId="1076"/>
          <ac:spMkLst>
            <pc:docMk/>
            <pc:sldMk cId="3304931580" sldId="393"/>
            <ac:spMk id="21" creationId="{96F6FE0C-8B2D-D134-F47A-FC4A8FE5F48A}"/>
          </ac:spMkLst>
        </pc:spChg>
        <pc:spChg chg="add mod">
          <ac:chgData name="Ahmed, Shareef" userId="ce7c6025-ca9f-4b65-b3ee-82447e2e582a" providerId="ADAL" clId="{04AD6244-0BE4-4F96-A56C-AACD307C7FB0}" dt="2023-09-04T07:58:57.394" v="3305" actId="1076"/>
          <ac:spMkLst>
            <pc:docMk/>
            <pc:sldMk cId="3304931580" sldId="393"/>
            <ac:spMk id="22" creationId="{5ECB1775-64C0-C587-38DE-965061F14267}"/>
          </ac:spMkLst>
        </pc:spChg>
        <pc:spChg chg="add mod">
          <ac:chgData name="Ahmed, Shareef" userId="ce7c6025-ca9f-4b65-b3ee-82447e2e582a" providerId="ADAL" clId="{04AD6244-0BE4-4F96-A56C-AACD307C7FB0}" dt="2023-09-04T07:59:06.157" v="3308" actId="20577"/>
          <ac:spMkLst>
            <pc:docMk/>
            <pc:sldMk cId="3304931580" sldId="393"/>
            <ac:spMk id="23" creationId="{CC8DDC80-EF16-7C44-EF57-51F04BADDAA9}"/>
          </ac:spMkLst>
        </pc:spChg>
        <pc:spChg chg="add mod">
          <ac:chgData name="Ahmed, Shareef" userId="ce7c6025-ca9f-4b65-b3ee-82447e2e582a" providerId="ADAL" clId="{04AD6244-0BE4-4F96-A56C-AACD307C7FB0}" dt="2023-09-04T08:00:01.840" v="3316" actId="1582"/>
          <ac:spMkLst>
            <pc:docMk/>
            <pc:sldMk cId="3304931580" sldId="393"/>
            <ac:spMk id="24" creationId="{31CD9692-0708-DFBE-31E7-FD1D3EAACA96}"/>
          </ac:spMkLst>
        </pc:spChg>
        <pc:picChg chg="del">
          <ac:chgData name="Ahmed, Shareef" userId="ce7c6025-ca9f-4b65-b3ee-82447e2e582a" providerId="ADAL" clId="{04AD6244-0BE4-4F96-A56C-AACD307C7FB0}" dt="2023-09-04T07:30:06.308" v="3145" actId="478"/>
          <ac:picMkLst>
            <pc:docMk/>
            <pc:sldMk cId="3304931580" sldId="393"/>
            <ac:picMk id="8" creationId="{22817B5A-EA1C-55A1-D030-78B695316FB2}"/>
          </ac:picMkLst>
        </pc:picChg>
        <pc:cxnChg chg="add mod">
          <ac:chgData name="Ahmed, Shareef" userId="ce7c6025-ca9f-4b65-b3ee-82447e2e582a" providerId="ADAL" clId="{04AD6244-0BE4-4F96-A56C-AACD307C7FB0}" dt="2023-09-04T07:34:28.405" v="3256" actId="13822"/>
          <ac:cxnSpMkLst>
            <pc:docMk/>
            <pc:sldMk cId="3304931580" sldId="393"/>
            <ac:cxnSpMk id="9" creationId="{5ED69DCD-E1F6-2EEE-DA12-413109322C56}"/>
          </ac:cxnSpMkLst>
        </pc:cxnChg>
        <pc:cxnChg chg="add mod">
          <ac:chgData name="Ahmed, Shareef" userId="ce7c6025-ca9f-4b65-b3ee-82447e2e582a" providerId="ADAL" clId="{04AD6244-0BE4-4F96-A56C-AACD307C7FB0}" dt="2023-09-04T07:34:45.384" v="3258" actId="14100"/>
          <ac:cxnSpMkLst>
            <pc:docMk/>
            <pc:sldMk cId="3304931580" sldId="393"/>
            <ac:cxnSpMk id="10" creationId="{898469BA-F339-782A-CC71-5463E0BC9B94}"/>
          </ac:cxnSpMkLst>
        </pc:cxnChg>
        <pc:cxnChg chg="add del mod">
          <ac:chgData name="Ahmed, Shareef" userId="ce7c6025-ca9f-4b65-b3ee-82447e2e582a" providerId="ADAL" clId="{04AD6244-0BE4-4F96-A56C-AACD307C7FB0}" dt="2023-09-04T07:36:13.596" v="3270" actId="478"/>
          <ac:cxnSpMkLst>
            <pc:docMk/>
            <pc:sldMk cId="3304931580" sldId="393"/>
            <ac:cxnSpMk id="17" creationId="{94D15AA5-B5A1-A5B9-BCF2-A7E1BB44382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4T19:41:38.734" v="4817"/>
        <pc:sldMkLst>
          <pc:docMk/>
          <pc:sldMk cId="2231167726" sldId="396"/>
        </pc:sldMkLst>
        <pc:spChg chg="add del mod">
          <ac:chgData name="Ahmed, Shareef" userId="ce7c6025-ca9f-4b65-b3ee-82447e2e582a" providerId="ADAL" clId="{04AD6244-0BE4-4F96-A56C-AACD307C7FB0}" dt="2023-09-01T20:52:31.368" v="283" actId="478"/>
          <ac:spMkLst>
            <pc:docMk/>
            <pc:sldMk cId="2231167726" sldId="396"/>
            <ac:spMk id="3" creationId="{9ABF798E-6792-E59D-A6A6-82FCE26B4BC9}"/>
          </ac:spMkLst>
        </pc:spChg>
        <pc:spChg chg="del mod">
          <ac:chgData name="Ahmed, Shareef" userId="ce7c6025-ca9f-4b65-b3ee-82447e2e582a" providerId="ADAL" clId="{04AD6244-0BE4-4F96-A56C-AACD307C7FB0}" dt="2023-09-01T20:54:19.792" v="290" actId="931"/>
          <ac:spMkLst>
            <pc:docMk/>
            <pc:sldMk cId="2231167726" sldId="396"/>
            <ac:spMk id="7" creationId="{6B297E91-F8D0-B529-2B94-B98AF2E60B76}"/>
          </ac:spMkLst>
        </pc:spChg>
        <pc:spChg chg="mod">
          <ac:chgData name="Ahmed, Shareef" userId="ce7c6025-ca9f-4b65-b3ee-82447e2e582a" providerId="ADAL" clId="{04AD6244-0BE4-4F96-A56C-AACD307C7FB0}" dt="2023-09-01T20:44:54.889" v="246" actId="20577"/>
          <ac:spMkLst>
            <pc:docMk/>
            <pc:sldMk cId="2231167726" sldId="396"/>
            <ac:spMk id="9" creationId="{66B771A8-9F27-FB9A-2414-87A99260353B}"/>
          </ac:spMkLst>
        </pc:spChg>
        <pc:picChg chg="del">
          <ac:chgData name="Ahmed, Shareef" userId="ce7c6025-ca9f-4b65-b3ee-82447e2e582a" providerId="ADAL" clId="{04AD6244-0BE4-4F96-A56C-AACD307C7FB0}" dt="2023-09-01T20:44:57.251" v="247" actId="478"/>
          <ac:picMkLst>
            <pc:docMk/>
            <pc:sldMk cId="2231167726" sldId="396"/>
            <ac:picMk id="2" creationId="{8783B13D-5CA7-DABF-7251-526F32130F84}"/>
          </ac:picMkLst>
        </pc:picChg>
        <pc:picChg chg="add del mod">
          <ac:chgData name="Ahmed, Shareef" userId="ce7c6025-ca9f-4b65-b3ee-82447e2e582a" providerId="ADAL" clId="{04AD6244-0BE4-4F96-A56C-AACD307C7FB0}" dt="2023-09-01T20:53:57.233" v="289" actId="478"/>
          <ac:picMkLst>
            <pc:docMk/>
            <pc:sldMk cId="2231167726" sldId="396"/>
            <ac:picMk id="5" creationId="{E899C50B-B445-8AD1-1B22-06B52D5C65DF}"/>
          </ac:picMkLst>
        </pc:picChg>
        <pc:picChg chg="add mod">
          <ac:chgData name="Ahmed, Shareef" userId="ce7c6025-ca9f-4b65-b3ee-82447e2e582a" providerId="ADAL" clId="{04AD6244-0BE4-4F96-A56C-AACD307C7FB0}" dt="2023-09-04T19:41:38.734" v="4817"/>
          <ac:picMkLst>
            <pc:docMk/>
            <pc:sldMk cId="2231167726" sldId="396"/>
            <ac:picMk id="8" creationId="{1B7FC56C-DF99-8F27-CC1C-38953BE72A93}"/>
          </ac:picMkLst>
        </pc:picChg>
      </pc:sldChg>
      <pc:sldChg chg="addSp delSp modSp mod delAnim modAnim">
        <pc:chgData name="Ahmed, Shareef" userId="ce7c6025-ca9f-4b65-b3ee-82447e2e582a" providerId="ADAL" clId="{04AD6244-0BE4-4F96-A56C-AACD307C7FB0}" dt="2023-09-05T21:14:13.515" v="8717"/>
        <pc:sldMkLst>
          <pc:docMk/>
          <pc:sldMk cId="4226986151" sldId="397"/>
        </pc:sldMkLst>
        <pc:spChg chg="mod">
          <ac:chgData name="Ahmed, Shareef" userId="ce7c6025-ca9f-4b65-b3ee-82447e2e582a" providerId="ADAL" clId="{04AD6244-0BE4-4F96-A56C-AACD307C7FB0}" dt="2023-09-03T08:12:16.144" v="2324" actId="20577"/>
          <ac:spMkLst>
            <pc:docMk/>
            <pc:sldMk cId="4226986151" sldId="397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8:11:52.626" v="2312" actId="478"/>
          <ac:spMkLst>
            <pc:docMk/>
            <pc:sldMk cId="4226986151" sldId="397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3T08:13:04.978" v="2332" actId="1076"/>
          <ac:spMkLst>
            <pc:docMk/>
            <pc:sldMk cId="4226986151" sldId="397"/>
            <ac:spMk id="9" creationId="{D99A96B4-326C-2CC5-1DDA-ACC35AED98E3}"/>
          </ac:spMkLst>
        </pc:spChg>
        <pc:spChg chg="add mod">
          <ac:chgData name="Ahmed, Shareef" userId="ce7c6025-ca9f-4b65-b3ee-82447e2e582a" providerId="ADAL" clId="{04AD6244-0BE4-4F96-A56C-AACD307C7FB0}" dt="2023-09-03T08:13:18.267" v="2334" actId="1076"/>
          <ac:spMkLst>
            <pc:docMk/>
            <pc:sldMk cId="4226986151" sldId="397"/>
            <ac:spMk id="10" creationId="{890D1D47-E14E-A12F-CE25-475057F62245}"/>
          </ac:spMkLst>
        </pc:spChg>
        <pc:spChg chg="add del mod">
          <ac:chgData name="Ahmed, Shareef" userId="ce7c6025-ca9f-4b65-b3ee-82447e2e582a" providerId="ADAL" clId="{04AD6244-0BE4-4F96-A56C-AACD307C7FB0}" dt="2023-09-03T08:12:49.683" v="2329" actId="478"/>
          <ac:spMkLst>
            <pc:docMk/>
            <pc:sldMk cId="4226986151" sldId="397"/>
            <ac:spMk id="11" creationId="{6C7D2E44-2699-50EB-7C06-DB5A5A987219}"/>
          </ac:spMkLst>
        </pc:spChg>
        <pc:picChg chg="add mod">
          <ac:chgData name="Ahmed, Shareef" userId="ce7c6025-ca9f-4b65-b3ee-82447e2e582a" providerId="ADAL" clId="{04AD6244-0BE4-4F96-A56C-AACD307C7FB0}" dt="2023-09-03T08:16:06.761" v="2345"/>
          <ac:picMkLst>
            <pc:docMk/>
            <pc:sldMk cId="4226986151" sldId="397"/>
            <ac:picMk id="6" creationId="{B070684A-77AF-58C4-F9F6-3F5DA396D6EF}"/>
          </ac:picMkLst>
        </pc:picChg>
        <pc:picChg chg="add mod">
          <ac:chgData name="Ahmed, Shareef" userId="ce7c6025-ca9f-4b65-b3ee-82447e2e582a" providerId="ADAL" clId="{04AD6244-0BE4-4F96-A56C-AACD307C7FB0}" dt="2023-09-03T08:16:11.085" v="2346"/>
          <ac:picMkLst>
            <pc:docMk/>
            <pc:sldMk cId="4226986151" sldId="397"/>
            <ac:picMk id="7" creationId="{51E64693-AAE2-948C-71DB-51F8CB12FAA5}"/>
          </ac:picMkLst>
        </pc:picChg>
        <pc:cxnChg chg="add mod">
          <ac:chgData name="Ahmed, Shareef" userId="ce7c6025-ca9f-4b65-b3ee-82447e2e582a" providerId="ADAL" clId="{04AD6244-0BE4-4F96-A56C-AACD307C7FB0}" dt="2023-09-03T08:13:25.196" v="2335" actId="14100"/>
          <ac:cxnSpMkLst>
            <pc:docMk/>
            <pc:sldMk cId="4226986151" sldId="397"/>
            <ac:cxnSpMk id="8" creationId="{9316AFD9-7D71-9E22-64AA-63C19E598BA6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3T08:15:58.510" v="2344"/>
        <pc:sldMkLst>
          <pc:docMk/>
          <pc:sldMk cId="941162791" sldId="398"/>
        </pc:sldMkLst>
        <pc:spChg chg="mod">
          <ac:chgData name="Ahmed, Shareef" userId="ce7c6025-ca9f-4b65-b3ee-82447e2e582a" providerId="ADAL" clId="{04AD6244-0BE4-4F96-A56C-AACD307C7FB0}" dt="2023-09-03T08:14:03.362" v="2337" actId="27636"/>
          <ac:spMkLst>
            <pc:docMk/>
            <pc:sldMk cId="941162791" sldId="398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8:15:00.343" v="2340" actId="931"/>
          <ac:spMkLst>
            <pc:docMk/>
            <pc:sldMk cId="941162791" sldId="398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04AD6244-0BE4-4F96-A56C-AACD307C7FB0}" dt="2023-09-03T08:15:43.056" v="2342" actId="931"/>
          <ac:spMkLst>
            <pc:docMk/>
            <pc:sldMk cId="941162791" sldId="398"/>
            <ac:spMk id="9" creationId="{243BE4BC-D5A7-D42E-FCDC-655D7EFCF50E}"/>
          </ac:spMkLst>
        </pc:spChg>
        <pc:picChg chg="add del mod">
          <ac:chgData name="Ahmed, Shareef" userId="ce7c6025-ca9f-4b65-b3ee-82447e2e582a" providerId="ADAL" clId="{04AD6244-0BE4-4F96-A56C-AACD307C7FB0}" dt="2023-09-03T08:15:01.793" v="2341" actId="478"/>
          <ac:picMkLst>
            <pc:docMk/>
            <pc:sldMk cId="941162791" sldId="398"/>
            <ac:picMk id="7" creationId="{1623135F-70BB-D541-60FC-72768C58163C}"/>
          </ac:picMkLst>
        </pc:picChg>
        <pc:picChg chg="add mod">
          <ac:chgData name="Ahmed, Shareef" userId="ce7c6025-ca9f-4b65-b3ee-82447e2e582a" providerId="ADAL" clId="{04AD6244-0BE4-4F96-A56C-AACD307C7FB0}" dt="2023-09-03T08:15:58.510" v="2344"/>
          <ac:picMkLst>
            <pc:docMk/>
            <pc:sldMk cId="941162791" sldId="398"/>
            <ac:picMk id="11" creationId="{ECFA9C89-3E6F-6688-75B5-A0FF3FF40E76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5T07:16:06.724" v="6519" actId="20577"/>
        <pc:sldMkLst>
          <pc:docMk/>
          <pc:sldMk cId="1950141823" sldId="399"/>
        </pc:sldMkLst>
        <pc:spChg chg="mod">
          <ac:chgData name="Ahmed, Shareef" userId="ce7c6025-ca9f-4b65-b3ee-82447e2e582a" providerId="ADAL" clId="{04AD6244-0BE4-4F96-A56C-AACD307C7FB0}" dt="2023-09-04T08:10:24.526" v="3339" actId="20577"/>
          <ac:spMkLst>
            <pc:docMk/>
            <pc:sldMk cId="1950141823" sldId="399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08:28:10.631" v="3904" actId="1076"/>
          <ac:spMkLst>
            <pc:docMk/>
            <pc:sldMk cId="1950141823" sldId="399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4T08:10:32.095" v="3341" actId="478"/>
          <ac:spMkLst>
            <pc:docMk/>
            <pc:sldMk cId="1950141823" sldId="399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7:16:06.724" v="6519" actId="20577"/>
          <ac:spMkLst>
            <pc:docMk/>
            <pc:sldMk cId="1950141823" sldId="399"/>
            <ac:spMk id="7" creationId="{6435E4E5-65E7-6B3C-B69C-994C837FC729}"/>
          </ac:spMkLst>
        </pc:spChg>
        <pc:picChg chg="del">
          <ac:chgData name="Ahmed, Shareef" userId="ce7c6025-ca9f-4b65-b3ee-82447e2e582a" providerId="ADAL" clId="{04AD6244-0BE4-4F96-A56C-AACD307C7FB0}" dt="2023-09-04T08:10:26.575" v="3340" actId="478"/>
          <ac:picMkLst>
            <pc:docMk/>
            <pc:sldMk cId="1950141823" sldId="399"/>
            <ac:picMk id="8" creationId="{22817B5A-EA1C-55A1-D030-78B695316FB2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4T21:52:56.708" v="5048" actId="20577"/>
        <pc:sldMkLst>
          <pc:docMk/>
          <pc:sldMk cId="236741083" sldId="400"/>
        </pc:sldMkLst>
        <pc:spChg chg="mod">
          <ac:chgData name="Ahmed, Shareef" userId="ce7c6025-ca9f-4b65-b3ee-82447e2e582a" providerId="ADAL" clId="{04AD6244-0BE4-4F96-A56C-AACD307C7FB0}" dt="2023-09-04T08:34:37.583" v="3949" actId="20577"/>
          <ac:spMkLst>
            <pc:docMk/>
            <pc:sldMk cId="236741083" sldId="400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21:52:56.708" v="5048" actId="20577"/>
          <ac:spMkLst>
            <pc:docMk/>
            <pc:sldMk cId="236741083" sldId="400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4T08:37:22.139" v="3950" actId="478"/>
          <ac:spMkLst>
            <pc:docMk/>
            <pc:sldMk cId="236741083" sldId="400"/>
            <ac:spMk id="6" creationId="{C32811BF-CE2F-3C91-1374-76E0BC98E25F}"/>
          </ac:spMkLst>
        </pc:spChg>
        <pc:picChg chg="del">
          <ac:chgData name="Ahmed, Shareef" userId="ce7c6025-ca9f-4b65-b3ee-82447e2e582a" providerId="ADAL" clId="{04AD6244-0BE4-4F96-A56C-AACD307C7FB0}" dt="2023-09-04T08:37:24.236" v="3951" actId="478"/>
          <ac:picMkLst>
            <pc:docMk/>
            <pc:sldMk cId="236741083" sldId="400"/>
            <ac:picMk id="8" creationId="{22817B5A-EA1C-55A1-D030-78B695316FB2}"/>
          </ac:picMkLst>
        </pc:picChg>
        <pc:picChg chg="add mod">
          <ac:chgData name="Ahmed, Shareef" userId="ce7c6025-ca9f-4b65-b3ee-82447e2e582a" providerId="ADAL" clId="{04AD6244-0BE4-4F96-A56C-AACD307C7FB0}" dt="2023-09-04T19:51:35.426" v="4903" actId="1076"/>
          <ac:picMkLst>
            <pc:docMk/>
            <pc:sldMk cId="236741083" sldId="400"/>
            <ac:picMk id="9" creationId="{1501C1AD-D061-C442-13BD-DFCB8087886B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5T07:22:02.984" v="6619"/>
        <pc:sldMkLst>
          <pc:docMk/>
          <pc:sldMk cId="2009106356" sldId="401"/>
        </pc:sldMkLst>
        <pc:spChg chg="mod">
          <ac:chgData name="Ahmed, Shareef" userId="ce7c6025-ca9f-4b65-b3ee-82447e2e582a" providerId="ADAL" clId="{04AD6244-0BE4-4F96-A56C-AACD307C7FB0}" dt="2023-09-05T00:22:04.332" v="5062" actId="20577"/>
          <ac:spMkLst>
            <pc:docMk/>
            <pc:sldMk cId="2009106356" sldId="401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5T00:32:03.789" v="5065" actId="478"/>
          <ac:spMkLst>
            <pc:docMk/>
            <pc:sldMk cId="2009106356" sldId="401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0:22:07.414" v="5063" actId="478"/>
          <ac:spMkLst>
            <pc:docMk/>
            <pc:sldMk cId="2009106356" sldId="401"/>
            <ac:spMk id="6" creationId="{C32811BF-CE2F-3C91-1374-76E0BC98E25F}"/>
          </ac:spMkLst>
        </pc:spChg>
        <pc:spChg chg="add del mod">
          <ac:chgData name="Ahmed, Shareef" userId="ce7c6025-ca9f-4b65-b3ee-82447e2e582a" providerId="ADAL" clId="{04AD6244-0BE4-4F96-A56C-AACD307C7FB0}" dt="2023-09-05T00:32:07.617" v="5067" actId="478"/>
          <ac:spMkLst>
            <pc:docMk/>
            <pc:sldMk cId="2009106356" sldId="401"/>
            <ac:spMk id="9" creationId="{C850305A-C5F1-1ACC-CA72-449758646DEC}"/>
          </ac:spMkLst>
        </pc:spChg>
        <pc:spChg chg="add mod">
          <ac:chgData name="Ahmed, Shareef" userId="ce7c6025-ca9f-4b65-b3ee-82447e2e582a" providerId="ADAL" clId="{04AD6244-0BE4-4F96-A56C-AACD307C7FB0}" dt="2023-09-05T07:22:02.984" v="6619"/>
          <ac:spMkLst>
            <pc:docMk/>
            <pc:sldMk cId="2009106356" sldId="401"/>
            <ac:spMk id="10" creationId="{831B83A2-9F68-50C9-3D4F-07C9EDEADD09}"/>
          </ac:spMkLst>
        </pc:spChg>
        <pc:spChg chg="add mod">
          <ac:chgData name="Ahmed, Shareef" userId="ce7c6025-ca9f-4b65-b3ee-82447e2e582a" providerId="ADAL" clId="{04AD6244-0BE4-4F96-A56C-AACD307C7FB0}" dt="2023-09-05T00:43:08.174" v="5419" actId="207"/>
          <ac:spMkLst>
            <pc:docMk/>
            <pc:sldMk cId="2009106356" sldId="401"/>
            <ac:spMk id="15" creationId="{77328B21-A08B-33C0-5864-74D3E4B6242E}"/>
          </ac:spMkLst>
        </pc:spChg>
        <pc:spChg chg="add mod">
          <ac:chgData name="Ahmed, Shareef" userId="ce7c6025-ca9f-4b65-b3ee-82447e2e582a" providerId="ADAL" clId="{04AD6244-0BE4-4F96-A56C-AACD307C7FB0}" dt="2023-09-05T00:44:07.431" v="5425" actId="1076"/>
          <ac:spMkLst>
            <pc:docMk/>
            <pc:sldMk cId="2009106356" sldId="401"/>
            <ac:spMk id="18" creationId="{62087FB9-C118-9498-5E05-C92867E65383}"/>
          </ac:spMkLst>
        </pc:spChg>
        <pc:spChg chg="add mod">
          <ac:chgData name="Ahmed, Shareef" userId="ce7c6025-ca9f-4b65-b3ee-82447e2e582a" providerId="ADAL" clId="{04AD6244-0BE4-4F96-A56C-AACD307C7FB0}" dt="2023-09-05T00:45:19.691" v="5472" actId="1076"/>
          <ac:spMkLst>
            <pc:docMk/>
            <pc:sldMk cId="2009106356" sldId="401"/>
            <ac:spMk id="19" creationId="{71547D74-3715-0F6F-0B92-DF7526401947}"/>
          </ac:spMkLst>
        </pc:spChg>
        <pc:picChg chg="del">
          <ac:chgData name="Ahmed, Shareef" userId="ce7c6025-ca9f-4b65-b3ee-82447e2e582a" providerId="ADAL" clId="{04AD6244-0BE4-4F96-A56C-AACD307C7FB0}" dt="2023-09-05T00:22:08.608" v="5064" actId="478"/>
          <ac:picMkLst>
            <pc:docMk/>
            <pc:sldMk cId="2009106356" sldId="401"/>
            <ac:picMk id="8" creationId="{22817B5A-EA1C-55A1-D030-78B695316FB2}"/>
          </ac:picMkLst>
        </pc:picChg>
        <pc:picChg chg="add del mod">
          <ac:chgData name="Ahmed, Shareef" userId="ce7c6025-ca9f-4b65-b3ee-82447e2e582a" providerId="ADAL" clId="{04AD6244-0BE4-4F96-A56C-AACD307C7FB0}" dt="2023-09-05T00:40:24.516" v="5385" actId="478"/>
          <ac:picMkLst>
            <pc:docMk/>
            <pc:sldMk cId="2009106356" sldId="401"/>
            <ac:picMk id="11" creationId="{CC3D2C0D-BD5A-B9BF-310A-A63820E84477}"/>
          </ac:picMkLst>
        </pc:picChg>
        <pc:picChg chg="add del mod">
          <ac:chgData name="Ahmed, Shareef" userId="ce7c6025-ca9f-4b65-b3ee-82447e2e582a" providerId="ADAL" clId="{04AD6244-0BE4-4F96-A56C-AACD307C7FB0}" dt="2023-09-05T00:41:02.320" v="5401" actId="931"/>
          <ac:picMkLst>
            <pc:docMk/>
            <pc:sldMk cId="2009106356" sldId="401"/>
            <ac:picMk id="13" creationId="{65245AE3-1FA0-6060-142A-B7324A858B6A}"/>
          </ac:picMkLst>
        </pc:picChg>
        <pc:picChg chg="add del mod">
          <ac:chgData name="Ahmed, Shareef" userId="ce7c6025-ca9f-4b65-b3ee-82447e2e582a" providerId="ADAL" clId="{04AD6244-0BE4-4F96-A56C-AACD307C7FB0}" dt="2023-09-05T00:41:56.994" v="5407"/>
          <ac:picMkLst>
            <pc:docMk/>
            <pc:sldMk cId="2009106356" sldId="401"/>
            <ac:picMk id="14" creationId="{42E2244D-3672-6AE6-B257-37DD973DB0F7}"/>
          </ac:picMkLst>
        </pc:picChg>
        <pc:cxnChg chg="add mod">
          <ac:chgData name="Ahmed, Shareef" userId="ce7c6025-ca9f-4b65-b3ee-82447e2e582a" providerId="ADAL" clId="{04AD6244-0BE4-4F96-A56C-AACD307C7FB0}" dt="2023-09-05T00:43:49.196" v="5421" actId="1582"/>
          <ac:cxnSpMkLst>
            <pc:docMk/>
            <pc:sldMk cId="2009106356" sldId="401"/>
            <ac:cxnSpMk id="17" creationId="{66E9B5A9-4079-F86D-2F6D-5D055EC179C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5T03:14:26.766" v="5836" actId="207"/>
        <pc:sldMkLst>
          <pc:docMk/>
          <pc:sldMk cId="2978487620" sldId="402"/>
        </pc:sldMkLst>
        <pc:spChg chg="mod">
          <ac:chgData name="Ahmed, Shareef" userId="ce7c6025-ca9f-4b65-b3ee-82447e2e582a" providerId="ADAL" clId="{04AD6244-0BE4-4F96-A56C-AACD307C7FB0}" dt="2023-09-05T02:45:09.392" v="5719" actId="20577"/>
          <ac:spMkLst>
            <pc:docMk/>
            <pc:sldMk cId="2978487620" sldId="402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5T02:45:37.668" v="5723" actId="478"/>
          <ac:spMkLst>
            <pc:docMk/>
            <pc:sldMk cId="2978487620" sldId="402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2:45:34.247" v="5722" actId="478"/>
          <ac:spMkLst>
            <pc:docMk/>
            <pc:sldMk cId="2978487620" sldId="402"/>
            <ac:spMk id="6" creationId="{C32811BF-CE2F-3C91-1374-76E0BC98E25F}"/>
          </ac:spMkLst>
        </pc:spChg>
        <pc:spChg chg="add del mod">
          <ac:chgData name="Ahmed, Shareef" userId="ce7c6025-ca9f-4b65-b3ee-82447e2e582a" providerId="ADAL" clId="{04AD6244-0BE4-4F96-A56C-AACD307C7FB0}" dt="2023-09-05T02:45:40.519" v="5724" actId="478"/>
          <ac:spMkLst>
            <pc:docMk/>
            <pc:sldMk cId="2978487620" sldId="402"/>
            <ac:spMk id="8" creationId="{FE2511A8-7483-8C15-789E-4AA66D63A621}"/>
          </ac:spMkLst>
        </pc:spChg>
        <pc:spChg chg="add mod">
          <ac:chgData name="Ahmed, Shareef" userId="ce7c6025-ca9f-4b65-b3ee-82447e2e582a" providerId="ADAL" clId="{04AD6244-0BE4-4F96-A56C-AACD307C7FB0}" dt="2023-09-05T03:14:26.766" v="5836" actId="207"/>
          <ac:spMkLst>
            <pc:docMk/>
            <pc:sldMk cId="2978487620" sldId="402"/>
            <ac:spMk id="10" creationId="{78FD482B-7064-0D73-F3A6-77D7269CB422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4" creationId="{6178FF11-AB64-18D1-D636-6AACB8C403B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6" creationId="{668F562E-5F5B-140C-8816-3A0BA6892591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7" creationId="{7161F379-7085-C022-C665-B638370A1CF7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8" creationId="{3556B383-DEE4-1D7D-D3D8-98F24962359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9" creationId="{D1612AC3-CD73-1841-3DCA-7AFD8C828D07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0" creationId="{496A07EF-2E48-C2EB-6DBF-94C428D0FA4B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1" creationId="{923A9BEB-E44E-DD05-B299-FE033CB5DC4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2" creationId="{33457E2C-280C-0B32-40F9-B5BAF47DDB9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3" creationId="{2FDA0D14-E555-3ED7-539D-1A8B1E5FD21F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4" creationId="{75F1962B-CCD2-2DFA-BDDC-9129A23656E1}"/>
          </ac:spMkLst>
        </pc:spChg>
        <pc:grpChg chg="add mod">
          <ac:chgData name="Ahmed, Shareef" userId="ce7c6025-ca9f-4b65-b3ee-82447e2e582a" providerId="ADAL" clId="{04AD6244-0BE4-4F96-A56C-AACD307C7FB0}" dt="2023-09-05T03:14:12.544" v="5835" actId="164"/>
          <ac:grpSpMkLst>
            <pc:docMk/>
            <pc:sldMk cId="2978487620" sldId="402"/>
            <ac:grpSpMk id="25" creationId="{FE07A907-615A-4CFE-31D9-6880C707C8EC}"/>
          </ac:grpSpMkLst>
        </pc:grpChg>
        <pc:picChg chg="del">
          <ac:chgData name="Ahmed, Shareef" userId="ce7c6025-ca9f-4b65-b3ee-82447e2e582a" providerId="ADAL" clId="{04AD6244-0BE4-4F96-A56C-AACD307C7FB0}" dt="2023-09-05T02:45:12.043" v="5720" actId="478"/>
          <ac:picMkLst>
            <pc:docMk/>
            <pc:sldMk cId="2978487620" sldId="402"/>
            <ac:picMk id="9" creationId="{C88B53A2-9130-392C-E5B1-60C8191F91EE}"/>
          </ac:picMkLst>
        </pc:picChg>
        <pc:picChg chg="add del mod">
          <ac:chgData name="Ahmed, Shareef" userId="ce7c6025-ca9f-4b65-b3ee-82447e2e582a" providerId="ADAL" clId="{04AD6244-0BE4-4F96-A56C-AACD307C7FB0}" dt="2023-09-05T03:08:59.267" v="5743" actId="478"/>
          <ac:picMkLst>
            <pc:docMk/>
            <pc:sldMk cId="2978487620" sldId="402"/>
            <ac:picMk id="12" creationId="{FA2E57C4-C5EC-C0CE-978B-CDE0FEADAB9E}"/>
          </ac:picMkLst>
        </pc:picChg>
        <pc:picChg chg="add mod">
          <ac:chgData name="Ahmed, Shareef" userId="ce7c6025-ca9f-4b65-b3ee-82447e2e582a" providerId="ADAL" clId="{04AD6244-0BE4-4F96-A56C-AACD307C7FB0}" dt="2023-09-05T03:14:12.544" v="5835" actId="164"/>
          <ac:picMkLst>
            <pc:docMk/>
            <pc:sldMk cId="2978487620" sldId="402"/>
            <ac:picMk id="13" creationId="{4BCAE98D-7B17-23CE-3C1A-D7F5263810D3}"/>
          </ac:picMkLst>
        </pc:picChg>
        <pc:cxnChg chg="add mod">
          <ac:chgData name="Ahmed, Shareef" userId="ce7c6025-ca9f-4b65-b3ee-82447e2e582a" providerId="ADAL" clId="{04AD6244-0BE4-4F96-A56C-AACD307C7FB0}" dt="2023-09-05T03:14:12.544" v="5835" actId="164"/>
          <ac:cxnSpMkLst>
            <pc:docMk/>
            <pc:sldMk cId="2978487620" sldId="402"/>
            <ac:cxnSpMk id="15" creationId="{E3B4974C-A393-7389-A4F6-80E93812CB2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5T07:00:30.064" v="6482" actId="20577"/>
        <pc:sldMkLst>
          <pc:docMk/>
          <pc:sldMk cId="3294863090" sldId="403"/>
        </pc:sldMkLst>
        <pc:spChg chg="mod">
          <ac:chgData name="Ahmed, Shareef" userId="ce7c6025-ca9f-4b65-b3ee-82447e2e582a" providerId="ADAL" clId="{04AD6244-0BE4-4F96-A56C-AACD307C7FB0}" dt="2023-09-05T06:35:51.772" v="5844" actId="20577"/>
          <ac:spMkLst>
            <pc:docMk/>
            <pc:sldMk cId="3294863090" sldId="40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07:00:30.064" v="6482" actId="20577"/>
          <ac:spMkLst>
            <pc:docMk/>
            <pc:sldMk cId="3294863090" sldId="403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6:35:59.010" v="5845" actId="478"/>
          <ac:spMkLst>
            <pc:docMk/>
            <pc:sldMk cId="3294863090" sldId="403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6:51:27.415" v="6163" actId="1076"/>
          <ac:spMkLst>
            <pc:docMk/>
            <pc:sldMk cId="3294863090" sldId="403"/>
            <ac:spMk id="8" creationId="{2511BF17-582B-4A52-E0C8-DAD126BB728C}"/>
          </ac:spMkLst>
        </pc:spChg>
        <pc:picChg chg="del">
          <ac:chgData name="Ahmed, Shareef" userId="ce7c6025-ca9f-4b65-b3ee-82447e2e582a" providerId="ADAL" clId="{04AD6244-0BE4-4F96-A56C-AACD307C7FB0}" dt="2023-09-05T06:36:00.381" v="5846" actId="478"/>
          <ac:picMkLst>
            <pc:docMk/>
            <pc:sldMk cId="3294863090" sldId="403"/>
            <ac:picMk id="7" creationId="{FA7F9AAA-C9D6-7453-E754-24C5407796A8}"/>
          </ac:picMkLst>
        </pc:picChg>
        <pc:picChg chg="add mod">
          <ac:chgData name="Ahmed, Shareef" userId="ce7c6025-ca9f-4b65-b3ee-82447e2e582a" providerId="ADAL" clId="{04AD6244-0BE4-4F96-A56C-AACD307C7FB0}" dt="2023-09-05T06:52:58.508" v="6231" actId="1076"/>
          <ac:picMkLst>
            <pc:docMk/>
            <pc:sldMk cId="3294863090" sldId="403"/>
            <ac:picMk id="10" creationId="{ED92F254-3FC3-F378-E538-1D4D93CB2202}"/>
          </ac:picMkLst>
        </pc:picChg>
      </pc:sldChg>
      <pc:sldChg chg="addSp delSp modSp mod modAnim">
        <pc:chgData name="Ahmed, Shareef" userId="ce7c6025-ca9f-4b65-b3ee-82447e2e582a" providerId="ADAL" clId="{04AD6244-0BE4-4F96-A56C-AACD307C7FB0}" dt="2023-09-05T20:31:14.467" v="8133"/>
        <pc:sldMkLst>
          <pc:docMk/>
          <pc:sldMk cId="3713859495" sldId="404"/>
        </pc:sldMkLst>
        <pc:spChg chg="mod">
          <ac:chgData name="Ahmed, Shareef" userId="ce7c6025-ca9f-4b65-b3ee-82447e2e582a" providerId="ADAL" clId="{04AD6244-0BE4-4F96-A56C-AACD307C7FB0}" dt="2023-09-05T20:25:14.441" v="8070" actId="20577"/>
          <ac:spMkLst>
            <pc:docMk/>
            <pc:sldMk cId="3713859495" sldId="404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5T08:10:57.198" v="7862"/>
          <ac:spMkLst>
            <pc:docMk/>
            <pc:sldMk cId="3713859495" sldId="404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8:09:49.241" v="7860" actId="478"/>
          <ac:spMkLst>
            <pc:docMk/>
            <pc:sldMk cId="3713859495" sldId="404"/>
            <ac:spMk id="6" creationId="{C32811BF-CE2F-3C91-1374-76E0BC98E25F}"/>
          </ac:spMkLst>
        </pc:spChg>
        <pc:spChg chg="add del mod">
          <ac:chgData name="Ahmed, Shareef" userId="ce7c6025-ca9f-4b65-b3ee-82447e2e582a" providerId="ADAL" clId="{04AD6244-0BE4-4F96-A56C-AACD307C7FB0}" dt="2023-09-05T20:29:06.097" v="8109" actId="21"/>
          <ac:spMkLst>
            <pc:docMk/>
            <pc:sldMk cId="3713859495" sldId="404"/>
            <ac:spMk id="8" creationId="{AD8D8A2E-199A-482B-BEA6-B417539B3BAC}"/>
          </ac:spMkLst>
        </pc:spChg>
        <pc:spChg chg="add del mod">
          <ac:chgData name="Ahmed, Shareef" userId="ce7c6025-ca9f-4b65-b3ee-82447e2e582a" providerId="ADAL" clId="{04AD6244-0BE4-4F96-A56C-AACD307C7FB0}" dt="2023-09-05T19:50:44.023" v="7956" actId="478"/>
          <ac:spMkLst>
            <pc:docMk/>
            <pc:sldMk cId="3713859495" sldId="404"/>
            <ac:spMk id="10" creationId="{2886AFFD-A09B-B778-6BB7-A4A21527F0C5}"/>
          </ac:spMkLst>
        </pc:spChg>
        <pc:spChg chg="add del">
          <ac:chgData name="Ahmed, Shareef" userId="ce7c6025-ca9f-4b65-b3ee-82447e2e582a" providerId="ADAL" clId="{04AD6244-0BE4-4F96-A56C-AACD307C7FB0}" dt="2023-09-05T19:47:01.068" v="7931" actId="478"/>
          <ac:spMkLst>
            <pc:docMk/>
            <pc:sldMk cId="3713859495" sldId="404"/>
            <ac:spMk id="11" creationId="{E73D5793-A3A0-5F70-26AC-4F628ED0F16B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12" creationId="{F476015D-128B-9524-209B-2C6B4BB98FCB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13" creationId="{A483CD25-1C10-6B64-EB31-70317FC39BFF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14" creationId="{D2FD3DC7-04C1-C1BE-A914-7314AF9B2398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2" creationId="{A8B141ED-B124-17E1-78F9-0B865E608BD8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3" creationId="{D449775E-897E-74AF-5EA0-41B608E54F56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4" creationId="{B233543C-CC65-6DF0-16E8-E333943662D6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5" creationId="{1AF5F81C-D8A6-FE9A-6CFD-CA3BFA97E330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1" creationId="{43416CF8-9009-6670-3433-0FD9FB674F4F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3" creationId="{6089C6AD-73AA-75CC-9AD4-13F2817E5DC9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5" creationId="{C0BB3B1E-5A6B-E4D9-DA4C-8525F67EDE57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7" creationId="{D6174371-2F17-1BA6-B607-82B9EF325BE2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9" creationId="{07023C57-E3A3-0B95-12A9-2E349545622C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1" creationId="{AA7055A7-F22F-D246-BA05-917CE2783841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3" creationId="{1F047482-8B46-00E8-7A9A-0A19B129B0E9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5" creationId="{FE30C7BD-3DA9-631D-45F9-8222B181F198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7" creationId="{5D1112F7-C18B-6EC7-3FEE-CC5048249B09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9" creationId="{E98A43E6-3B77-95F8-A507-FF55AFCF797A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88" creationId="{25B7AF1B-AB7B-FC3C-FD89-85D8A433F81C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89" creationId="{60F7FC6D-CC4C-7D75-FC9C-AC266353F546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90" creationId="{DCB93315-EE5D-BE56-8016-8D0EAA7BDE81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91" creationId="{8E30B830-8D0F-A6B7-D840-2C52DA6E1016}"/>
          </ac:spMkLst>
        </pc:spChg>
        <pc:spChg chg="add mod">
          <ac:chgData name="Ahmed, Shareef" userId="ce7c6025-ca9f-4b65-b3ee-82447e2e582a" providerId="ADAL" clId="{04AD6244-0BE4-4F96-A56C-AACD307C7FB0}" dt="2023-09-05T20:30:57.499" v="8132" actId="1076"/>
          <ac:spMkLst>
            <pc:docMk/>
            <pc:sldMk cId="3713859495" sldId="404"/>
            <ac:spMk id="94" creationId="{A0D84F1E-C0D9-FB98-3B25-67E66DC833FA}"/>
          </ac:spMkLst>
        </pc:spChg>
        <pc:picChg chg="add del mod">
          <ac:chgData name="Ahmed, Shareef" userId="ce7c6025-ca9f-4b65-b3ee-82447e2e582a" providerId="ADAL" clId="{04AD6244-0BE4-4F96-A56C-AACD307C7FB0}" dt="2023-09-05T19:46:50.870" v="7929" actId="478"/>
          <ac:picMkLst>
            <pc:docMk/>
            <pc:sldMk cId="3713859495" sldId="404"/>
            <ac:picMk id="7" creationId="{28BAF250-7E6A-AF22-F309-3E6E7AC3D52B}"/>
          </ac:picMkLst>
        </pc:pic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16" creationId="{19A6E47B-D2E5-26F8-0FB2-8E9CE0BB72A5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18" creationId="{D825D654-3A82-9FC2-D945-DEB026B7707E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27" creationId="{67C11264-C21D-19B8-934B-BC43DDA8F23B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29" creationId="{D82308C5-455A-F51D-2448-8BE371B856E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1" creationId="{E1D4EA46-7849-028A-9CCF-565B834C291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3" creationId="{04F908B1-8382-9DE3-AC54-7B610613B218}"/>
          </ac:cxnSpMkLst>
        </pc:cxnChg>
        <pc:cxnChg chg="add del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5" creationId="{02C9ACA1-45EE-AAD2-7F6A-75C69710934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6" creationId="{C4176A36-B195-9E30-BAB0-A11C2EC8290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9" creationId="{9E84327D-71E6-363B-C337-99C60C191DC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42" creationId="{E2F82952-50AB-E65D-931D-42B43B1DB202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45" creationId="{2A105A85-BDDF-9B0C-3A70-1A106D4D21C5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48" creationId="{CDBB530C-039F-3883-A29A-CEFBE2D7F3EF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51" creationId="{ED90935B-185C-2388-9216-CF74CF58A61D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54" creationId="{64AE556E-DA6F-5BE5-A7DC-E15126FE9AC4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58" creationId="{1157C51D-96A4-6E4D-2E96-519E525A30CC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2" creationId="{BD002748-08A6-FE76-EE70-7E8F79EF29BC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4" creationId="{86C01BDD-8473-5753-8D6B-EC80745FC7A0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6" creationId="{0C8F6985-FAFC-84B8-E0D9-25BF740B09F2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8" creationId="{25FB8D6F-02EA-E556-94EF-C8D1D1B99F6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0" creationId="{0CE5D3E5-5D82-A370-0862-82D5F856B612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2" creationId="{A05DEF5F-196C-A046-4E68-8552A9C98DE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4" creationId="{C8FE52CE-7AF3-98F8-7F28-7F8C4540DFAB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6" creationId="{3EE548DE-7707-CDBA-D331-797A846FE68E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8" creationId="{B6946C0D-D6F7-ABC7-4F4C-698DF9F8C3D5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1" creationId="{BD2C48DB-3A54-62D9-31CD-531336D1EB1D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2" creationId="{929CDDE9-1D80-C65D-8BAD-47F359B3DCB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5" creationId="{A2B58616-E35D-C01B-A92E-5CE4DAB895A6}"/>
          </ac:cxnSpMkLst>
        </pc:cxnChg>
        <pc:cxnChg chg="add mod or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7" creationId="{34BC9722-C58D-2573-B357-9B07EFBEBA31}"/>
          </ac:cxnSpMkLst>
        </pc:cxnChg>
        <pc:cxnChg chg="add mod">
          <ac:chgData name="Ahmed, Shareef" userId="ce7c6025-ca9f-4b65-b3ee-82447e2e582a" providerId="ADAL" clId="{04AD6244-0BE4-4F96-A56C-AACD307C7FB0}" dt="2023-09-05T20:30:24.034" v="8125" actId="14100"/>
          <ac:cxnSpMkLst>
            <pc:docMk/>
            <pc:sldMk cId="3713859495" sldId="404"/>
            <ac:cxnSpMk id="93" creationId="{8F667314-F546-7F9C-1A8F-DBD8BF87BC55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5T08:06:40.104" v="7757" actId="20577"/>
        <pc:sldMkLst>
          <pc:docMk/>
          <pc:sldMk cId="259952906" sldId="405"/>
        </pc:sldMkLst>
        <pc:spChg chg="mod">
          <ac:chgData name="Ahmed, Shareef" userId="ce7c6025-ca9f-4b65-b3ee-82447e2e582a" providerId="ADAL" clId="{04AD6244-0BE4-4F96-A56C-AACD307C7FB0}" dt="2023-09-05T07:08:45.402" v="6507" actId="20577"/>
          <ac:spMkLst>
            <pc:docMk/>
            <pc:sldMk cId="259952906" sldId="405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08:06:40.104" v="7757" actId="20577"/>
          <ac:spMkLst>
            <pc:docMk/>
            <pc:sldMk cId="259952906" sldId="405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7:15:12.380" v="6509" actId="478"/>
          <ac:spMkLst>
            <pc:docMk/>
            <pc:sldMk cId="259952906" sldId="405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8:05:16.783" v="7689" actId="14100"/>
          <ac:spMkLst>
            <pc:docMk/>
            <pc:sldMk cId="259952906" sldId="405"/>
            <ac:spMk id="7" creationId="{71B6F5E2-84C5-8FEB-6A55-3A4C30F2D878}"/>
          </ac:spMkLst>
        </pc:spChg>
        <pc:picChg chg="del">
          <ac:chgData name="Ahmed, Shareef" userId="ce7c6025-ca9f-4b65-b3ee-82447e2e582a" providerId="ADAL" clId="{04AD6244-0BE4-4F96-A56C-AACD307C7FB0}" dt="2023-09-05T07:15:05.204" v="6508" actId="478"/>
          <ac:picMkLst>
            <pc:docMk/>
            <pc:sldMk cId="259952906" sldId="405"/>
            <ac:picMk id="8" creationId="{54BB93B9-82BB-0F56-A1AA-372DD6B76D81}"/>
          </ac:picMkLst>
        </pc:pic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476206989" sldId="406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994736030" sldId="407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683340743" sldId="408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658895289" sldId="409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987331358" sldId="410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124097130" sldId="411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703829072" sldId="412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81881166" sldId="413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146810667" sldId="415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641702943" sldId="416"/>
        </pc:sldMkLst>
      </pc:sldChg>
      <pc:sldChg chg="addSp delSp modSp mod">
        <pc:chgData name="Ahmed, Shareef" userId="ce7c6025-ca9f-4b65-b3ee-82447e2e582a" providerId="ADAL" clId="{04AD6244-0BE4-4F96-A56C-AACD307C7FB0}" dt="2023-09-05T03:11:07.858" v="5794" actId="20577"/>
        <pc:sldMkLst>
          <pc:docMk/>
          <pc:sldMk cId="2090585264" sldId="417"/>
        </pc:sldMkLst>
        <pc:spChg chg="mod">
          <ac:chgData name="Ahmed, Shareef" userId="ce7c6025-ca9f-4b65-b3ee-82447e2e582a" providerId="ADAL" clId="{04AD6244-0BE4-4F96-A56C-AACD307C7FB0}" dt="2023-09-05T01:37:23.749" v="5613" actId="20577"/>
          <ac:spMkLst>
            <pc:docMk/>
            <pc:sldMk cId="2090585264" sldId="417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5T01:37:40.345" v="5618" actId="478"/>
          <ac:spMkLst>
            <pc:docMk/>
            <pc:sldMk cId="2090585264" sldId="417"/>
            <ac:spMk id="3" creationId="{DEF809D8-D53C-D68B-78DF-D0819D50806C}"/>
          </ac:spMkLst>
        </pc:spChg>
        <pc:spChg chg="del mod">
          <ac:chgData name="Ahmed, Shareef" userId="ce7c6025-ca9f-4b65-b3ee-82447e2e582a" providerId="ADAL" clId="{04AD6244-0BE4-4F96-A56C-AACD307C7FB0}" dt="2023-09-05T01:37:33.365" v="5615" actId="478"/>
          <ac:spMkLst>
            <pc:docMk/>
            <pc:sldMk cId="2090585264" sldId="417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3:11:07.858" v="5794" actId="20577"/>
          <ac:spMkLst>
            <pc:docMk/>
            <pc:sldMk cId="2090585264" sldId="417"/>
            <ac:spMk id="7" creationId="{D0AE1F76-DB5F-5C6C-4BB4-D8A100E3A047}"/>
          </ac:spMkLst>
        </pc:spChg>
        <pc:spChg chg="add del mod">
          <ac:chgData name="Ahmed, Shareef" userId="ce7c6025-ca9f-4b65-b3ee-82447e2e582a" providerId="ADAL" clId="{04AD6244-0BE4-4F96-A56C-AACD307C7FB0}" dt="2023-09-05T01:37:44.896" v="5619" actId="478"/>
          <ac:spMkLst>
            <pc:docMk/>
            <pc:sldMk cId="2090585264" sldId="417"/>
            <ac:spMk id="10" creationId="{D0A7785A-BCA8-4DD1-F500-41CDC7E29B93}"/>
          </ac:spMkLst>
        </pc:spChg>
        <pc:spChg chg="add mod">
          <ac:chgData name="Ahmed, Shareef" userId="ce7c6025-ca9f-4b65-b3ee-82447e2e582a" providerId="ADAL" clId="{04AD6244-0BE4-4F96-A56C-AACD307C7FB0}" dt="2023-09-05T02:34:22.840" v="5621"/>
          <ac:spMkLst>
            <pc:docMk/>
            <pc:sldMk cId="2090585264" sldId="417"/>
            <ac:spMk id="12" creationId="{DF7825D3-0FD7-4D08-2B8F-A8B149E2D296}"/>
          </ac:spMkLst>
        </pc:spChg>
        <pc:spChg chg="add mod">
          <ac:chgData name="Ahmed, Shareef" userId="ce7c6025-ca9f-4b65-b3ee-82447e2e582a" providerId="ADAL" clId="{04AD6244-0BE4-4F96-A56C-AACD307C7FB0}" dt="2023-09-05T02:34:22.840" v="5621"/>
          <ac:spMkLst>
            <pc:docMk/>
            <pc:sldMk cId="2090585264" sldId="417"/>
            <ac:spMk id="14" creationId="{79DCF12D-E26D-C226-E731-13FFBC9AA0B4}"/>
          </ac:spMkLst>
        </pc:spChg>
        <pc:spChg chg="add mod">
          <ac:chgData name="Ahmed, Shareef" userId="ce7c6025-ca9f-4b65-b3ee-82447e2e582a" providerId="ADAL" clId="{04AD6244-0BE4-4F96-A56C-AACD307C7FB0}" dt="2023-09-05T02:34:41.111" v="5622"/>
          <ac:spMkLst>
            <pc:docMk/>
            <pc:sldMk cId="2090585264" sldId="417"/>
            <ac:spMk id="15" creationId="{4292233B-8384-CC74-8432-971BFDA912BE}"/>
          </ac:spMkLst>
        </pc:spChg>
        <pc:picChg chg="del">
          <ac:chgData name="Ahmed, Shareef" userId="ce7c6025-ca9f-4b65-b3ee-82447e2e582a" providerId="ADAL" clId="{04AD6244-0BE4-4F96-A56C-AACD307C7FB0}" dt="2023-09-05T01:37:34.774" v="5616" actId="478"/>
          <ac:picMkLst>
            <pc:docMk/>
            <pc:sldMk cId="2090585264" sldId="417"/>
            <ac:picMk id="8" creationId="{22817B5A-EA1C-55A1-D030-78B695316FB2}"/>
          </ac:picMkLst>
        </pc:picChg>
        <pc:picChg chg="add mod">
          <ac:chgData name="Ahmed, Shareef" userId="ce7c6025-ca9f-4b65-b3ee-82447e2e582a" providerId="ADAL" clId="{04AD6244-0BE4-4F96-A56C-AACD307C7FB0}" dt="2023-09-05T02:34:22.840" v="5621"/>
          <ac:picMkLst>
            <pc:docMk/>
            <pc:sldMk cId="2090585264" sldId="417"/>
            <ac:picMk id="11" creationId="{D4082FB6-B008-22CB-E866-D721306596CD}"/>
          </ac:picMkLst>
        </pc:picChg>
        <pc:cxnChg chg="add mod">
          <ac:chgData name="Ahmed, Shareef" userId="ce7c6025-ca9f-4b65-b3ee-82447e2e582a" providerId="ADAL" clId="{04AD6244-0BE4-4F96-A56C-AACD307C7FB0}" dt="2023-09-05T02:34:22.840" v="5621"/>
          <ac:cxnSpMkLst>
            <pc:docMk/>
            <pc:sldMk cId="2090585264" sldId="417"/>
            <ac:cxnSpMk id="13" creationId="{18F81B4F-234F-8C12-6B5F-D4B318973F3C}"/>
          </ac:cxnSpMkLst>
        </pc:cxn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755182556" sldId="418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254246329" sldId="419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581023187" sldId="420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631876929" sldId="421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312623363" sldId="422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590741945" sldId="424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497495581" sldId="425"/>
        </pc:sldMkLst>
      </pc:sldChg>
      <pc:sldChg chg="addSp delSp modSp mod modAnim">
        <pc:chgData name="Ahmed, Shareef" userId="ce7c6025-ca9f-4b65-b3ee-82447e2e582a" providerId="ADAL" clId="{04AD6244-0BE4-4F96-A56C-AACD307C7FB0}" dt="2023-09-04T19:40:38.089" v="4816"/>
        <pc:sldMkLst>
          <pc:docMk/>
          <pc:sldMk cId="3507268662" sldId="426"/>
        </pc:sldMkLst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3" creationId="{460101B0-1A96-1BF3-1755-AEB86797A973}"/>
          </ac:spMkLst>
        </pc:spChg>
        <pc:spChg chg="mod">
          <ac:chgData name="Ahmed, Shareef" userId="ce7c6025-ca9f-4b65-b3ee-82447e2e582a" providerId="ADAL" clId="{04AD6244-0BE4-4F96-A56C-AACD307C7FB0}" dt="2023-09-04T19:36:32.518" v="4792" actId="1076"/>
          <ac:spMkLst>
            <pc:docMk/>
            <pc:sldMk cId="3507268662" sldId="426"/>
            <ac:spMk id="4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5" creationId="{5CBBEFBC-CA34-3CFE-05C7-343DC5BB3A25}"/>
          </ac:spMkLst>
        </pc:spChg>
        <pc:spChg chg="mod">
          <ac:chgData name="Ahmed, Shareef" userId="ce7c6025-ca9f-4b65-b3ee-82447e2e582a" providerId="ADAL" clId="{04AD6244-0BE4-4F96-A56C-AACD307C7FB0}" dt="2023-09-04T19:33:30.925" v="4775" actId="14100"/>
          <ac:spMkLst>
            <pc:docMk/>
            <pc:sldMk cId="3507268662" sldId="426"/>
            <ac:spMk id="6" creationId="{A7FCFFD6-A67D-1D78-FDD0-5F5EF8F585EA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7" creationId="{728DC64A-ABF7-1DB5-4B0C-A02C25E12BEA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8" creationId="{72420918-F97A-AB24-23B0-F53AAA1AFAE0}"/>
          </ac:spMkLst>
        </pc:spChg>
        <pc:spChg chg="mod">
          <ac:chgData name="Ahmed, Shareef" userId="ce7c6025-ca9f-4b65-b3ee-82447e2e582a" providerId="ADAL" clId="{04AD6244-0BE4-4F96-A56C-AACD307C7FB0}" dt="2023-09-01T17:08:49.383" v="63"/>
          <ac:spMkLst>
            <pc:docMk/>
            <pc:sldMk cId="3507268662" sldId="426"/>
            <ac:spMk id="9" creationId="{66B771A8-9F27-FB9A-2414-87A99260353B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1" creationId="{19DE1716-9542-6B2D-71AE-6767F0427F70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2" creationId="{0322AF1F-4049-0A62-3E24-D2DBEB425C56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3" creationId="{3C7FA4EC-C348-0A84-D0F9-C12C7A7F9623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4" creationId="{C503C538-3CC0-DD7D-7482-1D67E0E748D1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6" creationId="{C5A1DCE6-DDFC-FCD0-2D9D-4A9E0CAFE7AE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7" creationId="{C8348368-C3C6-37F9-F9F4-5B48E9896C6F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8" creationId="{E9E207F2-4696-1B6C-7DA3-43938CEE0FF9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9" creationId="{A379C42F-5EF9-6736-9CC7-47B7657539C2}"/>
          </ac:spMkLst>
        </pc:spChg>
        <pc:spChg chg="add del 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20" creationId="{9C7917B3-3FE3-7380-4225-C17A15EFAEB3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2" creationId="{98E2B817-AF65-BDC0-453F-A4F67349C400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3" creationId="{3947E066-74D3-D9EE-F22A-EB539B208BCB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4" creationId="{2792F5D8-02AD-D9F9-B939-3E2215189C8E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5" creationId="{57B4841D-4E00-5CA3-37C9-11DE786604A4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6" creationId="{8785658E-89DB-7C15-1B5A-8E7B8116B13C}"/>
          </ac:spMkLst>
        </pc:spChg>
        <pc:spChg chg="add del 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27" creationId="{59886656-6E66-D6BC-952B-E4003F101270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29" creationId="{9B699639-6D51-A397-B9B0-D160532DE550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0" creationId="{EF64183C-A875-0145-B263-ACDC892E37E8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1" creationId="{66738CEA-230A-6BFA-2AA6-B7DAF3D7D63D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2" creationId="{7D0855B1-7295-F1E1-1131-36D7ED168EB1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3" creationId="{0BCE227A-7D0C-BE6C-6FAD-103172107CEE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4" creationId="{5FDDE867-9842-9755-4812-C81850EF2818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5" creationId="{C4B0F35B-1D0A-0594-E0A2-C21E12FE1C2B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6" creationId="{23D327CC-B9AB-BDD6-8588-5ECD2F80E85F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37" creationId="{E1AEA788-01B7-1135-110A-50CB5D64DF79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38" creationId="{3EC406E1-949F-D941-E04F-62642FD36943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39" creationId="{79824D39-1971-A4EA-8C69-6C1E29340934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0" creationId="{37E7F865-4E34-2598-7909-6D5C9B32D878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1" creationId="{0C76B2D9-991E-592C-EE43-9F1EFD057FF2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2" creationId="{0D6DD698-A123-561A-5899-C300DDDC2562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3" creationId="{36DB35FD-F7AB-E571-B5D6-5FD16D8AFBBA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4" creationId="{6AC1877B-8747-40D0-81F9-56CE711AA104}"/>
          </ac:spMkLst>
        </pc:spChg>
        <pc:spChg chg="add mod">
          <ac:chgData name="Ahmed, Shareef" userId="ce7c6025-ca9f-4b65-b3ee-82447e2e582a" providerId="ADAL" clId="{04AD6244-0BE4-4F96-A56C-AACD307C7FB0}" dt="2023-09-04T19:36:29.002" v="4790" actId="1076"/>
          <ac:spMkLst>
            <pc:docMk/>
            <pc:sldMk cId="3507268662" sldId="426"/>
            <ac:spMk id="45" creationId="{2BCA112E-563F-897B-A188-6DCD7B78C927}"/>
          </ac:spMkLst>
        </pc:spChg>
        <pc:spChg chg="add mod">
          <ac:chgData name="Ahmed, Shareef" userId="ce7c6025-ca9f-4b65-b3ee-82447e2e582a" providerId="ADAL" clId="{04AD6244-0BE4-4F96-A56C-AACD307C7FB0}" dt="2023-09-04T19:36:29.002" v="4790" actId="1076"/>
          <ac:spMkLst>
            <pc:docMk/>
            <pc:sldMk cId="3507268662" sldId="426"/>
            <ac:spMk id="46" creationId="{95CC91AD-A30A-DF4D-3BF9-DD0A3903637B}"/>
          </ac:spMkLst>
        </pc:spChg>
        <pc:spChg chg="add mod">
          <ac:chgData name="Ahmed, Shareef" userId="ce7c6025-ca9f-4b65-b3ee-82447e2e582a" providerId="ADAL" clId="{04AD6244-0BE4-4F96-A56C-AACD307C7FB0}" dt="2023-09-04T19:37:36.665" v="4804" actId="14100"/>
          <ac:spMkLst>
            <pc:docMk/>
            <pc:sldMk cId="3507268662" sldId="426"/>
            <ac:spMk id="47" creationId="{A897822E-BEE6-C059-90DF-067B61226EB6}"/>
          </ac:spMkLst>
        </pc:spChg>
        <pc:spChg chg="add mod">
          <ac:chgData name="Ahmed, Shareef" userId="ce7c6025-ca9f-4b65-b3ee-82447e2e582a" providerId="ADAL" clId="{04AD6244-0BE4-4F96-A56C-AACD307C7FB0}" dt="2023-09-04T19:37:09.939" v="4800" actId="1076"/>
          <ac:spMkLst>
            <pc:docMk/>
            <pc:sldMk cId="3507268662" sldId="426"/>
            <ac:spMk id="48" creationId="{90F94039-B79C-8EB8-5F3A-AE8318122A4C}"/>
          </ac:spMkLst>
        </pc:spChg>
        <pc:spChg chg="add mod">
          <ac:chgData name="Ahmed, Shareef" userId="ce7c6025-ca9f-4b65-b3ee-82447e2e582a" providerId="ADAL" clId="{04AD6244-0BE4-4F96-A56C-AACD307C7FB0}" dt="2023-09-04T19:36:53.169" v="4797" actId="1076"/>
          <ac:spMkLst>
            <pc:docMk/>
            <pc:sldMk cId="3507268662" sldId="426"/>
            <ac:spMk id="49" creationId="{D64CF7D2-EEAF-F133-3301-9A288BF176D2}"/>
          </ac:spMkLst>
        </pc:spChg>
        <pc:spChg chg="add mod">
          <ac:chgData name="Ahmed, Shareef" userId="ce7c6025-ca9f-4b65-b3ee-82447e2e582a" providerId="ADAL" clId="{04AD6244-0BE4-4F96-A56C-AACD307C7FB0}" dt="2023-09-04T19:36:49.733" v="4796" actId="1076"/>
          <ac:spMkLst>
            <pc:docMk/>
            <pc:sldMk cId="3507268662" sldId="426"/>
            <ac:spMk id="50" creationId="{40C615D5-AE48-5699-5EC2-3C45E8A2F357}"/>
          </ac:spMkLst>
        </pc:spChg>
        <pc:spChg chg="add mod">
          <ac:chgData name="Ahmed, Shareef" userId="ce7c6025-ca9f-4b65-b3ee-82447e2e582a" providerId="ADAL" clId="{04AD6244-0BE4-4F96-A56C-AACD307C7FB0}" dt="2023-09-04T19:36:59.609" v="4798" actId="1076"/>
          <ac:spMkLst>
            <pc:docMk/>
            <pc:sldMk cId="3507268662" sldId="426"/>
            <ac:spMk id="51" creationId="{98E30293-ECC7-9327-629C-151FCE2B8A6A}"/>
          </ac:spMkLst>
        </pc:spChg>
        <pc:spChg chg="add mod">
          <ac:chgData name="Ahmed, Shareef" userId="ce7c6025-ca9f-4b65-b3ee-82447e2e582a" providerId="ADAL" clId="{04AD6244-0BE4-4F96-A56C-AACD307C7FB0}" dt="2023-09-04T19:37:03.760" v="4799" actId="1076"/>
          <ac:spMkLst>
            <pc:docMk/>
            <pc:sldMk cId="3507268662" sldId="426"/>
            <ac:spMk id="52" creationId="{227110CF-097A-5462-28E7-A3BFC6F53E96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3" creationId="{97D293A1-D6B6-7D66-E063-2ADF99786992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4" creationId="{F2E6118A-0969-2AA3-DBE0-598AE6EDB52C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5" creationId="{916E9FF1-1DE5-F5C9-3BB1-C8F1F6503766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6" creationId="{A9F346B8-B2A3-B8AF-AC83-44FB2643A83D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7" creationId="{767D7CA8-51E8-1F9E-8069-20FE3D06FFD7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8" creationId="{D687DB09-D177-E29D-812B-57C4A4458706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9" creationId="{6B2753FB-F1E4-46C2-2753-00E14F9A4FF4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60" creationId="{941B24A1-7799-EFD5-AB80-394A6E92B4E0}"/>
          </ac:spMkLst>
        </pc:spChg>
        <pc:grpChg chg="add del mod">
          <ac:chgData name="Ahmed, Shareef" userId="ce7c6025-ca9f-4b65-b3ee-82447e2e582a" providerId="ADAL" clId="{04AD6244-0BE4-4F96-A56C-AACD307C7FB0}" dt="2023-09-04T19:32:44.050" v="4764" actId="478"/>
          <ac:grpSpMkLst>
            <pc:docMk/>
            <pc:sldMk cId="3507268662" sldId="426"/>
            <ac:grpSpMk id="2" creationId="{45E7CAE6-4162-6CEB-65BC-C198088C34C2}"/>
          </ac:grpSpMkLst>
        </pc:grpChg>
        <pc:grpChg chg="add del mod">
          <ac:chgData name="Ahmed, Shareef" userId="ce7c6025-ca9f-4b65-b3ee-82447e2e582a" providerId="ADAL" clId="{04AD6244-0BE4-4F96-A56C-AACD307C7FB0}" dt="2023-09-04T19:32:56.606" v="4768" actId="165"/>
          <ac:grpSpMkLst>
            <pc:docMk/>
            <pc:sldMk cId="3507268662" sldId="426"/>
            <ac:grpSpMk id="15" creationId="{87AECAF2-E3CF-ED78-F346-D93F538B2C48}"/>
          </ac:grpSpMkLst>
        </pc:grpChg>
        <pc:grpChg chg="add del mod">
          <ac:chgData name="Ahmed, Shareef" userId="ce7c6025-ca9f-4b65-b3ee-82447e2e582a" providerId="ADAL" clId="{04AD6244-0BE4-4F96-A56C-AACD307C7FB0}" dt="2023-09-04T19:32:52.240" v="4767" actId="165"/>
          <ac:grpSpMkLst>
            <pc:docMk/>
            <pc:sldMk cId="3507268662" sldId="426"/>
            <ac:grpSpMk id="21" creationId="{6FF41212-1B42-7A43-8FFE-B81BF947F54F}"/>
          </ac:grpSpMkLst>
        </pc:grpChg>
        <pc:grpChg chg="add mod">
          <ac:chgData name="Ahmed, Shareef" userId="ce7c6025-ca9f-4b65-b3ee-82447e2e582a" providerId="ADAL" clId="{04AD6244-0BE4-4F96-A56C-AACD307C7FB0}" dt="2023-09-04T19:33:50.169" v="4778" actId="1076"/>
          <ac:grpSpMkLst>
            <pc:docMk/>
            <pc:sldMk cId="3507268662" sldId="426"/>
            <ac:grpSpMk id="28" creationId="{D2EEF966-0790-8385-C7E1-F8045819FD52}"/>
          </ac:grpSpMkLst>
        </pc:grpChg>
        <pc:picChg chg="del">
          <ac:chgData name="Ahmed, Shareef" userId="ce7c6025-ca9f-4b65-b3ee-82447e2e582a" providerId="ADAL" clId="{04AD6244-0BE4-4F96-A56C-AACD307C7FB0}" dt="2023-09-01T07:52:22.862" v="51" actId="478"/>
          <ac:picMkLst>
            <pc:docMk/>
            <pc:sldMk cId="3507268662" sldId="426"/>
            <ac:picMk id="2050" creationId="{BEE81625-3742-1296-D038-6B0B1053DF25}"/>
          </ac:picMkLst>
        </pc:picChg>
        <pc:picChg chg="del">
          <ac:chgData name="Ahmed, Shareef" userId="ce7c6025-ca9f-4b65-b3ee-82447e2e582a" providerId="ADAL" clId="{04AD6244-0BE4-4F96-A56C-AACD307C7FB0}" dt="2023-09-01T07:52:26.707" v="52" actId="478"/>
          <ac:picMkLst>
            <pc:docMk/>
            <pc:sldMk cId="3507268662" sldId="426"/>
            <ac:picMk id="2052" creationId="{57F05C9A-C681-BA45-3646-570EA35669A3}"/>
          </ac:picMkLst>
        </pc:picChg>
        <pc:picChg chg="del">
          <ac:chgData name="Ahmed, Shareef" userId="ce7c6025-ca9f-4b65-b3ee-82447e2e582a" providerId="ADAL" clId="{04AD6244-0BE4-4F96-A56C-AACD307C7FB0}" dt="2023-09-01T07:52:28.750" v="53" actId="478"/>
          <ac:picMkLst>
            <pc:docMk/>
            <pc:sldMk cId="3507268662" sldId="426"/>
            <ac:picMk id="2054" creationId="{152498DA-367D-6DB2-64F2-1F5AA46CC125}"/>
          </ac:picMkLst>
        </pc:picChg>
      </pc:sldChg>
      <pc:sldChg chg="addSp delSp modSp mod ord modAnim modShow">
        <pc:chgData name="Ahmed, Shareef" userId="ce7c6025-ca9f-4b65-b3ee-82447e2e582a" providerId="ADAL" clId="{04AD6244-0BE4-4F96-A56C-AACD307C7FB0}" dt="2023-09-01T20:28:09.131" v="208" actId="729"/>
        <pc:sldMkLst>
          <pc:docMk/>
          <pc:sldMk cId="677870708" sldId="427"/>
        </pc:sldMkLst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2" creationId="{894E8E3D-DEBD-9A4D-1371-0B0CA593D22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3" creationId="{743BDFB0-B123-73C6-D6DE-D001BBBB7AB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" creationId="{5A6444F7-EF71-F813-0281-D4D533AF09D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6" creationId="{659E9851-43B8-9F2B-617D-826A0967E38D}"/>
          </ac:spMkLst>
        </pc:spChg>
        <pc:spChg chg="del mod">
          <ac:chgData name="Ahmed, Shareef" userId="ce7c6025-ca9f-4b65-b3ee-82447e2e582a" providerId="ADAL" clId="{04AD6244-0BE4-4F96-A56C-AACD307C7FB0}" dt="2023-09-01T19:56:17.089" v="88" actId="478"/>
          <ac:spMkLst>
            <pc:docMk/>
            <pc:sldMk cId="677870708" sldId="427"/>
            <ac:spMk id="7" creationId="{6B297E91-F8D0-B529-2B94-B98AF2E60B7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8" creationId="{B2768412-76BD-6894-7105-45AED8074335}"/>
          </ac:spMkLst>
        </pc:spChg>
        <pc:spChg chg="mod">
          <ac:chgData name="Ahmed, Shareef" userId="ce7c6025-ca9f-4b65-b3ee-82447e2e582a" providerId="ADAL" clId="{04AD6244-0BE4-4F96-A56C-AACD307C7FB0}" dt="2023-09-01T20:06:10.794" v="105"/>
          <ac:spMkLst>
            <pc:docMk/>
            <pc:sldMk cId="677870708" sldId="427"/>
            <ac:spMk id="9" creationId="{66B771A8-9F27-FB9A-2414-87A99260353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1" creationId="{1A765DF5-9B80-33F0-CDC2-B35B7226AA3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2" creationId="{E6B52179-EE3C-4F70-B526-2D73D1DEF07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3" creationId="{07227FCF-8834-5221-E4A6-D3AAD4E3E6B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4" creationId="{731A712D-6D7C-716A-56E2-226FA013464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5" creationId="{A8C7F9C8-5E14-1F98-36EA-B95AC98412E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6" creationId="{B54ED5B7-549E-ADF9-9615-248B3966C83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7" creationId="{9262F3A8-A5FF-8BA5-A190-F0D1AFE4541C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18" creationId="{56C416C4-025C-0BFF-A8A0-B00D0318027E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19" creationId="{4DCB8C23-F719-BBBE-38E6-F899C5FCCFFD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0" creationId="{30206471-0C91-D000-5E78-1CD6B29FCB61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1" creationId="{BE293D2D-3ECF-5084-7DC7-343F77D45522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2" creationId="{30A5BF46-0E25-1A8E-904B-4655E3A257A8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3" creationId="{31277966-D54C-EF80-639E-51AA55D5B047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4" creationId="{2FD62CCC-0732-9914-A55C-2165B55FCFA7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5" creationId="{6BFF496A-7810-1AA8-1B25-5AC15CE000DB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6" creationId="{EE99AF0D-6014-0F85-156A-6F64B98C040B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7" creationId="{E372700D-FAE2-16AF-BB76-71314CE07624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8" creationId="{A9706747-1E80-6E62-7515-6014C65682AF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9" creationId="{3C7AF0E9-6B51-8C52-09A8-F35FE7557DF2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0" creationId="{395AEF7A-DB1E-7467-95B0-68540AD81D28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1" creationId="{33F625DB-6402-0D34-0428-2D3245AC9317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2" creationId="{1ADB994A-4B73-7ED4-D8E7-06C4966BA9B2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3" creationId="{11C900BA-2123-63A4-85E2-583A3A80BE40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4" creationId="{B675CEF5-A261-D049-78DA-DE8EC3D29758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5" creationId="{1DCF4D2D-981E-AE9C-4EA9-25107BE5816A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6" creationId="{8102A184-F577-9691-FE9E-62571833F61A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7" creationId="{651DD18D-5E50-053D-9A4E-EA44365957C3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8" creationId="{58D9EEF9-5C57-BFE2-3236-21E5FAE156F6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9" creationId="{5AA690D5-A71A-7E79-0A01-8FC8FE4BBA94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40" creationId="{D632DC10-C56B-5101-ECC1-9CEB75271FB3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41" creationId="{EE46F3BB-30CC-60E5-8764-ECA668EA2E48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2" creationId="{9545277B-6859-B8A1-98ED-0A5F49CA1CE7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3" creationId="{027E06D1-C614-3CC4-8D40-E93C49D01D7B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4" creationId="{19BD112C-698F-BAC7-BBF8-C9FCBBB74C25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5" creationId="{EE4583BE-BCB1-057F-110E-53752508E1CB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6" creationId="{2CC37B80-E25C-6ED0-8218-9E3CC9904904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7" creationId="{93FB1741-356D-F5BC-69CC-2E875C7D5462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8" creationId="{45BD7F17-7220-F6B1-9B98-5D85893ACE53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9" creationId="{7B57B60B-F073-C8A1-39E8-D2795195B3A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0" creationId="{19723CB4-A38F-551B-DBA8-366E6BD3DA7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" creationId="{B378E5B2-E4ED-94BE-91BE-1AD77DFD8243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52" creationId="{6B16A607-D674-E89C-9195-ACAC7DBE76A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3" creationId="{A74420BF-6EA0-DE6C-A79C-C05FDCC66992}"/>
          </ac:spMkLst>
        </pc:spChg>
        <pc:spChg chg="add mod">
          <ac:chgData name="Ahmed, Shareef" userId="ce7c6025-ca9f-4b65-b3ee-82447e2e582a" providerId="ADAL" clId="{04AD6244-0BE4-4F96-A56C-AACD307C7FB0}" dt="2023-09-01T20:00:09.307" v="99" actId="164"/>
          <ac:spMkLst>
            <pc:docMk/>
            <pc:sldMk cId="677870708" sldId="427"/>
            <ac:spMk id="54" creationId="{854C5681-18FC-42E9-2635-BC39F8598E7B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5" creationId="{E559401D-A1D2-7A4D-3AC2-7AA766032135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6" creationId="{97D98119-1FC6-73AE-E323-40E134AB3852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7" creationId="{AA20EA03-E587-D4F7-53CE-2E0045A7B3AD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8" creationId="{E64F916B-AB43-B69D-6951-75C4233A7D38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59" creationId="{51947870-458F-6AB0-22B7-E1A06D7D9DF4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60" creationId="{3EA70B62-DFC1-85D4-24FF-E26FF7ABB4EE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61" creationId="{AEA7A7C7-00B8-7107-7A9B-F9DF4E97F38C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62" creationId="{6CB45BC2-4B04-3C62-4014-D8A9CB745A4E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63" creationId="{E3E5942E-383D-6CB5-754A-7190FC90FCC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20" creationId="{5DBFEA7D-F267-CDF3-A086-28CDF53CFFD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21" creationId="{D71B935D-3DA7-9800-AAB3-6393F17B59BC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3" creationId="{11A5E5F0-7697-A65B-226E-7F0198A42EDF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5" creationId="{9B4DE1C5-7E8E-755D-9D43-B560341D37DE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7" creationId="{1AACFC1F-F472-570C-C0E4-CE00E48EF7A4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8" creationId="{4680BE25-CFE9-45D9-E588-1ECE391538F5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29" creationId="{C14D04A3-5E26-1A94-7EE7-08707BD193ED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30" creationId="{854E1206-EA1B-40B6-9CDE-1DC5CCC91E3B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31" creationId="{6731AC6F-13D7-6B1F-A29F-55FFB792C55D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32" creationId="{5625500E-EF63-F450-3E02-AAEA9493189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33" creationId="{0FD38C24-D23C-6E91-0956-0355F638CA3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34" creationId="{28B412AE-6FB6-BCC5-9F4E-8766555EC7A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35" creationId="{52809130-4568-F516-A25B-4B371B736FC9}"/>
          </ac:spMkLst>
        </pc:spChg>
        <pc:spChg chg="mod topLvl">
          <ac:chgData name="Ahmed, Shareef" userId="ce7c6025-ca9f-4b65-b3ee-82447e2e582a" providerId="ADAL" clId="{04AD6244-0BE4-4F96-A56C-AACD307C7FB0}" dt="2023-09-01T19:59:51.876" v="98" actId="164"/>
          <ac:spMkLst>
            <pc:docMk/>
            <pc:sldMk cId="677870708" sldId="427"/>
            <ac:spMk id="5137" creationId="{CAB7D084-F020-FF5E-2D3E-ED808742BE02}"/>
          </ac:spMkLst>
        </pc:spChg>
        <pc:spChg chg="mod topLvl">
          <ac:chgData name="Ahmed, Shareef" userId="ce7c6025-ca9f-4b65-b3ee-82447e2e582a" providerId="ADAL" clId="{04AD6244-0BE4-4F96-A56C-AACD307C7FB0}" dt="2023-09-01T19:59:51.876" v="98" actId="164"/>
          <ac:spMkLst>
            <pc:docMk/>
            <pc:sldMk cId="677870708" sldId="427"/>
            <ac:spMk id="5138" creationId="{5692ADCA-3CF8-0B8F-2D94-B9D816B4F581}"/>
          </ac:spMkLst>
        </pc:spChg>
        <pc:spChg chg="mod topLvl">
          <ac:chgData name="Ahmed, Shareef" userId="ce7c6025-ca9f-4b65-b3ee-82447e2e582a" providerId="ADAL" clId="{04AD6244-0BE4-4F96-A56C-AACD307C7FB0}" dt="2023-09-01T20:00:09.307" v="99" actId="164"/>
          <ac:spMkLst>
            <pc:docMk/>
            <pc:sldMk cId="677870708" sldId="427"/>
            <ac:spMk id="5139" creationId="{924AEFB4-E260-2AA7-5CEC-251E714BBDDE}"/>
          </ac:spMkLst>
        </pc:spChg>
        <pc:spChg chg="mod topLvl">
          <ac:chgData name="Ahmed, Shareef" userId="ce7c6025-ca9f-4b65-b3ee-82447e2e582a" providerId="ADAL" clId="{04AD6244-0BE4-4F96-A56C-AACD307C7FB0}" dt="2023-09-01T20:00:09.307" v="99" actId="164"/>
          <ac:spMkLst>
            <pc:docMk/>
            <pc:sldMk cId="677870708" sldId="427"/>
            <ac:spMk id="5140" creationId="{F9316F80-254F-A128-C2B1-E27CD0ACDE99}"/>
          </ac:spMkLst>
        </pc:spChg>
        <pc:spChg chg="mod topLvl">
          <ac:chgData name="Ahmed, Shareef" userId="ce7c6025-ca9f-4b65-b3ee-82447e2e582a" providerId="ADAL" clId="{04AD6244-0BE4-4F96-A56C-AACD307C7FB0}" dt="2023-09-01T19:59:51.876" v="98" actId="164"/>
          <ac:spMkLst>
            <pc:docMk/>
            <pc:sldMk cId="677870708" sldId="427"/>
            <ac:spMk id="5141" creationId="{D273DB9E-EE9F-AAEB-4A44-395243353501}"/>
          </ac:spMkLst>
        </pc:spChg>
        <pc:spChg chg="mod topLvl">
          <ac:chgData name="Ahmed, Shareef" userId="ce7c6025-ca9f-4b65-b3ee-82447e2e582a" providerId="ADAL" clId="{04AD6244-0BE4-4F96-A56C-AACD307C7FB0}" dt="2023-09-01T19:59:43.809" v="97" actId="165"/>
          <ac:spMkLst>
            <pc:docMk/>
            <pc:sldMk cId="677870708" sldId="427"/>
            <ac:spMk id="5142" creationId="{8D17E5F4-61EA-EF9A-7675-47EFC13548B6}"/>
          </ac:spMkLst>
        </pc:spChg>
        <pc:spChg chg="mod topLvl">
          <ac:chgData name="Ahmed, Shareef" userId="ce7c6025-ca9f-4b65-b3ee-82447e2e582a" providerId="ADAL" clId="{04AD6244-0BE4-4F96-A56C-AACD307C7FB0}" dt="2023-09-01T19:59:43.809" v="97" actId="165"/>
          <ac:spMkLst>
            <pc:docMk/>
            <pc:sldMk cId="677870708" sldId="427"/>
            <ac:spMk id="5143" creationId="{D117BC53-16EB-7C36-E73C-37212597500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44" creationId="{D4A5CC87-8DC2-A442-933D-704F6F1BAE59}"/>
          </ac:spMkLst>
        </pc:spChg>
        <pc:spChg chg="add mod">
          <ac:chgData name="Ahmed, Shareef" userId="ce7c6025-ca9f-4b65-b3ee-82447e2e582a" providerId="ADAL" clId="{04AD6244-0BE4-4F96-A56C-AACD307C7FB0}" dt="2023-09-01T20:00:16.791" v="100" actId="164"/>
          <ac:spMkLst>
            <pc:docMk/>
            <pc:sldMk cId="677870708" sldId="427"/>
            <ac:spMk id="5145" creationId="{78BDE665-451A-4A22-7BA9-2CEFCA365974}"/>
          </ac:spMkLst>
        </pc:spChg>
        <pc:spChg chg="add mod">
          <ac:chgData name="Ahmed, Shareef" userId="ce7c6025-ca9f-4b65-b3ee-82447e2e582a" providerId="ADAL" clId="{04AD6244-0BE4-4F96-A56C-AACD307C7FB0}" dt="2023-09-01T20:00:16.791" v="100" actId="164"/>
          <ac:spMkLst>
            <pc:docMk/>
            <pc:sldMk cId="677870708" sldId="427"/>
            <ac:spMk id="5146" creationId="{ADD427C3-569F-566F-2552-FF87877C337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47" creationId="{760F84B5-C93A-1BB8-05FD-4CFE48934FF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48" creationId="{24898C21-702F-70BE-B9F7-4EF946116635}"/>
          </ac:spMkLst>
        </pc:spChg>
        <pc:spChg chg="add mod">
          <ac:chgData name="Ahmed, Shareef" userId="ce7c6025-ca9f-4b65-b3ee-82447e2e582a" providerId="ADAL" clId="{04AD6244-0BE4-4F96-A56C-AACD307C7FB0}" dt="2023-09-01T20:00:16.791" v="100" actId="164"/>
          <ac:spMkLst>
            <pc:docMk/>
            <pc:sldMk cId="677870708" sldId="427"/>
            <ac:spMk id="5149" creationId="{63E51384-2737-E862-9C44-0B2ED214932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0" creationId="{0D78CB71-04FB-AB0A-7B9C-EB186FCC11E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1" creationId="{3FFF56E1-BDA9-863B-EED8-32F154EEAE0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2" creationId="{DF5C168E-380B-9448-712F-1F139002367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3" creationId="{7873A09F-CFF0-7A3C-30D3-CBF475B19AB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4" creationId="{6A7F8344-BF8E-9E35-D644-91A69C59DFC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5" creationId="{247724A7-4B66-A2C1-7EBA-A362BE1B8D0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6" creationId="{EF18A08F-A041-A960-0292-7ECB5CDFD26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7" creationId="{E4F78B9F-A33C-E11D-DA61-7E158690EE5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8" creationId="{42CE3C9D-0EF7-45F6-D159-04D854ABCF4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9" creationId="{71FDEF8E-0B83-8B23-5392-7E567F54056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0" creationId="{BE287F23-0978-169C-B025-52E4E711B1C0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1" creationId="{CE993FFF-0D8C-89F1-C4A5-D41CEAAFFFA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2" creationId="{DA136A91-3A14-A736-2B0E-5681D767CC71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3" creationId="{FB24222C-B6D8-72CE-4905-5B99EA94AB8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4" creationId="{771BECD0-D911-0CCB-A6D6-42060453865F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5" creationId="{EAE531A9-2F1B-4037-5CC7-580106109BF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6" creationId="{6BF03BEE-A899-93C4-7297-29012872DEB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7" creationId="{0BD4DECB-1D44-95EA-FFDF-2A9439C13F2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8" creationId="{B2824B93-5AB2-5E05-2BB0-4CC0C31FA6F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9" creationId="{E900E00E-E619-405E-515D-59A592D9A60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0" creationId="{25CFC3B2-AA87-9200-5D8B-DFAB4E6360D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1" creationId="{C0E45367-C262-294C-6861-8978EF262C8F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2" creationId="{FACB935F-0C7C-168E-6E83-D28A1ED2673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3" creationId="{7C362354-502A-0A01-4725-C27D0993885A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4" creationId="{12638C64-1011-FCCD-14DC-B111BD76C4CA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5" creationId="{3659022F-274A-B3EE-B836-C9EB00D64CB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6" creationId="{E1E6D792-4585-D439-A8F2-BF1A343CEBBA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7" creationId="{A4576889-F947-7BDA-CAC6-D7BE966BBF41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8" creationId="{645CE0CF-AD0D-5D36-EED0-674CB53AA220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0" creationId="{FFC68C95-8232-71BD-5266-C6BB4C74FAF5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1" creationId="{D46DBEBE-D59A-9F6C-ABF3-EFFE36C66DBB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2" creationId="{4D502AE8-CC21-37DE-7722-418568C4B1B8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3" creationId="{4AAEB2F3-8FF5-5EB8-3B70-F26DEDACBE53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4" creationId="{A6C69B38-3182-E7E6-5B82-67FF87DB68B7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5" creationId="{4F417722-617B-856C-503E-2B8F9C34607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6" creationId="{583A9273-B993-DACE-B9D5-90B4C453FF7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7" creationId="{45C1F368-9EE8-949E-DB23-BD29A1697A9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8" creationId="{A19B34A9-DCE2-C729-61A0-2809503971B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9" creationId="{1E00F29D-F01E-291A-E43D-250CE9CDE49D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0" creationId="{C9C26829-27F2-BB2C-53A0-E3843537728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1" creationId="{9859096D-1CDC-3942-C4EF-B29B9012ABD0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2" creationId="{D826F698-C142-7875-65CF-1319DDD52BD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3" creationId="{E8811EA3-BBB5-B759-D39B-217DFF911851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4" creationId="{5E839966-715C-EC77-8F9D-53ACD78FC470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5" creationId="{B274D0AC-9C5A-59AE-27EC-8D304FC64C9D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6" creationId="{B86CCC8B-828B-376E-95AD-A90E261054A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7" creationId="{59CE26F1-6068-C000-1576-5E486934323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8" creationId="{AC81D2F0-A5AE-4286-69EC-BD4765E2DB8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9" creationId="{FF53663C-2192-33E7-5927-F7937D7C611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200" creationId="{8FCD2B85-2023-303D-232F-E5A6C2CB786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201" creationId="{1AC5A25F-7315-6DF5-F627-FF65EDB9FE0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202" creationId="{6EFC910A-E111-B15A-45AF-5C9394CD8417}"/>
          </ac:spMkLst>
        </pc:spChg>
        <pc:grpChg chg="add del mod">
          <ac:chgData name="Ahmed, Shareef" userId="ce7c6025-ca9f-4b65-b3ee-82447e2e582a" providerId="ADAL" clId="{04AD6244-0BE4-4F96-A56C-AACD307C7FB0}" dt="2023-09-01T19:59:43.809" v="97" actId="165"/>
          <ac:grpSpMkLst>
            <pc:docMk/>
            <pc:sldMk cId="677870708" sldId="427"/>
            <ac:grpSpMk id="5136" creationId="{F6BB26C8-29BB-9C5C-28E0-92A4607D1FC2}"/>
          </ac:grpSpMkLst>
        </pc:grpChg>
        <pc:grpChg chg="add mod">
          <ac:chgData name="Ahmed, Shareef" userId="ce7c6025-ca9f-4b65-b3ee-82447e2e582a" providerId="ADAL" clId="{04AD6244-0BE4-4F96-A56C-AACD307C7FB0}" dt="2023-09-01T19:56:10.278" v="87" actId="1076"/>
          <ac:grpSpMkLst>
            <pc:docMk/>
            <pc:sldMk cId="677870708" sldId="427"/>
            <ac:grpSpMk id="5179" creationId="{A6E019FE-362C-9547-7CA2-9239591E15B8}"/>
          </ac:grpSpMkLst>
        </pc:grpChg>
        <pc:grpChg chg="add mod">
          <ac:chgData name="Ahmed, Shareef" userId="ce7c6025-ca9f-4b65-b3ee-82447e2e582a" providerId="ADAL" clId="{04AD6244-0BE4-4F96-A56C-AACD307C7FB0}" dt="2023-09-01T20:05:55.434" v="102" actId="207"/>
          <ac:grpSpMkLst>
            <pc:docMk/>
            <pc:sldMk cId="677870708" sldId="427"/>
            <ac:grpSpMk id="5203" creationId="{9A57E065-3F81-700C-12D3-9C476E83BB1C}"/>
          </ac:grpSpMkLst>
        </pc:grpChg>
        <pc:grpChg chg="add mod">
          <ac:chgData name="Ahmed, Shareef" userId="ce7c6025-ca9f-4b65-b3ee-82447e2e582a" providerId="ADAL" clId="{04AD6244-0BE4-4F96-A56C-AACD307C7FB0}" dt="2023-09-01T19:58:34.222" v="90" actId="164"/>
          <ac:grpSpMkLst>
            <pc:docMk/>
            <pc:sldMk cId="677870708" sldId="427"/>
            <ac:grpSpMk id="5204" creationId="{4B3BB94B-243E-B5A4-2858-C67BCD52C29C}"/>
          </ac:grpSpMkLst>
        </pc:grpChg>
        <pc:grpChg chg="add mod">
          <ac:chgData name="Ahmed, Shareef" userId="ce7c6025-ca9f-4b65-b3ee-82447e2e582a" providerId="ADAL" clId="{04AD6244-0BE4-4F96-A56C-AACD307C7FB0}" dt="2023-09-01T19:58:40.654" v="91" actId="164"/>
          <ac:grpSpMkLst>
            <pc:docMk/>
            <pc:sldMk cId="677870708" sldId="427"/>
            <ac:grpSpMk id="5205" creationId="{CD16D4B8-3860-A5E2-1396-5709BCC89EC5}"/>
          </ac:grpSpMkLst>
        </pc:grpChg>
        <pc:grpChg chg="add mod">
          <ac:chgData name="Ahmed, Shareef" userId="ce7c6025-ca9f-4b65-b3ee-82447e2e582a" providerId="ADAL" clId="{04AD6244-0BE4-4F96-A56C-AACD307C7FB0}" dt="2023-09-01T19:58:50.841" v="93" actId="164"/>
          <ac:grpSpMkLst>
            <pc:docMk/>
            <pc:sldMk cId="677870708" sldId="427"/>
            <ac:grpSpMk id="5206" creationId="{4ED97389-8D3A-3AD1-0B06-FF9B408156CC}"/>
          </ac:grpSpMkLst>
        </pc:grpChg>
        <pc:grpChg chg="add mod">
          <ac:chgData name="Ahmed, Shareef" userId="ce7c6025-ca9f-4b65-b3ee-82447e2e582a" providerId="ADAL" clId="{04AD6244-0BE4-4F96-A56C-AACD307C7FB0}" dt="2023-09-01T19:59:07.176" v="94" actId="164"/>
          <ac:grpSpMkLst>
            <pc:docMk/>
            <pc:sldMk cId="677870708" sldId="427"/>
            <ac:grpSpMk id="5207" creationId="{94760B26-80BA-4B01-C138-A1BF77F6B743}"/>
          </ac:grpSpMkLst>
        </pc:grpChg>
        <pc:grpChg chg="add mod">
          <ac:chgData name="Ahmed, Shareef" userId="ce7c6025-ca9f-4b65-b3ee-82447e2e582a" providerId="ADAL" clId="{04AD6244-0BE4-4F96-A56C-AACD307C7FB0}" dt="2023-09-01T19:59:15.138" v="95" actId="164"/>
          <ac:grpSpMkLst>
            <pc:docMk/>
            <pc:sldMk cId="677870708" sldId="427"/>
            <ac:grpSpMk id="5208" creationId="{1511204D-05ED-9FE7-C22D-9329641ED710}"/>
          </ac:grpSpMkLst>
        </pc:grpChg>
        <pc:grpChg chg="add mod">
          <ac:chgData name="Ahmed, Shareef" userId="ce7c6025-ca9f-4b65-b3ee-82447e2e582a" providerId="ADAL" clId="{04AD6244-0BE4-4F96-A56C-AACD307C7FB0}" dt="2023-09-01T19:59:22.597" v="96" actId="164"/>
          <ac:grpSpMkLst>
            <pc:docMk/>
            <pc:sldMk cId="677870708" sldId="427"/>
            <ac:grpSpMk id="5209" creationId="{FE078009-CB17-B310-8DB8-5A639E3EECC0}"/>
          </ac:grpSpMkLst>
        </pc:grpChg>
        <pc:grpChg chg="add mod">
          <ac:chgData name="Ahmed, Shareef" userId="ce7c6025-ca9f-4b65-b3ee-82447e2e582a" providerId="ADAL" clId="{04AD6244-0BE4-4F96-A56C-AACD307C7FB0}" dt="2023-09-01T19:59:51.876" v="98" actId="164"/>
          <ac:grpSpMkLst>
            <pc:docMk/>
            <pc:sldMk cId="677870708" sldId="427"/>
            <ac:grpSpMk id="5210" creationId="{BCBF5DD3-BFD4-E345-3457-3FFF6D6DE82E}"/>
          </ac:grpSpMkLst>
        </pc:grpChg>
        <pc:grpChg chg="add mod">
          <ac:chgData name="Ahmed, Shareef" userId="ce7c6025-ca9f-4b65-b3ee-82447e2e582a" providerId="ADAL" clId="{04AD6244-0BE4-4F96-A56C-AACD307C7FB0}" dt="2023-09-01T20:00:09.307" v="99" actId="164"/>
          <ac:grpSpMkLst>
            <pc:docMk/>
            <pc:sldMk cId="677870708" sldId="427"/>
            <ac:grpSpMk id="5211" creationId="{B307E22C-A078-3BF6-E5B5-F9A7B61641CD}"/>
          </ac:grpSpMkLst>
        </pc:grpChg>
        <pc:grpChg chg="add mod">
          <ac:chgData name="Ahmed, Shareef" userId="ce7c6025-ca9f-4b65-b3ee-82447e2e582a" providerId="ADAL" clId="{04AD6244-0BE4-4F96-A56C-AACD307C7FB0}" dt="2023-09-01T20:00:16.791" v="100" actId="164"/>
          <ac:grpSpMkLst>
            <pc:docMk/>
            <pc:sldMk cId="677870708" sldId="427"/>
            <ac:grpSpMk id="5212" creationId="{6CAFA593-CE83-D669-7BFD-044AB98B08A9}"/>
          </ac:grpSpMkLst>
        </pc:grpChg>
        <pc:picChg chg="del">
          <ac:chgData name="Ahmed, Shareef" userId="ce7c6025-ca9f-4b65-b3ee-82447e2e582a" providerId="ADAL" clId="{04AD6244-0BE4-4F96-A56C-AACD307C7FB0}" dt="2023-09-01T19:54:42.817" v="82" actId="478"/>
          <ac:picMkLst>
            <pc:docMk/>
            <pc:sldMk cId="677870708" sldId="427"/>
            <ac:picMk id="5122" creationId="{0D0D298D-C7C3-0619-D8AC-DF6210B1DAB5}"/>
          </ac:picMkLst>
        </pc:picChg>
        <pc:picChg chg="del">
          <ac:chgData name="Ahmed, Shareef" userId="ce7c6025-ca9f-4b65-b3ee-82447e2e582a" providerId="ADAL" clId="{04AD6244-0BE4-4F96-A56C-AACD307C7FB0}" dt="2023-09-01T19:54:39.849" v="80" actId="478"/>
          <ac:picMkLst>
            <pc:docMk/>
            <pc:sldMk cId="677870708" sldId="427"/>
            <ac:picMk id="5124" creationId="{03333298-1825-99F8-A5A3-477C72804027}"/>
          </ac:picMkLst>
        </pc:picChg>
        <pc:picChg chg="del">
          <ac:chgData name="Ahmed, Shareef" userId="ce7c6025-ca9f-4b65-b3ee-82447e2e582a" providerId="ADAL" clId="{04AD6244-0BE4-4F96-A56C-AACD307C7FB0}" dt="2023-09-01T19:54:41.495" v="81" actId="478"/>
          <ac:picMkLst>
            <pc:docMk/>
            <pc:sldMk cId="677870708" sldId="427"/>
            <ac:picMk id="5126" creationId="{2C80B727-C052-65D9-E4E2-3ED4D4AE4797}"/>
          </ac:picMkLst>
        </pc:picChg>
      </pc:sldChg>
      <pc:sldChg chg="addSp delSp modSp mod modAnim">
        <pc:chgData name="Ahmed, Shareef" userId="ce7c6025-ca9f-4b65-b3ee-82447e2e582a" providerId="ADAL" clId="{04AD6244-0BE4-4F96-A56C-AACD307C7FB0}" dt="2023-09-03T06:49:48.990" v="1894" actId="14100"/>
        <pc:sldMkLst>
          <pc:docMk/>
          <pc:sldMk cId="573451559" sldId="428"/>
        </pc:sldMkLst>
        <pc:spChg chg="mod">
          <ac:chgData name="Ahmed, Shareef" userId="ce7c6025-ca9f-4b65-b3ee-82447e2e582a" providerId="ADAL" clId="{04AD6244-0BE4-4F96-A56C-AACD307C7FB0}" dt="2023-09-03T06:03:19.956" v="1698" actId="20577"/>
          <ac:spMkLst>
            <pc:docMk/>
            <pc:sldMk cId="573451559" sldId="428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6:10:38.903" v="1831" actId="478"/>
          <ac:spMkLst>
            <pc:docMk/>
            <pc:sldMk cId="573451559" sldId="428"/>
            <ac:spMk id="3" creationId="{00000000-0000-0000-0000-000000000000}"/>
          </ac:spMkLst>
        </pc:spChg>
        <pc:spChg chg="add mod">
          <ac:chgData name="Ahmed, Shareef" userId="ce7c6025-ca9f-4b65-b3ee-82447e2e582a" providerId="ADAL" clId="{04AD6244-0BE4-4F96-A56C-AACD307C7FB0}" dt="2023-09-03T06:09:51.617" v="1821" actId="14100"/>
          <ac:spMkLst>
            <pc:docMk/>
            <pc:sldMk cId="573451559" sldId="428"/>
            <ac:spMk id="6" creationId="{BDDD8983-57E1-337C-AA04-C5669477895E}"/>
          </ac:spMkLst>
        </pc:spChg>
        <pc:spChg chg="add mod">
          <ac:chgData name="Ahmed, Shareef" userId="ce7c6025-ca9f-4b65-b3ee-82447e2e582a" providerId="ADAL" clId="{04AD6244-0BE4-4F96-A56C-AACD307C7FB0}" dt="2023-09-03T06:09:46.274" v="1820" actId="1076"/>
          <ac:spMkLst>
            <pc:docMk/>
            <pc:sldMk cId="573451559" sldId="428"/>
            <ac:spMk id="8" creationId="{CBA8BB2D-5C98-8B7E-D169-996F0532C30B}"/>
          </ac:spMkLst>
        </pc:spChg>
        <pc:spChg chg="add mod">
          <ac:chgData name="Ahmed, Shareef" userId="ce7c6025-ca9f-4b65-b3ee-82447e2e582a" providerId="ADAL" clId="{04AD6244-0BE4-4F96-A56C-AACD307C7FB0}" dt="2023-09-03T06:09:57.245" v="1822" actId="14100"/>
          <ac:spMkLst>
            <pc:docMk/>
            <pc:sldMk cId="573451559" sldId="428"/>
            <ac:spMk id="9" creationId="{609E99CC-967A-9C3A-8683-AB7583A706CE}"/>
          </ac:spMkLst>
        </pc:spChg>
        <pc:spChg chg="add mod">
          <ac:chgData name="Ahmed, Shareef" userId="ce7c6025-ca9f-4b65-b3ee-82447e2e582a" providerId="ADAL" clId="{04AD6244-0BE4-4F96-A56C-AACD307C7FB0}" dt="2023-09-03T06:10:06.899" v="1824" actId="14100"/>
          <ac:spMkLst>
            <pc:docMk/>
            <pc:sldMk cId="573451559" sldId="428"/>
            <ac:spMk id="10" creationId="{E2189F8B-A895-E1A0-34F1-55B048D2E2C1}"/>
          </ac:spMkLst>
        </pc:spChg>
        <pc:spChg chg="add mod">
          <ac:chgData name="Ahmed, Shareef" userId="ce7c6025-ca9f-4b65-b3ee-82447e2e582a" providerId="ADAL" clId="{04AD6244-0BE4-4F96-A56C-AACD307C7FB0}" dt="2023-09-03T06:49:48.990" v="1894" actId="14100"/>
          <ac:spMkLst>
            <pc:docMk/>
            <pc:sldMk cId="573451559" sldId="428"/>
            <ac:spMk id="11" creationId="{0F49F651-C95F-F5CA-27EA-D5F297A48B67}"/>
          </ac:spMkLst>
        </pc:spChg>
        <pc:picChg chg="del">
          <ac:chgData name="Ahmed, Shareef" userId="ce7c6025-ca9f-4b65-b3ee-82447e2e582a" providerId="ADAL" clId="{04AD6244-0BE4-4F96-A56C-AACD307C7FB0}" dt="2023-09-03T06:03:30.100" v="1701" actId="478"/>
          <ac:picMkLst>
            <pc:docMk/>
            <pc:sldMk cId="573451559" sldId="428"/>
            <ac:picMk id="7" creationId="{0B098AF6-67AA-0289-6C96-A4DD68C15283}"/>
          </ac:picMkLst>
        </pc:pic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4259498518" sldId="429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347023888" sldId="430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79121964" sldId="431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058764492" sldId="432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90125984" sldId="433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359529793" sldId="434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768182551" sldId="435"/>
        </pc:sldMkLst>
      </pc:sldChg>
      <pc:sldChg chg="addSp delSp modSp mod">
        <pc:chgData name="Ahmed, Shareef" userId="ce7c6025-ca9f-4b65-b3ee-82447e2e582a" providerId="ADAL" clId="{04AD6244-0BE4-4F96-A56C-AACD307C7FB0}" dt="2023-09-04T06:29:46.049" v="2854" actId="1076"/>
        <pc:sldMkLst>
          <pc:docMk/>
          <pc:sldMk cId="969164777" sldId="436"/>
        </pc:sldMkLst>
        <pc:spChg chg="mod">
          <ac:chgData name="Ahmed, Shareef" userId="ce7c6025-ca9f-4b65-b3ee-82447e2e582a" providerId="ADAL" clId="{04AD6244-0BE4-4F96-A56C-AACD307C7FB0}" dt="2023-09-03T22:31:15.763" v="2530" actId="27636"/>
          <ac:spMkLst>
            <pc:docMk/>
            <pc:sldMk cId="969164777" sldId="436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3T22:30:53.413" v="2526" actId="478"/>
          <ac:spMkLst>
            <pc:docMk/>
            <pc:sldMk cId="969164777" sldId="436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04AD6244-0BE4-4F96-A56C-AACD307C7FB0}" dt="2023-09-03T22:30:56.311" v="2527" actId="478"/>
          <ac:spMkLst>
            <pc:docMk/>
            <pc:sldMk cId="969164777" sldId="436"/>
            <ac:spMk id="7" creationId="{BA262D79-133B-C200-A482-BE2135AAEF9F}"/>
          </ac:spMkLst>
        </pc:spChg>
        <pc:spChg chg="add mod">
          <ac:chgData name="Ahmed, Shareef" userId="ce7c6025-ca9f-4b65-b3ee-82447e2e582a" providerId="ADAL" clId="{04AD6244-0BE4-4F96-A56C-AACD307C7FB0}" dt="2023-09-04T06:29:46.049" v="2854" actId="1076"/>
          <ac:spMkLst>
            <pc:docMk/>
            <pc:sldMk cId="969164777" sldId="436"/>
            <ac:spMk id="9" creationId="{7A9E7A04-09D9-F461-DC19-87CCE200A251}"/>
          </ac:spMkLst>
        </pc:spChg>
        <pc:picChg chg="add mod">
          <ac:chgData name="Ahmed, Shareef" userId="ce7c6025-ca9f-4b65-b3ee-82447e2e582a" providerId="ADAL" clId="{04AD6244-0BE4-4F96-A56C-AACD307C7FB0}" dt="2023-09-04T06:29:46.049" v="2854" actId="1076"/>
          <ac:picMkLst>
            <pc:docMk/>
            <pc:sldMk cId="969164777" sldId="436"/>
            <ac:picMk id="8" creationId="{D4C0B196-0555-470B-6469-9388C0F2CEE0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4T06:36:39.711" v="3113" actId="20577"/>
        <pc:sldMkLst>
          <pc:docMk/>
          <pc:sldMk cId="1175212756" sldId="437"/>
        </pc:sldMkLst>
        <pc:spChg chg="mod">
          <ac:chgData name="Ahmed, Shareef" userId="ce7c6025-ca9f-4b65-b3ee-82447e2e582a" providerId="ADAL" clId="{04AD6244-0BE4-4F96-A56C-AACD307C7FB0}" dt="2023-09-04T06:29:29.190" v="2853" actId="27636"/>
          <ac:spMkLst>
            <pc:docMk/>
            <pc:sldMk cId="1175212756" sldId="437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4T06:30:00.935" v="2857" actId="478"/>
          <ac:spMkLst>
            <pc:docMk/>
            <pc:sldMk cId="1175212756" sldId="437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4T06:30:39.064" v="2865" actId="20577"/>
          <ac:spMkLst>
            <pc:docMk/>
            <pc:sldMk cId="1175212756" sldId="437"/>
            <ac:spMk id="7" creationId="{6F541D18-0EA7-0F4F-4CF6-EE280CD24F3D}"/>
          </ac:spMkLst>
        </pc:spChg>
        <pc:spChg chg="add mod">
          <ac:chgData name="Ahmed, Shareef" userId="ce7c6025-ca9f-4b65-b3ee-82447e2e582a" providerId="ADAL" clId="{04AD6244-0BE4-4F96-A56C-AACD307C7FB0}" dt="2023-09-04T06:36:39.711" v="3113" actId="20577"/>
          <ac:spMkLst>
            <pc:docMk/>
            <pc:sldMk cId="1175212756" sldId="437"/>
            <ac:spMk id="8" creationId="{AF495332-70B6-71CF-8D9F-C425AA157FCB}"/>
          </ac:spMkLst>
        </pc:spChg>
        <pc:picChg chg="add mod">
          <ac:chgData name="Ahmed, Shareef" userId="ce7c6025-ca9f-4b65-b3ee-82447e2e582a" providerId="ADAL" clId="{04AD6244-0BE4-4F96-A56C-AACD307C7FB0}" dt="2023-09-04T06:30:01.882" v="2858"/>
          <ac:picMkLst>
            <pc:docMk/>
            <pc:sldMk cId="1175212756" sldId="437"/>
            <ac:picMk id="6" creationId="{390A51B8-C00A-013B-DDAB-5AD0031E7C27}"/>
          </ac:picMkLst>
        </pc:picChg>
      </pc:sldChg>
      <pc:sldChg chg="add">
        <pc:chgData name="Ahmed, Shareef" userId="ce7c6025-ca9f-4b65-b3ee-82447e2e582a" providerId="ADAL" clId="{04AD6244-0BE4-4F96-A56C-AACD307C7FB0}" dt="2023-09-01T20:28:02.556" v="207"/>
        <pc:sldMkLst>
          <pc:docMk/>
          <pc:sldMk cId="1551683505" sldId="438"/>
        </pc:sldMkLst>
      </pc:sldChg>
      <pc:sldChg chg="addSp delSp modSp add mod ord modAnim">
        <pc:chgData name="Ahmed, Shareef" userId="ce7c6025-ca9f-4b65-b3ee-82447e2e582a" providerId="ADAL" clId="{04AD6244-0BE4-4F96-A56C-AACD307C7FB0}" dt="2023-09-02T21:34:39.473" v="1088" actId="20577"/>
        <pc:sldMkLst>
          <pc:docMk/>
          <pc:sldMk cId="3344521910" sldId="439"/>
        </pc:sldMkLst>
        <pc:spChg chg="mod">
          <ac:chgData name="Ahmed, Shareef" userId="ce7c6025-ca9f-4b65-b3ee-82447e2e582a" providerId="ADAL" clId="{04AD6244-0BE4-4F96-A56C-AACD307C7FB0}" dt="2023-09-02T21:34:39.473" v="1088" actId="20577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6:38:51.278" v="746" actId="5793"/>
          <ac:spMkLst>
            <pc:docMk/>
            <pc:sldMk cId="3344521910" sldId="439"/>
            <ac:spMk id="3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8:28:24.680" v="988" actId="20577"/>
          <ac:spMkLst>
            <pc:docMk/>
            <pc:sldMk cId="3344521910" sldId="439"/>
            <ac:spMk id="6" creationId="{A93D76E9-790E-01EB-B0F5-08EC50B762EC}"/>
          </ac:spMkLst>
        </pc:spChg>
        <pc:spChg chg="mod topLvl">
          <ac:chgData name="Ahmed, Shareef" userId="ce7c6025-ca9f-4b65-b3ee-82447e2e582a" providerId="ADAL" clId="{04AD6244-0BE4-4F96-A56C-AACD307C7FB0}" dt="2023-09-02T06:38:34.103" v="743" actId="14100"/>
          <ac:spMkLst>
            <pc:docMk/>
            <pc:sldMk cId="3344521910" sldId="439"/>
            <ac:spMk id="9" creationId="{1535C5E0-DB95-5399-4999-383D4CABCC8D}"/>
          </ac:spMkLst>
        </pc:spChg>
        <pc:spChg chg="mod topLvl">
          <ac:chgData name="Ahmed, Shareef" userId="ce7c6025-ca9f-4b65-b3ee-82447e2e582a" providerId="ADAL" clId="{04AD6244-0BE4-4F96-A56C-AACD307C7FB0}" dt="2023-09-02T06:38:37.724" v="744" actId="14100"/>
          <ac:spMkLst>
            <pc:docMk/>
            <pc:sldMk cId="3344521910" sldId="439"/>
            <ac:spMk id="10" creationId="{D2061EE4-C4A7-1187-22C0-D3497DC4AC46}"/>
          </ac:spMkLst>
        </pc:spChg>
        <pc:spChg chg="del mod topLvl">
          <ac:chgData name="Ahmed, Shareef" userId="ce7c6025-ca9f-4b65-b3ee-82447e2e582a" providerId="ADAL" clId="{04AD6244-0BE4-4F96-A56C-AACD307C7FB0}" dt="2023-09-02T06:32:55.530" v="709" actId="478"/>
          <ac:spMkLst>
            <pc:docMk/>
            <pc:sldMk cId="3344521910" sldId="439"/>
            <ac:spMk id="11" creationId="{20ECE506-0E3D-6CB3-81EF-61AA901115E0}"/>
          </ac:spMkLst>
        </pc:spChg>
        <pc:spChg chg="del mod topLvl">
          <ac:chgData name="Ahmed, Shareef" userId="ce7c6025-ca9f-4b65-b3ee-82447e2e582a" providerId="ADAL" clId="{04AD6244-0BE4-4F96-A56C-AACD307C7FB0}" dt="2023-09-02T06:33:18.576" v="711" actId="478"/>
          <ac:spMkLst>
            <pc:docMk/>
            <pc:sldMk cId="3344521910" sldId="439"/>
            <ac:spMk id="13" creationId="{29FA646D-89E0-28A6-972E-29A6E5F650D2}"/>
          </ac:spMkLst>
        </pc:spChg>
        <pc:grpChg chg="add del mod">
          <ac:chgData name="Ahmed, Shareef" userId="ce7c6025-ca9f-4b65-b3ee-82447e2e582a" providerId="ADAL" clId="{04AD6244-0BE4-4F96-A56C-AACD307C7FB0}" dt="2023-09-02T06:32:49.387" v="708" actId="165"/>
          <ac:grpSpMkLst>
            <pc:docMk/>
            <pc:sldMk cId="3344521910" sldId="439"/>
            <ac:grpSpMk id="7" creationId="{49E602DD-734E-8C79-A4C5-53771D789F77}"/>
          </ac:grpSpMkLst>
        </pc:grpChg>
        <pc:picChg chg="del">
          <ac:chgData name="Ahmed, Shareef" userId="ce7c6025-ca9f-4b65-b3ee-82447e2e582a" providerId="ADAL" clId="{04AD6244-0BE4-4F96-A56C-AACD307C7FB0}" dt="2023-09-02T06:30:00.335" v="586" actId="478"/>
          <ac:picMkLst>
            <pc:docMk/>
            <pc:sldMk cId="3344521910" sldId="439"/>
            <ac:picMk id="8" creationId="{3D1D24D3-13F5-E8D3-31C7-EF5E0D637193}"/>
          </ac:picMkLst>
        </pc:picChg>
        <pc:picChg chg="del">
          <ac:chgData name="Ahmed, Shareef" userId="ce7c6025-ca9f-4b65-b3ee-82447e2e582a" providerId="ADAL" clId="{04AD6244-0BE4-4F96-A56C-AACD307C7FB0}" dt="2023-09-02T06:30:00.335" v="586" actId="478"/>
          <ac:picMkLst>
            <pc:docMk/>
            <pc:sldMk cId="3344521910" sldId="439"/>
            <ac:picMk id="12" creationId="{E50C11E9-A1CC-F8D5-FA3E-F197D90BB009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2T21:41:03.858" v="1240" actId="13822"/>
        <pc:sldMkLst>
          <pc:docMk/>
          <pc:sldMk cId="2474001591" sldId="440"/>
        </pc:sldMkLst>
        <pc:spChg chg="mod">
          <ac:chgData name="Ahmed, Shareef" userId="ce7c6025-ca9f-4b65-b3ee-82447e2e582a" providerId="ADAL" clId="{04AD6244-0BE4-4F96-A56C-AACD307C7FB0}" dt="2023-09-02T21:34:47.752" v="1090"/>
          <ac:spMkLst>
            <pc:docMk/>
            <pc:sldMk cId="2474001591" sldId="440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2T07:29:30.774" v="858"/>
          <ac:spMkLst>
            <pc:docMk/>
            <pc:sldMk cId="2474001591" sldId="440"/>
            <ac:spMk id="3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8:28:51.490" v="996" actId="20577"/>
          <ac:spMkLst>
            <pc:docMk/>
            <pc:sldMk cId="2474001591" sldId="440"/>
            <ac:spMk id="6" creationId="{A93D76E9-790E-01EB-B0F5-08EC50B762EC}"/>
          </ac:spMkLst>
        </pc:spChg>
        <pc:spChg chg="add mod">
          <ac:chgData name="Ahmed, Shareef" userId="ce7c6025-ca9f-4b65-b3ee-82447e2e582a" providerId="ADAL" clId="{04AD6244-0BE4-4F96-A56C-AACD307C7FB0}" dt="2023-09-02T21:41:03.858" v="1240" actId="13822"/>
          <ac:spMkLst>
            <pc:docMk/>
            <pc:sldMk cId="2474001591" sldId="440"/>
            <ac:spMk id="7" creationId="{85BE5342-4BAF-EB17-F526-C95FEAF11332}"/>
          </ac:spMkLst>
        </pc:spChg>
        <pc:spChg chg="del">
          <ac:chgData name="Ahmed, Shareef" userId="ce7c6025-ca9f-4b65-b3ee-82447e2e582a" providerId="ADAL" clId="{04AD6244-0BE4-4F96-A56C-AACD307C7FB0}" dt="2023-09-02T07:17:40.748" v="855" actId="478"/>
          <ac:spMkLst>
            <pc:docMk/>
            <pc:sldMk cId="2474001591" sldId="440"/>
            <ac:spMk id="9" creationId="{1535C5E0-DB95-5399-4999-383D4CABCC8D}"/>
          </ac:spMkLst>
        </pc:spChg>
        <pc:spChg chg="del">
          <ac:chgData name="Ahmed, Shareef" userId="ce7c6025-ca9f-4b65-b3ee-82447e2e582a" providerId="ADAL" clId="{04AD6244-0BE4-4F96-A56C-AACD307C7FB0}" dt="2023-09-02T07:17:42.756" v="856" actId="478"/>
          <ac:spMkLst>
            <pc:docMk/>
            <pc:sldMk cId="2474001591" sldId="440"/>
            <ac:spMk id="10" creationId="{D2061EE4-C4A7-1187-22C0-D3497DC4AC46}"/>
          </ac:spMkLst>
        </pc:spChg>
      </pc:sldChg>
      <pc:sldChg chg="modSp add mod">
        <pc:chgData name="Ahmed, Shareef" userId="ce7c6025-ca9f-4b65-b3ee-82447e2e582a" providerId="ADAL" clId="{04AD6244-0BE4-4F96-A56C-AACD307C7FB0}" dt="2023-09-02T21:41:08.055" v="1241" actId="13822"/>
        <pc:sldMkLst>
          <pc:docMk/>
          <pc:sldMk cId="4261537256" sldId="441"/>
        </pc:sldMkLst>
        <pc:spChg chg="mod">
          <ac:chgData name="Ahmed, Shareef" userId="ce7c6025-ca9f-4b65-b3ee-82447e2e582a" providerId="ADAL" clId="{04AD6244-0BE4-4F96-A56C-AACD307C7FB0}" dt="2023-09-02T21:34:50.697" v="1091"/>
          <ac:spMkLst>
            <pc:docMk/>
            <pc:sldMk cId="4261537256" sldId="441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8:29:03.913" v="1000" actId="20577"/>
          <ac:spMkLst>
            <pc:docMk/>
            <pc:sldMk cId="4261537256" sldId="441"/>
            <ac:spMk id="6" creationId="{A93D76E9-790E-01EB-B0F5-08EC50B762EC}"/>
          </ac:spMkLst>
        </pc:spChg>
        <pc:spChg chg="mod">
          <ac:chgData name="Ahmed, Shareef" userId="ce7c6025-ca9f-4b65-b3ee-82447e2e582a" providerId="ADAL" clId="{04AD6244-0BE4-4F96-A56C-AACD307C7FB0}" dt="2023-09-02T21:41:08.055" v="1241" actId="13822"/>
          <ac:spMkLst>
            <pc:docMk/>
            <pc:sldMk cId="4261537256" sldId="441"/>
            <ac:spMk id="7" creationId="{85BE5342-4BAF-EB17-F526-C95FEAF11332}"/>
          </ac:spMkLst>
        </pc:spChg>
      </pc:sldChg>
      <pc:sldChg chg="modSp add mod">
        <pc:chgData name="Ahmed, Shareef" userId="ce7c6025-ca9f-4b65-b3ee-82447e2e582a" providerId="ADAL" clId="{04AD6244-0BE4-4F96-A56C-AACD307C7FB0}" dt="2023-09-02T21:41:14.964" v="1242" actId="13822"/>
        <pc:sldMkLst>
          <pc:docMk/>
          <pc:sldMk cId="4087287862" sldId="442"/>
        </pc:sldMkLst>
        <pc:spChg chg="mod">
          <ac:chgData name="Ahmed, Shareef" userId="ce7c6025-ca9f-4b65-b3ee-82447e2e582a" providerId="ADAL" clId="{04AD6244-0BE4-4F96-A56C-AACD307C7FB0}" dt="2023-09-02T21:34:54.095" v="1092"/>
          <ac:spMkLst>
            <pc:docMk/>
            <pc:sldMk cId="4087287862" sldId="442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21:41:14.964" v="1242" actId="13822"/>
          <ac:spMkLst>
            <pc:docMk/>
            <pc:sldMk cId="4087287862" sldId="442"/>
            <ac:spMk id="7" creationId="{85BE5342-4BAF-EB17-F526-C95FEAF11332}"/>
          </ac:spMkLst>
        </pc:spChg>
      </pc:sldChg>
      <pc:sldChg chg="modSp add mod">
        <pc:chgData name="Ahmed, Shareef" userId="ce7c6025-ca9f-4b65-b3ee-82447e2e582a" providerId="ADAL" clId="{04AD6244-0BE4-4F96-A56C-AACD307C7FB0}" dt="2023-09-02T21:42:34.065" v="1377" actId="20577"/>
        <pc:sldMkLst>
          <pc:docMk/>
          <pc:sldMk cId="241457420" sldId="443"/>
        </pc:sldMkLst>
        <pc:spChg chg="mod">
          <ac:chgData name="Ahmed, Shareef" userId="ce7c6025-ca9f-4b65-b3ee-82447e2e582a" providerId="ADAL" clId="{04AD6244-0BE4-4F96-A56C-AACD307C7FB0}" dt="2023-09-02T21:35:22.670" v="1116" actId="14100"/>
          <ac:spMkLst>
            <pc:docMk/>
            <pc:sldMk cId="241457420" sldId="44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21:42:34.065" v="1377" actId="20577"/>
          <ac:spMkLst>
            <pc:docMk/>
            <pc:sldMk cId="241457420" sldId="443"/>
            <ac:spMk id="7" creationId="{85BE5342-4BAF-EB17-F526-C95FEAF11332}"/>
          </ac:spMkLst>
        </pc:spChg>
      </pc:sldChg>
      <pc:sldChg chg="addSp delSp modSp add mod delAnim">
        <pc:chgData name="Ahmed, Shareef" userId="ce7c6025-ca9f-4b65-b3ee-82447e2e582a" providerId="ADAL" clId="{04AD6244-0BE4-4F96-A56C-AACD307C7FB0}" dt="2023-09-03T07:12:39.254" v="2156" actId="20577"/>
        <pc:sldMkLst>
          <pc:docMk/>
          <pc:sldMk cId="2351899956" sldId="444"/>
        </pc:sldMkLst>
        <pc:spChg chg="add mod">
          <ac:chgData name="Ahmed, Shareef" userId="ce7c6025-ca9f-4b65-b3ee-82447e2e582a" providerId="ADAL" clId="{04AD6244-0BE4-4F96-A56C-AACD307C7FB0}" dt="2023-09-03T07:11:37.978" v="2094" actId="1076"/>
          <ac:spMkLst>
            <pc:docMk/>
            <pc:sldMk cId="2351899956" sldId="444"/>
            <ac:spMk id="3" creationId="{8D4DCC6A-6AE2-21BE-AA50-6B482C7CBD7F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6" creationId="{BDDD8983-57E1-337C-AA04-C5669477895E}"/>
          </ac:spMkLst>
        </pc:spChg>
        <pc:spChg chg="add mod">
          <ac:chgData name="Ahmed, Shareef" userId="ce7c6025-ca9f-4b65-b3ee-82447e2e582a" providerId="ADAL" clId="{04AD6244-0BE4-4F96-A56C-AACD307C7FB0}" dt="2023-09-03T07:11:37.978" v="2094" actId="1076"/>
          <ac:spMkLst>
            <pc:docMk/>
            <pc:sldMk cId="2351899956" sldId="444"/>
            <ac:spMk id="7" creationId="{827E5A60-4F8B-8231-9A8B-48FE22A1850B}"/>
          </ac:spMkLst>
        </pc:spChg>
        <pc:spChg chg="mod">
          <ac:chgData name="Ahmed, Shareef" userId="ce7c6025-ca9f-4b65-b3ee-82447e2e582a" providerId="ADAL" clId="{04AD6244-0BE4-4F96-A56C-AACD307C7FB0}" dt="2023-09-03T07:12:39.254" v="2156" actId="20577"/>
          <ac:spMkLst>
            <pc:docMk/>
            <pc:sldMk cId="2351899956" sldId="444"/>
            <ac:spMk id="8" creationId="{CBA8BB2D-5C98-8B7E-D169-996F0532C30B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9" creationId="{609E99CC-967A-9C3A-8683-AB7583A706CE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10" creationId="{E2189F8B-A895-E1A0-34F1-55B048D2E2C1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11" creationId="{0F49F651-C95F-F5CA-27EA-D5F297A48B67}"/>
          </ac:spMkLst>
        </pc:spChg>
        <pc:spChg chg="add mod">
          <ac:chgData name="Ahmed, Shareef" userId="ce7c6025-ca9f-4b65-b3ee-82447e2e582a" providerId="ADAL" clId="{04AD6244-0BE4-4F96-A56C-AACD307C7FB0}" dt="2023-09-03T07:11:52.361" v="2095" actId="1076"/>
          <ac:spMkLst>
            <pc:docMk/>
            <pc:sldMk cId="2351899956" sldId="444"/>
            <ac:spMk id="12" creationId="{5834A2AE-B5C2-04C4-9922-70F16443C3D9}"/>
          </ac:spMkLst>
        </pc:spChg>
        <pc:spChg chg="add mod">
          <ac:chgData name="Ahmed, Shareef" userId="ce7c6025-ca9f-4b65-b3ee-82447e2e582a" providerId="ADAL" clId="{04AD6244-0BE4-4F96-A56C-AACD307C7FB0}" dt="2023-09-03T07:11:52.361" v="2095" actId="1076"/>
          <ac:spMkLst>
            <pc:docMk/>
            <pc:sldMk cId="2351899956" sldId="444"/>
            <ac:spMk id="13" creationId="{4749365C-723D-8294-6430-BF86E633B951}"/>
          </ac:spMkLst>
        </pc:spChg>
      </pc:sldChg>
      <pc:sldChg chg="delSp modSp add mod">
        <pc:chgData name="Ahmed, Shareef" userId="ce7c6025-ca9f-4b65-b3ee-82447e2e582a" providerId="ADAL" clId="{04AD6244-0BE4-4F96-A56C-AACD307C7FB0}" dt="2023-09-03T07:41:14.715" v="2230" actId="478"/>
        <pc:sldMkLst>
          <pc:docMk/>
          <pc:sldMk cId="2013221156" sldId="445"/>
        </pc:sldMkLst>
        <pc:spChg chg="del mod">
          <ac:chgData name="Ahmed, Shareef" userId="ce7c6025-ca9f-4b65-b3ee-82447e2e582a" providerId="ADAL" clId="{04AD6244-0BE4-4F96-A56C-AACD307C7FB0}" dt="2023-09-03T07:41:14.715" v="2230" actId="478"/>
          <ac:spMkLst>
            <pc:docMk/>
            <pc:sldMk cId="2013221156" sldId="445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3" creationId="{8D4DCC6A-6AE2-21BE-AA50-6B482C7CBD7F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7" creationId="{827E5A60-4F8B-8231-9A8B-48FE22A1850B}"/>
          </ac:spMkLst>
        </pc:spChg>
        <pc:spChg chg="mod">
          <ac:chgData name="Ahmed, Shareef" userId="ce7c6025-ca9f-4b65-b3ee-82447e2e582a" providerId="ADAL" clId="{04AD6244-0BE4-4F96-A56C-AACD307C7FB0}" dt="2023-09-03T07:41:11.972" v="2229" actId="255"/>
          <ac:spMkLst>
            <pc:docMk/>
            <pc:sldMk cId="2013221156" sldId="445"/>
            <ac:spMk id="8" creationId="{CBA8BB2D-5C98-8B7E-D169-996F0532C30B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12" creationId="{5834A2AE-B5C2-04C4-9922-70F16443C3D9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13" creationId="{4749365C-723D-8294-6430-BF86E633B951}"/>
          </ac:spMkLst>
        </pc:spChg>
      </pc:sldChg>
      <pc:sldChg chg="addSp modSp add mod">
        <pc:chgData name="Ahmed, Shareef" userId="ce7c6025-ca9f-4b65-b3ee-82447e2e582a" providerId="ADAL" clId="{04AD6244-0BE4-4F96-A56C-AACD307C7FB0}" dt="2023-09-03T22:39:39.910" v="2755" actId="27636"/>
        <pc:sldMkLst>
          <pc:docMk/>
          <pc:sldMk cId="3619590190" sldId="446"/>
        </pc:sldMkLst>
        <pc:spChg chg="add mod">
          <ac:chgData name="Ahmed, Shareef" userId="ce7c6025-ca9f-4b65-b3ee-82447e2e582a" providerId="ADAL" clId="{04AD6244-0BE4-4F96-A56C-AACD307C7FB0}" dt="2023-09-03T22:39:39.910" v="2755" actId="27636"/>
          <ac:spMkLst>
            <pc:docMk/>
            <pc:sldMk cId="3619590190" sldId="446"/>
            <ac:spMk id="3" creationId="{22CD3CAB-1A84-161B-C475-B9C7594FC4E7}"/>
          </ac:spMkLst>
        </pc:spChg>
        <pc:picChg chg="mod">
          <ac:chgData name="Ahmed, Shareef" userId="ce7c6025-ca9f-4b65-b3ee-82447e2e582a" providerId="ADAL" clId="{04AD6244-0BE4-4F96-A56C-AACD307C7FB0}" dt="2023-09-03T08:46:29.509" v="2355" actId="1076"/>
          <ac:picMkLst>
            <pc:docMk/>
            <pc:sldMk cId="3619590190" sldId="446"/>
            <ac:picMk id="11" creationId="{ECFA9C89-3E6F-6688-75B5-A0FF3FF40E76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4T18:34:37.468" v="4386" actId="20577"/>
        <pc:sldMkLst>
          <pc:docMk/>
          <pc:sldMk cId="682127970" sldId="447"/>
        </pc:sldMkLst>
        <pc:spChg chg="mod">
          <ac:chgData name="Ahmed, Shareef" userId="ce7c6025-ca9f-4b65-b3ee-82447e2e582a" providerId="ADAL" clId="{04AD6244-0BE4-4F96-A56C-AACD307C7FB0}" dt="2023-09-04T18:32:11.484" v="4320" actId="1076"/>
          <ac:spMkLst>
            <pc:docMk/>
            <pc:sldMk cId="682127970" sldId="447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18:34:37.468" v="4386" actId="20577"/>
          <ac:spMkLst>
            <pc:docMk/>
            <pc:sldMk cId="682127970" sldId="447"/>
            <ac:spMk id="8" creationId="{AF495332-70B6-71CF-8D9F-C425AA157FCB}"/>
          </ac:spMkLst>
        </pc:spChg>
        <pc:spChg chg="add del mod">
          <ac:chgData name="Ahmed, Shareef" userId="ce7c6025-ca9f-4b65-b3ee-82447e2e582a" providerId="ADAL" clId="{04AD6244-0BE4-4F96-A56C-AACD307C7FB0}" dt="2023-09-04T18:30:21.513" v="4275" actId="478"/>
          <ac:spMkLst>
            <pc:docMk/>
            <pc:sldMk cId="682127970" sldId="447"/>
            <ac:spMk id="9" creationId="{71A7F955-AC92-ACF1-B1A3-4AB19C031AF7}"/>
          </ac:spMkLst>
        </pc:spChg>
        <pc:picChg chg="del">
          <ac:chgData name="Ahmed, Shareef" userId="ce7c6025-ca9f-4b65-b3ee-82447e2e582a" providerId="ADAL" clId="{04AD6244-0BE4-4F96-A56C-AACD307C7FB0}" dt="2023-09-04T18:30:17.236" v="4274" actId="478"/>
          <ac:picMkLst>
            <pc:docMk/>
            <pc:sldMk cId="682127970" sldId="447"/>
            <ac:picMk id="6" creationId="{390A51B8-C00A-013B-DDAB-5AD0031E7C27}"/>
          </ac:picMkLst>
        </pc:picChg>
      </pc:sldChg>
      <pc:sldChg chg="addSp delSp modSp add mod ord">
        <pc:chgData name="Ahmed, Shareef" userId="ce7c6025-ca9f-4b65-b3ee-82447e2e582a" providerId="ADAL" clId="{04AD6244-0BE4-4F96-A56C-AACD307C7FB0}" dt="2023-09-04T19:28:16.969" v="4760" actId="962"/>
        <pc:sldMkLst>
          <pc:docMk/>
          <pc:sldMk cId="506826358" sldId="448"/>
        </pc:sldMkLst>
        <pc:spChg chg="mod">
          <ac:chgData name="Ahmed, Shareef" userId="ce7c6025-ca9f-4b65-b3ee-82447e2e582a" providerId="ADAL" clId="{04AD6244-0BE4-4F96-A56C-AACD307C7FB0}" dt="2023-09-04T19:13:10.159" v="4553" actId="20577"/>
          <ac:spMkLst>
            <pc:docMk/>
            <pc:sldMk cId="506826358" sldId="448"/>
            <ac:spMk id="3" creationId="{DEF809D8-D53C-D68B-78DF-D0819D50806C}"/>
          </ac:spMkLst>
        </pc:spChg>
        <pc:picChg chg="add del mod">
          <ac:chgData name="Ahmed, Shareef" userId="ce7c6025-ca9f-4b65-b3ee-82447e2e582a" providerId="ADAL" clId="{04AD6244-0BE4-4F96-A56C-AACD307C7FB0}" dt="2023-09-04T19:13:36.691" v="4555" actId="478"/>
          <ac:picMkLst>
            <pc:docMk/>
            <pc:sldMk cId="506826358" sldId="448"/>
            <ac:picMk id="7" creationId="{F0264BAE-8BB6-EEBE-B055-DF6D54404EF9}"/>
          </ac:picMkLst>
        </pc:picChg>
        <pc:picChg chg="add mod">
          <ac:chgData name="Ahmed, Shareef" userId="ce7c6025-ca9f-4b65-b3ee-82447e2e582a" providerId="ADAL" clId="{04AD6244-0BE4-4F96-A56C-AACD307C7FB0}" dt="2023-09-04T19:28:16.969" v="4760" actId="962"/>
          <ac:picMkLst>
            <pc:docMk/>
            <pc:sldMk cId="506826358" sldId="448"/>
            <ac:picMk id="9" creationId="{CA47B288-0002-7A0D-41FC-B8B09FEADEF2}"/>
          </ac:picMkLst>
        </pc:picChg>
      </pc:sldChg>
      <pc:sldChg chg="modSp add mod">
        <pc:chgData name="Ahmed, Shareef" userId="ce7c6025-ca9f-4b65-b3ee-82447e2e582a" providerId="ADAL" clId="{04AD6244-0BE4-4F96-A56C-AACD307C7FB0}" dt="2023-09-04T19:51:09.669" v="4902" actId="1076"/>
        <pc:sldMkLst>
          <pc:docMk/>
          <pc:sldMk cId="2956498834" sldId="449"/>
        </pc:sldMkLst>
        <pc:spChg chg="mod">
          <ac:chgData name="Ahmed, Shareef" userId="ce7c6025-ca9f-4b65-b3ee-82447e2e582a" providerId="ADAL" clId="{04AD6244-0BE4-4F96-A56C-AACD307C7FB0}" dt="2023-09-04T19:47:48.259" v="4826" actId="2710"/>
          <ac:spMkLst>
            <pc:docMk/>
            <pc:sldMk cId="2956498834" sldId="449"/>
            <ac:spMk id="3" creationId="{DEF809D8-D53C-D68B-78DF-D0819D50806C}"/>
          </ac:spMkLst>
        </pc:spChg>
        <pc:picChg chg="mod">
          <ac:chgData name="Ahmed, Shareef" userId="ce7c6025-ca9f-4b65-b3ee-82447e2e582a" providerId="ADAL" clId="{04AD6244-0BE4-4F96-A56C-AACD307C7FB0}" dt="2023-09-04T19:51:09.669" v="4902" actId="1076"/>
          <ac:picMkLst>
            <pc:docMk/>
            <pc:sldMk cId="2956498834" sldId="449"/>
            <ac:picMk id="7" creationId="{F0264BAE-8BB6-EEBE-B055-DF6D54404EF9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4T20:07:57.888" v="4966" actId="255"/>
        <pc:sldMkLst>
          <pc:docMk/>
          <pc:sldMk cId="3182293999" sldId="450"/>
        </pc:sldMkLst>
        <pc:spChg chg="mod">
          <ac:chgData name="Ahmed, Shareef" userId="ce7c6025-ca9f-4b65-b3ee-82447e2e582a" providerId="ADAL" clId="{04AD6244-0BE4-4F96-A56C-AACD307C7FB0}" dt="2023-09-04T20:07:57.888" v="4966" actId="255"/>
          <ac:spMkLst>
            <pc:docMk/>
            <pc:sldMk cId="3182293999" sldId="450"/>
            <ac:spMk id="3" creationId="{DEF809D8-D53C-D68B-78DF-D0819D50806C}"/>
          </ac:spMkLst>
        </pc:spChg>
        <pc:picChg chg="add mod">
          <ac:chgData name="Ahmed, Shareef" userId="ce7c6025-ca9f-4b65-b3ee-82447e2e582a" providerId="ADAL" clId="{04AD6244-0BE4-4F96-A56C-AACD307C7FB0}" dt="2023-09-04T19:51:45.575" v="4904" actId="1076"/>
          <ac:picMkLst>
            <pc:docMk/>
            <pc:sldMk cId="3182293999" sldId="450"/>
            <ac:picMk id="7" creationId="{01F5EF62-8640-7719-6AD3-D507389FF7DE}"/>
          </ac:picMkLst>
        </pc:picChg>
        <pc:picChg chg="del">
          <ac:chgData name="Ahmed, Shareef" userId="ce7c6025-ca9f-4b65-b3ee-82447e2e582a" providerId="ADAL" clId="{04AD6244-0BE4-4F96-A56C-AACD307C7FB0}" dt="2023-09-04T19:49:29.086" v="4894" actId="478"/>
          <ac:picMkLst>
            <pc:docMk/>
            <pc:sldMk cId="3182293999" sldId="450"/>
            <ac:picMk id="9" creationId="{1501C1AD-D061-C442-13BD-DFCB8087886B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4T20:07:50.275" v="4965" actId="255"/>
        <pc:sldMkLst>
          <pc:docMk/>
          <pc:sldMk cId="2554613980" sldId="451"/>
        </pc:sldMkLst>
        <pc:spChg chg="mod">
          <ac:chgData name="Ahmed, Shareef" userId="ce7c6025-ca9f-4b65-b3ee-82447e2e582a" providerId="ADAL" clId="{04AD6244-0BE4-4F96-A56C-AACD307C7FB0}" dt="2023-09-04T20:07:50.275" v="4965" actId="255"/>
          <ac:spMkLst>
            <pc:docMk/>
            <pc:sldMk cId="2554613980" sldId="451"/>
            <ac:spMk id="3" creationId="{DEF809D8-D53C-D68B-78DF-D0819D50806C}"/>
          </ac:spMkLst>
        </pc:spChg>
        <pc:picChg chg="del">
          <ac:chgData name="Ahmed, Shareef" userId="ce7c6025-ca9f-4b65-b3ee-82447e2e582a" providerId="ADAL" clId="{04AD6244-0BE4-4F96-A56C-AACD307C7FB0}" dt="2023-09-04T20:07:13.206" v="4924" actId="478"/>
          <ac:picMkLst>
            <pc:docMk/>
            <pc:sldMk cId="2554613980" sldId="451"/>
            <ac:picMk id="7" creationId="{01F5EF62-8640-7719-6AD3-D507389FF7DE}"/>
          </ac:picMkLst>
        </pc:picChg>
        <pc:picChg chg="add mod ord">
          <ac:chgData name="Ahmed, Shareef" userId="ce7c6025-ca9f-4b65-b3ee-82447e2e582a" providerId="ADAL" clId="{04AD6244-0BE4-4F96-A56C-AACD307C7FB0}" dt="2023-09-04T20:07:17.073" v="4925"/>
          <ac:picMkLst>
            <pc:docMk/>
            <pc:sldMk cId="2554613980" sldId="451"/>
            <ac:picMk id="8" creationId="{FA4B6D8C-0A80-ED92-62FB-DCDC7A8F0DAB}"/>
          </ac:picMkLst>
        </pc:picChg>
      </pc:sldChg>
      <pc:sldChg chg="modSp add">
        <pc:chgData name="Ahmed, Shareef" userId="ce7c6025-ca9f-4b65-b3ee-82447e2e582a" providerId="ADAL" clId="{04AD6244-0BE4-4F96-A56C-AACD307C7FB0}" dt="2023-09-05T03:11:17.177" v="5795"/>
        <pc:sldMkLst>
          <pc:docMk/>
          <pc:sldMk cId="947238349" sldId="452"/>
        </pc:sldMkLst>
        <pc:spChg chg="mod">
          <ac:chgData name="Ahmed, Shareef" userId="ce7c6025-ca9f-4b65-b3ee-82447e2e582a" providerId="ADAL" clId="{04AD6244-0BE4-4F96-A56C-AACD307C7FB0}" dt="2023-09-05T03:11:17.177" v="5795"/>
          <ac:spMkLst>
            <pc:docMk/>
            <pc:sldMk cId="947238349" sldId="452"/>
            <ac:spMk id="7" creationId="{D0AE1F76-DB5F-5C6C-4BB4-D8A100E3A047}"/>
          </ac:spMkLst>
        </pc:spChg>
      </pc:sldChg>
      <pc:sldChg chg="addSp delSp modSp add mod">
        <pc:chgData name="Ahmed, Shareef" userId="ce7c6025-ca9f-4b65-b3ee-82447e2e582a" providerId="ADAL" clId="{04AD6244-0BE4-4F96-A56C-AACD307C7FB0}" dt="2023-09-05T08:09:36.735" v="7859" actId="207"/>
        <pc:sldMkLst>
          <pc:docMk/>
          <pc:sldMk cId="3464110157" sldId="453"/>
        </pc:sldMkLst>
        <pc:spChg chg="mod">
          <ac:chgData name="Ahmed, Shareef" userId="ce7c6025-ca9f-4b65-b3ee-82447e2e582a" providerId="ADAL" clId="{04AD6244-0BE4-4F96-A56C-AACD307C7FB0}" dt="2023-09-05T08:01:15.754" v="7574" actId="20577"/>
          <ac:spMkLst>
            <pc:docMk/>
            <pc:sldMk cId="3464110157" sldId="45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08:09:36.735" v="7859" actId="207"/>
          <ac:spMkLst>
            <pc:docMk/>
            <pc:sldMk cId="3464110157" sldId="453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5T08:08:23.945" v="7779" actId="20577"/>
          <ac:spMkLst>
            <pc:docMk/>
            <pc:sldMk cId="3464110157" sldId="453"/>
            <ac:spMk id="6" creationId="{D565C04C-736C-A64D-0B5A-9AED9322ACE2}"/>
          </ac:spMkLst>
        </pc:spChg>
        <pc:spChg chg="del">
          <ac:chgData name="Ahmed, Shareef" userId="ce7c6025-ca9f-4b65-b3ee-82447e2e582a" providerId="ADAL" clId="{04AD6244-0BE4-4F96-A56C-AACD307C7FB0}" dt="2023-09-05T08:01:19.343" v="7575" actId="478"/>
          <ac:spMkLst>
            <pc:docMk/>
            <pc:sldMk cId="3464110157" sldId="453"/>
            <ac:spMk id="7" creationId="{71B6F5E2-84C5-8FEB-6A55-3A4C30F2D878}"/>
          </ac:spMkLst>
        </pc:spChg>
        <pc:spChg chg="add mod">
          <ac:chgData name="Ahmed, Shareef" userId="ce7c6025-ca9f-4b65-b3ee-82447e2e582a" providerId="ADAL" clId="{04AD6244-0BE4-4F96-A56C-AACD307C7FB0}" dt="2023-09-05T08:08:29.262" v="7780" actId="20577"/>
          <ac:spMkLst>
            <pc:docMk/>
            <pc:sldMk cId="3464110157" sldId="453"/>
            <ac:spMk id="8" creationId="{10E1C065-68B6-FCC2-1B2F-F157B6FE20DD}"/>
          </ac:spMkLst>
        </pc:spChg>
      </pc:sldChg>
      <pc:sldChg chg="addSp delSp modSp add mod">
        <pc:chgData name="Ahmed, Shareef" userId="ce7c6025-ca9f-4b65-b3ee-82447e2e582a" providerId="ADAL" clId="{04AD6244-0BE4-4F96-A56C-AACD307C7FB0}" dt="2023-09-05T21:09:29.727" v="8526"/>
        <pc:sldMkLst>
          <pc:docMk/>
          <pc:sldMk cId="787994803" sldId="454"/>
        </pc:sldMkLst>
        <pc:spChg chg="mod">
          <ac:chgData name="Ahmed, Shareef" userId="ce7c6025-ca9f-4b65-b3ee-82447e2e582a" providerId="ADAL" clId="{04AD6244-0BE4-4F96-A56C-AACD307C7FB0}" dt="2023-09-05T21:09:29.727" v="8526"/>
          <ac:spMkLst>
            <pc:docMk/>
            <pc:sldMk cId="787994803" sldId="454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21:08:20.292" v="8524" actId="114"/>
          <ac:spMkLst>
            <pc:docMk/>
            <pc:sldMk cId="787994803" sldId="454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20:34:37.108" v="8208" actId="478"/>
          <ac:spMkLst>
            <pc:docMk/>
            <pc:sldMk cId="787994803" sldId="454"/>
            <ac:spMk id="6" creationId="{D565C04C-736C-A64D-0B5A-9AED9322ACE2}"/>
          </ac:spMkLst>
        </pc:spChg>
        <pc:spChg chg="del">
          <ac:chgData name="Ahmed, Shareef" userId="ce7c6025-ca9f-4b65-b3ee-82447e2e582a" providerId="ADAL" clId="{04AD6244-0BE4-4F96-A56C-AACD307C7FB0}" dt="2023-09-05T20:34:42.503" v="8209" actId="478"/>
          <ac:spMkLst>
            <pc:docMk/>
            <pc:sldMk cId="787994803" sldId="454"/>
            <ac:spMk id="8" creationId="{10E1C065-68B6-FCC2-1B2F-F157B6FE20DD}"/>
          </ac:spMkLst>
        </pc:spChg>
        <pc:picChg chg="add mod">
          <ac:chgData name="Ahmed, Shareef" userId="ce7c6025-ca9f-4b65-b3ee-82447e2e582a" providerId="ADAL" clId="{04AD6244-0BE4-4F96-A56C-AACD307C7FB0}" dt="2023-09-05T21:08:25.904" v="8525" actId="1076"/>
          <ac:picMkLst>
            <pc:docMk/>
            <pc:sldMk cId="787994803" sldId="454"/>
            <ac:picMk id="7" creationId="{B0F744CA-946B-0E97-E8DE-12AA61CC9D83}"/>
          </ac:picMkLst>
        </pc:picChg>
      </pc:sldChg>
      <pc:sldChg chg="delSp modSp add mod">
        <pc:chgData name="Ahmed, Shareef" userId="ce7c6025-ca9f-4b65-b3ee-82447e2e582a" providerId="ADAL" clId="{04AD6244-0BE4-4F96-A56C-AACD307C7FB0}" dt="2023-09-05T21:11:10.313" v="8712" actId="207"/>
        <pc:sldMkLst>
          <pc:docMk/>
          <pc:sldMk cId="1068476180" sldId="455"/>
        </pc:sldMkLst>
        <pc:spChg chg="mod">
          <ac:chgData name="Ahmed, Shareef" userId="ce7c6025-ca9f-4b65-b3ee-82447e2e582a" providerId="ADAL" clId="{04AD6244-0BE4-4F96-A56C-AACD307C7FB0}" dt="2023-09-05T21:10:00.034" v="8541" actId="20577"/>
          <ac:spMkLst>
            <pc:docMk/>
            <pc:sldMk cId="1068476180" sldId="455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21:11:10.313" v="8712" actId="207"/>
          <ac:spMkLst>
            <pc:docMk/>
            <pc:sldMk cId="1068476180" sldId="455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21:09:52.870" v="8529" actId="478"/>
          <ac:spMkLst>
            <pc:docMk/>
            <pc:sldMk cId="1068476180" sldId="455"/>
            <ac:spMk id="6" creationId="{D565C04C-736C-A64D-0B5A-9AED9322ACE2}"/>
          </ac:spMkLst>
        </pc:spChg>
        <pc:spChg chg="del">
          <ac:chgData name="Ahmed, Shareef" userId="ce7c6025-ca9f-4b65-b3ee-82447e2e582a" providerId="ADAL" clId="{04AD6244-0BE4-4F96-A56C-AACD307C7FB0}" dt="2023-09-05T21:09:52.870" v="8529" actId="478"/>
          <ac:spMkLst>
            <pc:docMk/>
            <pc:sldMk cId="1068476180" sldId="455"/>
            <ac:spMk id="8" creationId="{10E1C065-68B6-FCC2-1B2F-F157B6FE20DD}"/>
          </ac:spMkLst>
        </pc:spChg>
      </pc:sldChg>
    </pc:docChg>
  </pc:docChgLst>
  <pc:docChgLst>
    <pc:chgData name="Ahmed, Shareef" userId="ce7c6025-ca9f-4b65-b3ee-82447e2e582a" providerId="ADAL" clId="{58923FD1-D1DB-41F4-B882-DFA6D381D9FD}"/>
    <pc:docChg chg="undo redo custSel addSld delSld modSld sldOrd">
      <pc:chgData name="Ahmed, Shareef" userId="ce7c6025-ca9f-4b65-b3ee-82447e2e582a" providerId="ADAL" clId="{58923FD1-D1DB-41F4-B882-DFA6D381D9FD}" dt="2023-11-08T08:02:02.321" v="7071" actId="20577"/>
      <pc:docMkLst>
        <pc:docMk/>
      </pc:docMkLst>
      <pc:sldChg chg="modSp mod">
        <pc:chgData name="Ahmed, Shareef" userId="ce7c6025-ca9f-4b65-b3ee-82447e2e582a" providerId="ADAL" clId="{58923FD1-D1DB-41F4-B882-DFA6D381D9FD}" dt="2023-11-01T00:22:37.902" v="581" actId="20577"/>
        <pc:sldMkLst>
          <pc:docMk/>
          <pc:sldMk cId="979164254" sldId="256"/>
        </pc:sldMkLst>
        <pc:spChg chg="mod">
          <ac:chgData name="Ahmed, Shareef" userId="ce7c6025-ca9f-4b65-b3ee-82447e2e582a" providerId="ADAL" clId="{58923FD1-D1DB-41F4-B882-DFA6D381D9FD}" dt="2023-11-01T00:22:37.902" v="581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addSp delSp modSp add del mod">
        <pc:chgData name="Ahmed, Shareef" userId="ce7c6025-ca9f-4b65-b3ee-82447e2e582a" providerId="ADAL" clId="{58923FD1-D1DB-41F4-B882-DFA6D381D9FD}" dt="2023-11-01T16:44:43.400" v="2186"/>
        <pc:sldMkLst>
          <pc:docMk/>
          <pc:sldMk cId="3545709616" sldId="268"/>
        </pc:sldMkLst>
        <pc:picChg chg="add del mod">
          <ac:chgData name="Ahmed, Shareef" userId="ce7c6025-ca9f-4b65-b3ee-82447e2e582a" providerId="ADAL" clId="{58923FD1-D1DB-41F4-B882-DFA6D381D9FD}" dt="2023-11-01T16:44:41.303" v="2178"/>
          <ac:picMkLst>
            <pc:docMk/>
            <pc:sldMk cId="3545709616" sldId="268"/>
            <ac:picMk id="2" creationId="{7A06C808-6CF6-0414-A716-29BB9A484EB5}"/>
          </ac:picMkLst>
        </pc:picChg>
        <pc:picChg chg="add del mod">
          <ac:chgData name="Ahmed, Shareef" userId="ce7c6025-ca9f-4b65-b3ee-82447e2e582a" providerId="ADAL" clId="{58923FD1-D1DB-41F4-B882-DFA6D381D9FD}" dt="2023-11-01T16:44:43.106" v="2185" actId="1076"/>
          <ac:picMkLst>
            <pc:docMk/>
            <pc:sldMk cId="3545709616" sldId="268"/>
            <ac:picMk id="6" creationId="{00000000-0000-0000-0000-000000000000}"/>
          </ac:picMkLst>
        </pc:picChg>
      </pc:sldChg>
      <pc:sldChg chg="addSp delSp modSp add del mod">
        <pc:chgData name="Ahmed, Shareef" userId="ce7c6025-ca9f-4b65-b3ee-82447e2e582a" providerId="ADAL" clId="{58923FD1-D1DB-41F4-B882-DFA6D381D9FD}" dt="2023-11-01T16:44:43.400" v="2186"/>
        <pc:sldMkLst>
          <pc:docMk/>
          <pc:sldMk cId="970696341" sldId="269"/>
        </pc:sldMkLst>
        <pc:picChg chg="add del mod">
          <ac:chgData name="Ahmed, Shareef" userId="ce7c6025-ca9f-4b65-b3ee-82447e2e582a" providerId="ADAL" clId="{58923FD1-D1DB-41F4-B882-DFA6D381D9FD}" dt="2023-11-01T16:44:39.718" v="2173"/>
          <ac:picMkLst>
            <pc:docMk/>
            <pc:sldMk cId="970696341" sldId="269"/>
            <ac:picMk id="2" creationId="{A2B9001D-3155-A5F0-A0EE-5172FC8D9C03}"/>
          </ac:picMkLst>
        </pc:picChg>
        <pc:picChg chg="add del mod">
          <ac:chgData name="Ahmed, Shareef" userId="ce7c6025-ca9f-4b65-b3ee-82447e2e582a" providerId="ADAL" clId="{58923FD1-D1DB-41F4-B882-DFA6D381D9FD}" dt="2023-11-01T16:44:42.833" v="2184" actId="1076"/>
          <ac:picMkLst>
            <pc:docMk/>
            <pc:sldMk cId="970696341" sldId="269"/>
            <ac:picMk id="6" creationId="{00000000-0000-0000-0000-000000000000}"/>
          </ac:picMkLst>
        </pc:picChg>
      </pc:sldChg>
      <pc:sldChg chg="addSp delSp modSp add del mod">
        <pc:chgData name="Ahmed, Shareef" userId="ce7c6025-ca9f-4b65-b3ee-82447e2e582a" providerId="ADAL" clId="{58923FD1-D1DB-41F4-B882-DFA6D381D9FD}" dt="2023-11-01T16:44:43.400" v="2186"/>
        <pc:sldMkLst>
          <pc:docMk/>
          <pc:sldMk cId="1981297396" sldId="270"/>
        </pc:sldMkLst>
        <pc:picChg chg="add del mod">
          <ac:chgData name="Ahmed, Shareef" userId="ce7c6025-ca9f-4b65-b3ee-82447e2e582a" providerId="ADAL" clId="{58923FD1-D1DB-41F4-B882-DFA6D381D9FD}" dt="2023-11-01T16:44:41.944" v="2181"/>
          <ac:picMkLst>
            <pc:docMk/>
            <pc:sldMk cId="1981297396" sldId="270"/>
            <ac:picMk id="2" creationId="{7A37953A-19C8-5FE6-A891-0F6B34344077}"/>
          </ac:picMkLst>
        </pc:picChg>
        <pc:picChg chg="add del mod">
          <ac:chgData name="Ahmed, Shareef" userId="ce7c6025-ca9f-4b65-b3ee-82447e2e582a" providerId="ADAL" clId="{58923FD1-D1DB-41F4-B882-DFA6D381D9FD}" dt="2023-11-01T16:44:40.364" v="2176"/>
          <ac:picMkLst>
            <pc:docMk/>
            <pc:sldMk cId="1981297396" sldId="270"/>
            <ac:picMk id="3" creationId="{27BD3BC9-8E5D-BAAC-EA3D-260974246CA4}"/>
          </ac:picMkLst>
        </pc:picChg>
        <pc:picChg chg="mod">
          <ac:chgData name="Ahmed, Shareef" userId="ce7c6025-ca9f-4b65-b3ee-82447e2e582a" providerId="ADAL" clId="{58923FD1-D1DB-41F4-B882-DFA6D381D9FD}" dt="2023-11-01T16:44:42.436" v="2183" actId="1076"/>
          <ac:picMkLst>
            <pc:docMk/>
            <pc:sldMk cId="1981297396" sldId="270"/>
            <ac:picMk id="6" creationId="{00000000-0000-0000-0000-000000000000}"/>
          </ac:picMkLst>
        </pc:picChg>
      </pc:sldChg>
      <pc:sldChg chg="modSp add del mod">
        <pc:chgData name="Ahmed, Shareef" userId="ce7c6025-ca9f-4b65-b3ee-82447e2e582a" providerId="ADAL" clId="{58923FD1-D1DB-41F4-B882-DFA6D381D9FD}" dt="2023-11-01T16:44:43.400" v="2186"/>
        <pc:sldMkLst>
          <pc:docMk/>
          <pc:sldMk cId="3733972697" sldId="271"/>
        </pc:sldMkLst>
        <pc:picChg chg="mod">
          <ac:chgData name="Ahmed, Shareef" userId="ce7c6025-ca9f-4b65-b3ee-82447e2e582a" providerId="ADAL" clId="{58923FD1-D1DB-41F4-B882-DFA6D381D9FD}" dt="2023-11-01T16:44:39.467" v="2172" actId="1076"/>
          <ac:picMkLst>
            <pc:docMk/>
            <pc:sldMk cId="3733972697" sldId="271"/>
            <ac:picMk id="6" creationId="{00000000-0000-0000-0000-000000000000}"/>
          </ac:picMkLst>
        </pc:picChg>
      </pc:sldChg>
      <pc:sldChg chg="addSp delSp add del mod">
        <pc:chgData name="Ahmed, Shareef" userId="ce7c6025-ca9f-4b65-b3ee-82447e2e582a" providerId="ADAL" clId="{58923FD1-D1DB-41F4-B882-DFA6D381D9FD}" dt="2023-11-01T16:44:43.400" v="2186"/>
        <pc:sldMkLst>
          <pc:docMk/>
          <pc:sldMk cId="2962159296" sldId="272"/>
        </pc:sldMkLst>
        <pc:spChg chg="add del">
          <ac:chgData name="Ahmed, Shareef" userId="ce7c6025-ca9f-4b65-b3ee-82447e2e582a" providerId="ADAL" clId="{58923FD1-D1DB-41F4-B882-DFA6D381D9FD}" dt="2023-11-01T16:44:38.962" v="2170" actId="478"/>
          <ac:spMkLst>
            <pc:docMk/>
            <pc:sldMk cId="2962159296" sldId="272"/>
            <ac:spMk id="4" creationId="{00000000-0000-0000-0000-000000000000}"/>
          </ac:spMkLst>
        </pc:spChg>
      </pc:sldChg>
      <pc:sldChg chg="add del">
        <pc:chgData name="Ahmed, Shareef" userId="ce7c6025-ca9f-4b65-b3ee-82447e2e582a" providerId="ADAL" clId="{58923FD1-D1DB-41F4-B882-DFA6D381D9FD}" dt="2023-11-01T16:44:43.400" v="2186"/>
        <pc:sldMkLst>
          <pc:docMk/>
          <pc:sldMk cId="4224332105" sldId="273"/>
        </pc:sldMkLst>
      </pc:sldChg>
      <pc:sldChg chg="add del">
        <pc:chgData name="Ahmed, Shareef" userId="ce7c6025-ca9f-4b65-b3ee-82447e2e582a" providerId="ADAL" clId="{58923FD1-D1DB-41F4-B882-DFA6D381D9FD}" dt="2023-11-01T16:44:43.400" v="2186"/>
        <pc:sldMkLst>
          <pc:docMk/>
          <pc:sldMk cId="4059030643" sldId="274"/>
        </pc:sldMkLst>
      </pc:sldChg>
      <pc:sldChg chg="add del">
        <pc:chgData name="Ahmed, Shareef" userId="ce7c6025-ca9f-4b65-b3ee-82447e2e582a" providerId="ADAL" clId="{58923FD1-D1DB-41F4-B882-DFA6D381D9FD}" dt="2023-11-01T16:44:43.400" v="2186"/>
        <pc:sldMkLst>
          <pc:docMk/>
          <pc:sldMk cId="1039752171" sldId="275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26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28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29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0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1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2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3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4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5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6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7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8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9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40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41"/>
        </pc:sldMkLst>
      </pc:sldChg>
      <pc:sldChg chg="addSp delSp modSp mod">
        <pc:chgData name="Ahmed, Shareef" userId="ce7c6025-ca9f-4b65-b3ee-82447e2e582a" providerId="ADAL" clId="{58923FD1-D1DB-41F4-B882-DFA6D381D9FD}" dt="2023-11-02T05:36:55.435" v="3233"/>
        <pc:sldMkLst>
          <pc:docMk/>
          <pc:sldMk cId="3361550352" sldId="482"/>
        </pc:sldMkLst>
        <pc:spChg chg="mod">
          <ac:chgData name="Ahmed, Shareef" userId="ce7c6025-ca9f-4b65-b3ee-82447e2e582a" providerId="ADAL" clId="{58923FD1-D1DB-41F4-B882-DFA6D381D9FD}" dt="2023-11-02T05:36:55.435" v="3233"/>
          <ac:spMkLst>
            <pc:docMk/>
            <pc:sldMk cId="3361550352" sldId="482"/>
            <ac:spMk id="2" creationId="{00000000-0000-0000-0000-000000000000}"/>
          </ac:spMkLst>
        </pc:spChg>
        <pc:spChg chg="del">
          <ac:chgData name="Ahmed, Shareef" userId="ce7c6025-ca9f-4b65-b3ee-82447e2e582a" providerId="ADAL" clId="{58923FD1-D1DB-41F4-B882-DFA6D381D9FD}" dt="2023-11-01T16:47:21.664" v="2188" actId="478"/>
          <ac:spMkLst>
            <pc:docMk/>
            <pc:sldMk cId="3361550352" sldId="482"/>
            <ac:spMk id="3" creationId="{25781CCC-EADA-3167-AC2D-A44538321013}"/>
          </ac:spMkLst>
        </pc:spChg>
        <pc:spChg chg="add mod">
          <ac:chgData name="Ahmed, Shareef" userId="ce7c6025-ca9f-4b65-b3ee-82447e2e582a" providerId="ADAL" clId="{58923FD1-D1DB-41F4-B882-DFA6D381D9FD}" dt="2023-11-01T17:08:27.303" v="2545" actId="113"/>
          <ac:spMkLst>
            <pc:docMk/>
            <pc:sldMk cId="3361550352" sldId="482"/>
            <ac:spMk id="22" creationId="{AB998B6A-F1CD-464B-6510-1B4953A0A390}"/>
          </ac:spMkLst>
        </pc:spChg>
        <pc:spChg chg="add mod">
          <ac:chgData name="Ahmed, Shareef" userId="ce7c6025-ca9f-4b65-b3ee-82447e2e582a" providerId="ADAL" clId="{58923FD1-D1DB-41F4-B882-DFA6D381D9FD}" dt="2023-11-01T17:05:01.414" v="2474" actId="1076"/>
          <ac:spMkLst>
            <pc:docMk/>
            <pc:sldMk cId="3361550352" sldId="482"/>
            <ac:spMk id="23" creationId="{9327EB39-C0B3-4AAE-4493-9E6A422F0A25}"/>
          </ac:spMkLst>
        </pc:spChg>
        <pc:spChg chg="add mod">
          <ac:chgData name="Ahmed, Shareef" userId="ce7c6025-ca9f-4b65-b3ee-82447e2e582a" providerId="ADAL" clId="{58923FD1-D1DB-41F4-B882-DFA6D381D9FD}" dt="2023-11-01T17:21:43.098" v="2729" actId="20577"/>
          <ac:spMkLst>
            <pc:docMk/>
            <pc:sldMk cId="3361550352" sldId="482"/>
            <ac:spMk id="24" creationId="{93A7B1B5-84B8-0F86-4C5F-7F83364F2EED}"/>
          </ac:spMkLst>
        </pc:spChg>
        <pc:grpChg chg="del">
          <ac:chgData name="Ahmed, Shareef" userId="ce7c6025-ca9f-4b65-b3ee-82447e2e582a" providerId="ADAL" clId="{58923FD1-D1DB-41F4-B882-DFA6D381D9FD}" dt="2023-11-01T16:47:22.923" v="2189" actId="478"/>
          <ac:grpSpMkLst>
            <pc:docMk/>
            <pc:sldMk cId="3361550352" sldId="482"/>
            <ac:grpSpMk id="18" creationId="{D284C491-7D5F-F42A-EEEA-4C27B7623695}"/>
          </ac:grpSpMkLst>
        </pc:grpChg>
        <pc:picChg chg="add mod">
          <ac:chgData name="Ahmed, Shareef" userId="ce7c6025-ca9f-4b65-b3ee-82447e2e582a" providerId="ADAL" clId="{58923FD1-D1DB-41F4-B882-DFA6D381D9FD}" dt="2023-11-01T17:20:30.041" v="2690" actId="14100"/>
          <ac:picMkLst>
            <pc:docMk/>
            <pc:sldMk cId="3361550352" sldId="482"/>
            <ac:picMk id="6" creationId="{8045893F-2A5A-8EBC-3197-97B5CDAC916D}"/>
          </ac:picMkLst>
        </pc:picChg>
        <pc:picChg chg="add mod">
          <ac:chgData name="Ahmed, Shareef" userId="ce7c6025-ca9f-4b65-b3ee-82447e2e582a" providerId="ADAL" clId="{58923FD1-D1DB-41F4-B882-DFA6D381D9FD}" dt="2023-11-01T17:04:55.929" v="2472" actId="1076"/>
          <ac:picMkLst>
            <pc:docMk/>
            <pc:sldMk cId="3361550352" sldId="482"/>
            <ac:picMk id="15" creationId="{B649F378-A24B-7BBA-C141-2C1A948B2227}"/>
          </ac:picMkLst>
        </pc:picChg>
        <pc:picChg chg="add del mod">
          <ac:chgData name="Ahmed, Shareef" userId="ce7c6025-ca9f-4b65-b3ee-82447e2e582a" providerId="ADAL" clId="{58923FD1-D1DB-41F4-B882-DFA6D381D9FD}" dt="2023-11-01T16:51:03.334" v="2203" actId="478"/>
          <ac:picMkLst>
            <pc:docMk/>
            <pc:sldMk cId="3361550352" sldId="482"/>
            <ac:picMk id="19" creationId="{EBEBCF98-0669-E374-08F4-F472F8C77C59}"/>
          </ac:picMkLst>
        </pc:picChg>
        <pc:picChg chg="add mod">
          <ac:chgData name="Ahmed, Shareef" userId="ce7c6025-ca9f-4b65-b3ee-82447e2e582a" providerId="ADAL" clId="{58923FD1-D1DB-41F4-B882-DFA6D381D9FD}" dt="2023-11-01T17:04:59.402" v="2473" actId="1076"/>
          <ac:picMkLst>
            <pc:docMk/>
            <pc:sldMk cId="3361550352" sldId="482"/>
            <ac:picMk id="21" creationId="{DDD6325E-80E2-64BE-E0CA-7646DAF17390}"/>
          </ac:picMkLst>
        </pc:picChg>
      </pc:sldChg>
      <pc:sldChg chg="addSp delSp modSp mod delAnim">
        <pc:chgData name="Ahmed, Shareef" userId="ce7c6025-ca9f-4b65-b3ee-82447e2e582a" providerId="ADAL" clId="{58923FD1-D1DB-41F4-B882-DFA6D381D9FD}" dt="2023-11-01T07:14:22.225" v="1731" actId="20577"/>
        <pc:sldMkLst>
          <pc:docMk/>
          <pc:sldMk cId="2065397992" sldId="519"/>
        </pc:sldMkLst>
        <pc:spChg chg="mod">
          <ac:chgData name="Ahmed, Shareef" userId="ce7c6025-ca9f-4b65-b3ee-82447e2e582a" providerId="ADAL" clId="{58923FD1-D1DB-41F4-B882-DFA6D381D9FD}" dt="2023-11-01T00:05:16.135" v="546"/>
          <ac:spMkLst>
            <pc:docMk/>
            <pc:sldMk cId="2065397992" sldId="519"/>
            <ac:spMk id="2" creationId="{00000000-0000-0000-0000-000000000000}"/>
          </ac:spMkLst>
        </pc:spChg>
        <pc:spChg chg="mod">
          <ac:chgData name="Ahmed, Shareef" userId="ce7c6025-ca9f-4b65-b3ee-82447e2e582a" providerId="ADAL" clId="{58923FD1-D1DB-41F4-B882-DFA6D381D9FD}" dt="2023-11-01T07:14:22.225" v="1731" actId="20577"/>
          <ac:spMkLst>
            <pc:docMk/>
            <pc:sldMk cId="2065397992" sldId="519"/>
            <ac:spMk id="3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1T00:19:59.232" v="554" actId="20577"/>
          <ac:spMkLst>
            <pc:docMk/>
            <pc:sldMk cId="2065397992" sldId="519"/>
            <ac:spMk id="10" creationId="{04CFA0CB-56DF-122F-04AE-E2B82F1F7263}"/>
          </ac:spMkLst>
        </pc:spChg>
        <pc:spChg chg="add mod">
          <ac:chgData name="Ahmed, Shareef" userId="ce7c6025-ca9f-4b65-b3ee-82447e2e582a" providerId="ADAL" clId="{58923FD1-D1DB-41F4-B882-DFA6D381D9FD}" dt="2023-11-01T00:03:57.287" v="527" actId="113"/>
          <ac:spMkLst>
            <pc:docMk/>
            <pc:sldMk cId="2065397992" sldId="519"/>
            <ac:spMk id="11" creationId="{22A89BF5-AD7D-1011-958B-B41D13F656FE}"/>
          </ac:spMkLst>
        </pc:spChg>
        <pc:spChg chg="del">
          <ac:chgData name="Ahmed, Shareef" userId="ce7c6025-ca9f-4b65-b3ee-82447e2e582a" providerId="ADAL" clId="{58923FD1-D1DB-41F4-B882-DFA6D381D9FD}" dt="2023-10-31T23:33:34.382" v="51" actId="478"/>
          <ac:spMkLst>
            <pc:docMk/>
            <pc:sldMk cId="2065397992" sldId="519"/>
            <ac:spMk id="13" creationId="{88450511-73EF-AF0E-A67D-7EBE7232D315}"/>
          </ac:spMkLst>
        </pc:spChg>
        <pc:spChg chg="del">
          <ac:chgData name="Ahmed, Shareef" userId="ce7c6025-ca9f-4b65-b3ee-82447e2e582a" providerId="ADAL" clId="{58923FD1-D1DB-41F4-B882-DFA6D381D9FD}" dt="2023-10-31T23:33:30.769" v="50" actId="478"/>
          <ac:spMkLst>
            <pc:docMk/>
            <pc:sldMk cId="2065397992" sldId="519"/>
            <ac:spMk id="14" creationId="{CDE43B62-A20D-9053-ED97-67906FEAE130}"/>
          </ac:spMkLst>
        </pc:spChg>
        <pc:graphicFrameChg chg="del">
          <ac:chgData name="Ahmed, Shareef" userId="ce7c6025-ca9f-4b65-b3ee-82447e2e582a" providerId="ADAL" clId="{58923FD1-D1DB-41F4-B882-DFA6D381D9FD}" dt="2023-10-31T23:33:36.124" v="52" actId="478"/>
          <ac:graphicFrameMkLst>
            <pc:docMk/>
            <pc:sldMk cId="2065397992" sldId="519"/>
            <ac:graphicFrameMk id="6" creationId="{5333E00C-1E5F-E766-2C9D-2E042FD05407}"/>
          </ac:graphicFrameMkLst>
        </pc:graphicFrameChg>
        <pc:picChg chg="add mod">
          <ac:chgData name="Ahmed, Shareef" userId="ce7c6025-ca9f-4b65-b3ee-82447e2e582a" providerId="ADAL" clId="{58923FD1-D1DB-41F4-B882-DFA6D381D9FD}" dt="2023-11-01T00:03:42.327" v="523" actId="1076"/>
          <ac:picMkLst>
            <pc:docMk/>
            <pc:sldMk cId="2065397992" sldId="519"/>
            <ac:picMk id="7" creationId="{C80CA57C-609C-EC75-ADAC-525536C6F7E2}"/>
          </ac:picMkLst>
        </pc:picChg>
        <pc:picChg chg="del">
          <ac:chgData name="Ahmed, Shareef" userId="ce7c6025-ca9f-4b65-b3ee-82447e2e582a" providerId="ADAL" clId="{58923FD1-D1DB-41F4-B882-DFA6D381D9FD}" dt="2023-10-31T23:33:29.239" v="49" actId="478"/>
          <ac:picMkLst>
            <pc:docMk/>
            <pc:sldMk cId="2065397992" sldId="519"/>
            <ac:picMk id="12" creationId="{D8F2CE50-B870-B94B-5F07-7B017831DA2E}"/>
          </ac:picMkLst>
        </pc:picChg>
        <pc:cxnChg chg="add mod">
          <ac:chgData name="Ahmed, Shareef" userId="ce7c6025-ca9f-4b65-b3ee-82447e2e582a" providerId="ADAL" clId="{58923FD1-D1DB-41F4-B882-DFA6D381D9FD}" dt="2023-10-31T23:58:38.401" v="362" actId="13822"/>
          <ac:cxnSpMkLst>
            <pc:docMk/>
            <pc:sldMk cId="2065397992" sldId="519"/>
            <ac:cxnSpMk id="9" creationId="{6BF59BC3-91EE-375A-AD51-45E58E68E77F}"/>
          </ac:cxnSpMkLst>
        </pc:cxnChg>
      </pc:sldChg>
      <pc:sldChg chg="addSp delSp modSp mod delAnim">
        <pc:chgData name="Ahmed, Shareef" userId="ce7c6025-ca9f-4b65-b3ee-82447e2e582a" providerId="ADAL" clId="{58923FD1-D1DB-41F4-B882-DFA6D381D9FD}" dt="2023-11-01T05:30:55.557" v="1146" actId="20577"/>
        <pc:sldMkLst>
          <pc:docMk/>
          <pc:sldMk cId="694705654" sldId="521"/>
        </pc:sldMkLst>
        <pc:spChg chg="mod">
          <ac:chgData name="Ahmed, Shareef" userId="ce7c6025-ca9f-4b65-b3ee-82447e2e582a" providerId="ADAL" clId="{58923FD1-D1DB-41F4-B882-DFA6D381D9FD}" dt="2023-11-01T01:08:59.281" v="623" actId="1076"/>
          <ac:spMkLst>
            <pc:docMk/>
            <pc:sldMk cId="694705654" sldId="521"/>
            <ac:spMk id="2" creationId="{00000000-0000-0000-0000-000000000000}"/>
          </ac:spMkLst>
        </pc:spChg>
        <pc:spChg chg="del">
          <ac:chgData name="Ahmed, Shareef" userId="ce7c6025-ca9f-4b65-b3ee-82447e2e582a" providerId="ADAL" clId="{58923FD1-D1DB-41F4-B882-DFA6D381D9FD}" dt="2023-11-01T00:16:37.856" v="548" actId="478"/>
          <ac:spMkLst>
            <pc:docMk/>
            <pc:sldMk cId="694705654" sldId="521"/>
            <ac:spMk id="3" creationId="{07A56280-FA33-E827-80A0-EE0A5DB72EF1}"/>
          </ac:spMkLst>
        </pc:spChg>
        <pc:spChg chg="add mod">
          <ac:chgData name="Ahmed, Shareef" userId="ce7c6025-ca9f-4b65-b3ee-82447e2e582a" providerId="ADAL" clId="{58923FD1-D1DB-41F4-B882-DFA6D381D9FD}" dt="2023-11-01T01:12:02.626" v="680" actId="164"/>
          <ac:spMkLst>
            <pc:docMk/>
            <pc:sldMk cId="694705654" sldId="521"/>
            <ac:spMk id="6" creationId="{89B8EA76-F934-BA39-CC13-9AB432024025}"/>
          </ac:spMkLst>
        </pc:spChg>
        <pc:spChg chg="add mod">
          <ac:chgData name="Ahmed, Shareef" userId="ce7c6025-ca9f-4b65-b3ee-82447e2e582a" providerId="ADAL" clId="{58923FD1-D1DB-41F4-B882-DFA6D381D9FD}" dt="2023-11-01T01:12:02.626" v="680" actId="164"/>
          <ac:spMkLst>
            <pc:docMk/>
            <pc:sldMk cId="694705654" sldId="521"/>
            <ac:spMk id="8" creationId="{FF337611-CFA3-1A06-A124-8BCE053E752D}"/>
          </ac:spMkLst>
        </pc:spChg>
        <pc:spChg chg="mod">
          <ac:chgData name="Ahmed, Shareef" userId="ce7c6025-ca9f-4b65-b3ee-82447e2e582a" providerId="ADAL" clId="{58923FD1-D1DB-41F4-B882-DFA6D381D9FD}" dt="2023-11-01T05:30:55.557" v="1146" actId="20577"/>
          <ac:spMkLst>
            <pc:docMk/>
            <pc:sldMk cId="694705654" sldId="521"/>
            <ac:spMk id="9" creationId="{EB354F34-A414-2D5B-ABB0-95F38631EC6D}"/>
          </ac:spMkLst>
        </pc:spChg>
        <pc:spChg chg="add mod">
          <ac:chgData name="Ahmed, Shareef" userId="ce7c6025-ca9f-4b65-b3ee-82447e2e582a" providerId="ADAL" clId="{58923FD1-D1DB-41F4-B882-DFA6D381D9FD}" dt="2023-11-01T01:12:02.626" v="680" actId="164"/>
          <ac:spMkLst>
            <pc:docMk/>
            <pc:sldMk cId="694705654" sldId="521"/>
            <ac:spMk id="30" creationId="{D24D17D8-C5B0-5B93-E772-4F4CCD1E223F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34" creationId="{FC7111FA-E0EF-9756-C134-0FF2771F23AF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35" creationId="{93708876-7647-CFA3-9893-66345947BCE1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36" creationId="{7235E656-5BB7-4082-F24E-0E332D550FCA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37" creationId="{A0C4BA61-E90D-1171-989F-4CAA51EF2838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38" creationId="{26FE9823-A065-B662-83C8-1AA23887CCDF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39" creationId="{53B2C8C1-1B6C-7636-0975-65A458D23D54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40" creationId="{12ACC328-B661-44BC-612E-91EAA3DCEBFF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41" creationId="{A129F498-4342-CB11-5190-AF448D95213E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42" creationId="{51479A7A-2128-9ACB-35B5-D4F2470632FC}"/>
          </ac:spMkLst>
        </pc:spChg>
        <pc:spChg chg="add mod">
          <ac:chgData name="Ahmed, Shareef" userId="ce7c6025-ca9f-4b65-b3ee-82447e2e582a" providerId="ADAL" clId="{58923FD1-D1DB-41F4-B882-DFA6D381D9FD}" dt="2023-11-01T01:12:02.626" v="680" actId="164"/>
          <ac:spMkLst>
            <pc:docMk/>
            <pc:sldMk cId="694705654" sldId="521"/>
            <ac:spMk id="43" creationId="{401F5B5F-6B58-9B51-E288-66915158DEE1}"/>
          </ac:spMkLst>
        </pc:spChg>
        <pc:spChg chg="add mod">
          <ac:chgData name="Ahmed, Shareef" userId="ce7c6025-ca9f-4b65-b3ee-82447e2e582a" providerId="ADAL" clId="{58923FD1-D1DB-41F4-B882-DFA6D381D9FD}" dt="2023-11-01T01:12:17.664" v="684" actId="164"/>
          <ac:spMkLst>
            <pc:docMk/>
            <pc:sldMk cId="694705654" sldId="521"/>
            <ac:spMk id="49" creationId="{A4327458-C442-1AA4-87A3-212056881BE7}"/>
          </ac:spMkLst>
        </pc:spChg>
        <pc:spChg chg="add mod">
          <ac:chgData name="Ahmed, Shareef" userId="ce7c6025-ca9f-4b65-b3ee-82447e2e582a" providerId="ADAL" clId="{58923FD1-D1DB-41F4-B882-DFA6D381D9FD}" dt="2023-11-01T01:12:17.664" v="684" actId="164"/>
          <ac:spMkLst>
            <pc:docMk/>
            <pc:sldMk cId="694705654" sldId="521"/>
            <ac:spMk id="50" creationId="{59D1D41E-F53B-B232-59DA-2E42FCBF062E}"/>
          </ac:spMkLst>
        </pc:spChg>
        <pc:spChg chg="add mod">
          <ac:chgData name="Ahmed, Shareef" userId="ce7c6025-ca9f-4b65-b3ee-82447e2e582a" providerId="ADAL" clId="{58923FD1-D1DB-41F4-B882-DFA6D381D9FD}" dt="2023-11-01T01:12:17.664" v="684" actId="164"/>
          <ac:spMkLst>
            <pc:docMk/>
            <pc:sldMk cId="694705654" sldId="521"/>
            <ac:spMk id="51" creationId="{9F4B57D3-AA6A-E533-0E14-73D795A4E4A7}"/>
          </ac:spMkLst>
        </pc:spChg>
        <pc:spChg chg="add mod">
          <ac:chgData name="Ahmed, Shareef" userId="ce7c6025-ca9f-4b65-b3ee-82447e2e582a" providerId="ADAL" clId="{58923FD1-D1DB-41F4-B882-DFA6D381D9FD}" dt="2023-11-01T01:12:17.664" v="684" actId="164"/>
          <ac:spMkLst>
            <pc:docMk/>
            <pc:sldMk cId="694705654" sldId="521"/>
            <ac:spMk id="52" creationId="{40FCF2AE-8CC7-50A6-8AE9-7582A151123A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58" creationId="{6EB2B8C6-035A-2AC8-761A-5027DC7B041A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59" creationId="{2C6ACA17-B931-10DE-0621-DF4D77DDA4A0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60" creationId="{6A58E258-DB25-A031-D809-8FA1BB98E920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61" creationId="{C3878283-917A-3301-430F-C99CA58428AF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67" creationId="{DA327901-33AB-A9AA-A257-50F8C323E4FE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68" creationId="{67F6279B-C432-CFE6-6EC9-55CB9A0421D2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69" creationId="{BEA63870-9360-E847-CF1C-6C9F20C39B5F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70" creationId="{0D9DEAF4-DF27-BE47-DB8A-2A5C30B8227C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71" creationId="{D4D2EF1F-9C23-D50E-C005-B829581348BD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72" creationId="{35FCC064-FE8E-598C-4021-721101EED5E6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73" creationId="{D3C0D1EC-15EC-28BA-3418-F68A27EB93BB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74" creationId="{A34845E6-2EB2-5C61-17A4-FC8769A26923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75" creationId="{D437C6AB-F256-ED1F-ADF5-B01E35B342C6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81" creationId="{93A76917-BFCD-F651-7B26-755488E76314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82" creationId="{274BFA05-9E4D-FC56-B27A-085A6B119170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83" creationId="{36384B35-989D-6314-8021-D49321A02D79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84" creationId="{3FD6817F-4A23-5C00-07C4-408646F13E28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85" creationId="{90C8BC0D-2431-08CA-9C36-4A29CC9708F2}"/>
          </ac:spMkLst>
        </pc:spChg>
        <pc:spChg chg="add del mod">
          <ac:chgData name="Ahmed, Shareef" userId="ce7c6025-ca9f-4b65-b3ee-82447e2e582a" providerId="ADAL" clId="{58923FD1-D1DB-41F4-B882-DFA6D381D9FD}" dt="2023-11-01T01:11:13.806" v="652" actId="478"/>
          <ac:spMkLst>
            <pc:docMk/>
            <pc:sldMk cId="694705654" sldId="521"/>
            <ac:spMk id="86" creationId="{0806ABAD-ED8A-FB16-E7B5-82ADC859F8F4}"/>
          </ac:spMkLst>
        </pc:spChg>
        <pc:spChg chg="add mod">
          <ac:chgData name="Ahmed, Shareef" userId="ce7c6025-ca9f-4b65-b3ee-82447e2e582a" providerId="ADAL" clId="{58923FD1-D1DB-41F4-B882-DFA6D381D9FD}" dt="2023-11-01T01:12:02.626" v="680" actId="164"/>
          <ac:spMkLst>
            <pc:docMk/>
            <pc:sldMk cId="694705654" sldId="521"/>
            <ac:spMk id="87" creationId="{FDD1042B-F252-388B-962D-477901DD2442}"/>
          </ac:spMkLst>
        </pc:spChg>
        <pc:spChg chg="add mod">
          <ac:chgData name="Ahmed, Shareef" userId="ce7c6025-ca9f-4b65-b3ee-82447e2e582a" providerId="ADAL" clId="{58923FD1-D1DB-41F4-B882-DFA6D381D9FD}" dt="2023-11-01T01:12:17.664" v="684" actId="164"/>
          <ac:spMkLst>
            <pc:docMk/>
            <pc:sldMk cId="694705654" sldId="521"/>
            <ac:spMk id="89" creationId="{322FE1AB-E7B1-D0CD-97AE-F665781138FF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91" creationId="{60677F6A-149A-47C9-7764-4C96988BC527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92" creationId="{C6990F06-20ED-C252-D308-F36837F4D7E2}"/>
          </ac:spMkLst>
        </pc:spChg>
        <pc:grpChg chg="del">
          <ac:chgData name="Ahmed, Shareef" userId="ce7c6025-ca9f-4b65-b3ee-82447e2e582a" providerId="ADAL" clId="{58923FD1-D1DB-41F4-B882-DFA6D381D9FD}" dt="2023-11-01T00:05:21.875" v="547" actId="478"/>
          <ac:grpSpMkLst>
            <pc:docMk/>
            <pc:sldMk cId="694705654" sldId="521"/>
            <ac:grpSpMk id="15" creationId="{028133DD-8468-610B-F2DB-D8C599B39E23}"/>
          </ac:grpSpMkLst>
        </pc:grpChg>
        <pc:grpChg chg="del">
          <ac:chgData name="Ahmed, Shareef" userId="ce7c6025-ca9f-4b65-b3ee-82447e2e582a" providerId="ADAL" clId="{58923FD1-D1DB-41F4-B882-DFA6D381D9FD}" dt="2023-11-01T00:05:21.875" v="547" actId="478"/>
          <ac:grpSpMkLst>
            <pc:docMk/>
            <pc:sldMk cId="694705654" sldId="521"/>
            <ac:grpSpMk id="16" creationId="{455DB0A6-51AF-E6BE-C392-44AF58486FC3}"/>
          </ac:grpSpMkLst>
        </pc:grpChg>
        <pc:grpChg chg="del">
          <ac:chgData name="Ahmed, Shareef" userId="ce7c6025-ca9f-4b65-b3ee-82447e2e582a" providerId="ADAL" clId="{58923FD1-D1DB-41F4-B882-DFA6D381D9FD}" dt="2023-11-01T00:05:21.875" v="547" actId="478"/>
          <ac:grpSpMkLst>
            <pc:docMk/>
            <pc:sldMk cId="694705654" sldId="521"/>
            <ac:grpSpMk id="23" creationId="{A585B9A4-2E5A-CEC2-DAB5-A3B6312CDFCD}"/>
          </ac:grpSpMkLst>
        </pc:grpChg>
        <pc:grpChg chg="add mod">
          <ac:chgData name="Ahmed, Shareef" userId="ce7c6025-ca9f-4b65-b3ee-82447e2e582a" providerId="ADAL" clId="{58923FD1-D1DB-41F4-B882-DFA6D381D9FD}" dt="2023-11-01T05:22:44.807" v="1017" actId="1076"/>
          <ac:grpSpMkLst>
            <pc:docMk/>
            <pc:sldMk cId="694705654" sldId="521"/>
            <ac:grpSpMk id="88" creationId="{5FA66106-9DB0-2734-AF5B-D4E9BEC90067}"/>
          </ac:grpSpMkLst>
        </pc:grpChg>
        <pc:grpChg chg="add mod">
          <ac:chgData name="Ahmed, Shareef" userId="ce7c6025-ca9f-4b65-b3ee-82447e2e582a" providerId="ADAL" clId="{58923FD1-D1DB-41F4-B882-DFA6D381D9FD}" dt="2023-11-01T05:22:44.807" v="1017" actId="1076"/>
          <ac:grpSpMkLst>
            <pc:docMk/>
            <pc:sldMk cId="694705654" sldId="521"/>
            <ac:grpSpMk id="90" creationId="{5466DD74-CB32-F4C2-AB64-973A48B57417}"/>
          </ac:grpSpMkLst>
        </pc:grpChg>
        <pc:grpChg chg="add mod">
          <ac:chgData name="Ahmed, Shareef" userId="ce7c6025-ca9f-4b65-b3ee-82447e2e582a" providerId="ADAL" clId="{58923FD1-D1DB-41F4-B882-DFA6D381D9FD}" dt="2023-11-01T05:22:44.807" v="1017" actId="1076"/>
          <ac:grpSpMkLst>
            <pc:docMk/>
            <pc:sldMk cId="694705654" sldId="521"/>
            <ac:grpSpMk id="93" creationId="{4012C2B1-6C65-1C07-176D-BD46F79AC652}"/>
          </ac:grpSpMkLst>
        </pc:grpChg>
        <pc:grpChg chg="add mod">
          <ac:chgData name="Ahmed, Shareef" userId="ce7c6025-ca9f-4b65-b3ee-82447e2e582a" providerId="ADAL" clId="{58923FD1-D1DB-41F4-B882-DFA6D381D9FD}" dt="2023-11-01T05:22:44.807" v="1017" actId="1076"/>
          <ac:grpSpMkLst>
            <pc:docMk/>
            <pc:sldMk cId="694705654" sldId="521"/>
            <ac:grpSpMk id="94" creationId="{3D98DA50-0D99-14FB-155A-E42A403D8C77}"/>
          </ac:grpSpMkLst>
        </pc:grpChg>
        <pc:cxnChg chg="del">
          <ac:chgData name="Ahmed, Shareef" userId="ce7c6025-ca9f-4b65-b3ee-82447e2e582a" providerId="ADAL" clId="{58923FD1-D1DB-41F4-B882-DFA6D381D9FD}" dt="2023-11-01T00:05:21.875" v="547" actId="478"/>
          <ac:cxnSpMkLst>
            <pc:docMk/>
            <pc:sldMk cId="694705654" sldId="521"/>
            <ac:cxnSpMk id="31" creationId="{C2758A19-3368-1BFA-37C0-D7A773422EE8}"/>
          </ac:cxnSpMkLst>
        </pc:cxnChg>
        <pc:cxnChg chg="del">
          <ac:chgData name="Ahmed, Shareef" userId="ce7c6025-ca9f-4b65-b3ee-82447e2e582a" providerId="ADAL" clId="{58923FD1-D1DB-41F4-B882-DFA6D381D9FD}" dt="2023-11-01T00:05:21.875" v="547" actId="478"/>
          <ac:cxnSpMkLst>
            <pc:docMk/>
            <pc:sldMk cId="694705654" sldId="521"/>
            <ac:cxnSpMk id="32" creationId="{835B9A14-2EDB-C083-46DE-60E0074FBD9D}"/>
          </ac:cxnSpMkLst>
        </pc:cxnChg>
        <pc:cxnChg chg="del">
          <ac:chgData name="Ahmed, Shareef" userId="ce7c6025-ca9f-4b65-b3ee-82447e2e582a" providerId="ADAL" clId="{58923FD1-D1DB-41F4-B882-DFA6D381D9FD}" dt="2023-11-01T00:05:21.875" v="547" actId="478"/>
          <ac:cxnSpMkLst>
            <pc:docMk/>
            <pc:sldMk cId="694705654" sldId="521"/>
            <ac:cxnSpMk id="33" creationId="{929E3EE7-6029-0959-2681-BBC0518CC505}"/>
          </ac:cxnSpMkLst>
        </pc:cxnChg>
        <pc:cxnChg chg="add mod">
          <ac:chgData name="Ahmed, Shareef" userId="ce7c6025-ca9f-4b65-b3ee-82447e2e582a" providerId="ADAL" clId="{58923FD1-D1DB-41F4-B882-DFA6D381D9FD}" dt="2023-11-01T01:12:02.626" v="680" actId="164"/>
          <ac:cxnSpMkLst>
            <pc:docMk/>
            <pc:sldMk cId="694705654" sldId="521"/>
            <ac:cxnSpMk id="44" creationId="{4149EE64-FE6B-FE2C-0428-FD1080DF61C1}"/>
          </ac:cxnSpMkLst>
        </pc:cxnChg>
        <pc:cxnChg chg="add mod">
          <ac:chgData name="Ahmed, Shareef" userId="ce7c6025-ca9f-4b65-b3ee-82447e2e582a" providerId="ADAL" clId="{58923FD1-D1DB-41F4-B882-DFA6D381D9FD}" dt="2023-11-01T01:12:02.626" v="680" actId="164"/>
          <ac:cxnSpMkLst>
            <pc:docMk/>
            <pc:sldMk cId="694705654" sldId="521"/>
            <ac:cxnSpMk id="45" creationId="{EA7A28F0-DC36-AD19-E734-56F8F0805EF0}"/>
          </ac:cxnSpMkLst>
        </pc:cxnChg>
        <pc:cxnChg chg="add mod">
          <ac:chgData name="Ahmed, Shareef" userId="ce7c6025-ca9f-4b65-b3ee-82447e2e582a" providerId="ADAL" clId="{58923FD1-D1DB-41F4-B882-DFA6D381D9FD}" dt="2023-11-01T01:12:02.626" v="680" actId="164"/>
          <ac:cxnSpMkLst>
            <pc:docMk/>
            <pc:sldMk cId="694705654" sldId="521"/>
            <ac:cxnSpMk id="46" creationId="{5C921AAE-2805-023E-E9DA-B345D29E96B6}"/>
          </ac:cxnSpMkLst>
        </pc:cxnChg>
        <pc:cxnChg chg="add mod">
          <ac:chgData name="Ahmed, Shareef" userId="ce7c6025-ca9f-4b65-b3ee-82447e2e582a" providerId="ADAL" clId="{58923FD1-D1DB-41F4-B882-DFA6D381D9FD}" dt="2023-11-01T01:12:02.626" v="680" actId="164"/>
          <ac:cxnSpMkLst>
            <pc:docMk/>
            <pc:sldMk cId="694705654" sldId="521"/>
            <ac:cxnSpMk id="47" creationId="{948B5E28-DE81-23DC-2929-40400DAC7D3D}"/>
          </ac:cxnSpMkLst>
        </pc:cxnChg>
        <pc:cxnChg chg="add mod">
          <ac:chgData name="Ahmed, Shareef" userId="ce7c6025-ca9f-4b65-b3ee-82447e2e582a" providerId="ADAL" clId="{58923FD1-D1DB-41F4-B882-DFA6D381D9FD}" dt="2023-11-01T01:12:02.626" v="680" actId="164"/>
          <ac:cxnSpMkLst>
            <pc:docMk/>
            <pc:sldMk cId="694705654" sldId="521"/>
            <ac:cxnSpMk id="48" creationId="{F5F0256C-56B4-08ED-12B0-8785E2FC12DF}"/>
          </ac:cxnSpMkLst>
        </pc:cxnChg>
        <pc:cxnChg chg="add mod">
          <ac:chgData name="Ahmed, Shareef" userId="ce7c6025-ca9f-4b65-b3ee-82447e2e582a" providerId="ADAL" clId="{58923FD1-D1DB-41F4-B882-DFA6D381D9FD}" dt="2023-11-01T01:12:17.664" v="684" actId="164"/>
          <ac:cxnSpMkLst>
            <pc:docMk/>
            <pc:sldMk cId="694705654" sldId="521"/>
            <ac:cxnSpMk id="53" creationId="{6B64EA8B-311B-4929-070B-5F9AE9128926}"/>
          </ac:cxnSpMkLst>
        </pc:cxnChg>
        <pc:cxnChg chg="add mod">
          <ac:chgData name="Ahmed, Shareef" userId="ce7c6025-ca9f-4b65-b3ee-82447e2e582a" providerId="ADAL" clId="{58923FD1-D1DB-41F4-B882-DFA6D381D9FD}" dt="2023-11-01T01:12:17.664" v="684" actId="164"/>
          <ac:cxnSpMkLst>
            <pc:docMk/>
            <pc:sldMk cId="694705654" sldId="521"/>
            <ac:cxnSpMk id="54" creationId="{0124F5FE-FE78-9C2C-4DD7-8725047A3FE1}"/>
          </ac:cxnSpMkLst>
        </pc:cxnChg>
        <pc:cxnChg chg="add mod">
          <ac:chgData name="Ahmed, Shareef" userId="ce7c6025-ca9f-4b65-b3ee-82447e2e582a" providerId="ADAL" clId="{58923FD1-D1DB-41F4-B882-DFA6D381D9FD}" dt="2023-11-01T01:12:17.664" v="684" actId="164"/>
          <ac:cxnSpMkLst>
            <pc:docMk/>
            <pc:sldMk cId="694705654" sldId="521"/>
            <ac:cxnSpMk id="55" creationId="{B0E5A1DE-A58A-1E3A-F7A4-9210D8FBAFD2}"/>
          </ac:cxnSpMkLst>
        </pc:cxnChg>
        <pc:cxnChg chg="add mod">
          <ac:chgData name="Ahmed, Shareef" userId="ce7c6025-ca9f-4b65-b3ee-82447e2e582a" providerId="ADAL" clId="{58923FD1-D1DB-41F4-B882-DFA6D381D9FD}" dt="2023-11-01T01:12:17.664" v="684" actId="164"/>
          <ac:cxnSpMkLst>
            <pc:docMk/>
            <pc:sldMk cId="694705654" sldId="521"/>
            <ac:cxnSpMk id="56" creationId="{207CBB45-5448-ADEB-9861-19B893383F22}"/>
          </ac:cxnSpMkLst>
        </pc:cxnChg>
        <pc:cxnChg chg="add mod">
          <ac:chgData name="Ahmed, Shareef" userId="ce7c6025-ca9f-4b65-b3ee-82447e2e582a" providerId="ADAL" clId="{58923FD1-D1DB-41F4-B882-DFA6D381D9FD}" dt="2023-11-01T01:12:17.664" v="684" actId="164"/>
          <ac:cxnSpMkLst>
            <pc:docMk/>
            <pc:sldMk cId="694705654" sldId="521"/>
            <ac:cxnSpMk id="57" creationId="{46E0F633-937D-F2B0-11F6-020629FAE1BF}"/>
          </ac:cxnSpMkLst>
        </pc:cxnChg>
        <pc:cxnChg chg="add mod">
          <ac:chgData name="Ahmed, Shareef" userId="ce7c6025-ca9f-4b65-b3ee-82447e2e582a" providerId="ADAL" clId="{58923FD1-D1DB-41F4-B882-DFA6D381D9FD}" dt="2023-11-01T01:13:03.869" v="706" actId="164"/>
          <ac:cxnSpMkLst>
            <pc:docMk/>
            <pc:sldMk cId="694705654" sldId="521"/>
            <ac:cxnSpMk id="62" creationId="{AF7EBD03-671F-D41B-FFAC-BCB911A804B5}"/>
          </ac:cxnSpMkLst>
        </pc:cxnChg>
        <pc:cxnChg chg="add mod">
          <ac:chgData name="Ahmed, Shareef" userId="ce7c6025-ca9f-4b65-b3ee-82447e2e582a" providerId="ADAL" clId="{58923FD1-D1DB-41F4-B882-DFA6D381D9FD}" dt="2023-11-01T01:13:03.869" v="706" actId="164"/>
          <ac:cxnSpMkLst>
            <pc:docMk/>
            <pc:sldMk cId="694705654" sldId="521"/>
            <ac:cxnSpMk id="63" creationId="{86CD0848-A41F-C338-686F-9CC25AB17274}"/>
          </ac:cxnSpMkLst>
        </pc:cxnChg>
        <pc:cxnChg chg="add mod">
          <ac:chgData name="Ahmed, Shareef" userId="ce7c6025-ca9f-4b65-b3ee-82447e2e582a" providerId="ADAL" clId="{58923FD1-D1DB-41F4-B882-DFA6D381D9FD}" dt="2023-11-01T01:13:03.869" v="706" actId="164"/>
          <ac:cxnSpMkLst>
            <pc:docMk/>
            <pc:sldMk cId="694705654" sldId="521"/>
            <ac:cxnSpMk id="64" creationId="{81388B55-2BCC-A331-4718-3E19519A9F68}"/>
          </ac:cxnSpMkLst>
        </pc:cxnChg>
        <pc:cxnChg chg="add mod">
          <ac:chgData name="Ahmed, Shareef" userId="ce7c6025-ca9f-4b65-b3ee-82447e2e582a" providerId="ADAL" clId="{58923FD1-D1DB-41F4-B882-DFA6D381D9FD}" dt="2023-11-01T01:13:03.869" v="706" actId="164"/>
          <ac:cxnSpMkLst>
            <pc:docMk/>
            <pc:sldMk cId="694705654" sldId="521"/>
            <ac:cxnSpMk id="65" creationId="{8560C307-E242-05B9-BE63-4588AE8DEA98}"/>
          </ac:cxnSpMkLst>
        </pc:cxnChg>
        <pc:cxnChg chg="add mod">
          <ac:chgData name="Ahmed, Shareef" userId="ce7c6025-ca9f-4b65-b3ee-82447e2e582a" providerId="ADAL" clId="{58923FD1-D1DB-41F4-B882-DFA6D381D9FD}" dt="2023-11-01T01:13:03.869" v="706" actId="164"/>
          <ac:cxnSpMkLst>
            <pc:docMk/>
            <pc:sldMk cId="694705654" sldId="521"/>
            <ac:cxnSpMk id="66" creationId="{E690ACD9-A3F6-9BCD-50EF-55297146AA71}"/>
          </ac:cxnSpMkLst>
        </pc:cxnChg>
        <pc:cxnChg chg="add mod">
          <ac:chgData name="Ahmed, Shareef" userId="ce7c6025-ca9f-4b65-b3ee-82447e2e582a" providerId="ADAL" clId="{58923FD1-D1DB-41F4-B882-DFA6D381D9FD}" dt="2023-11-01T01:12:57.736" v="705" actId="164"/>
          <ac:cxnSpMkLst>
            <pc:docMk/>
            <pc:sldMk cId="694705654" sldId="521"/>
            <ac:cxnSpMk id="76" creationId="{E76F146F-CC34-BFDC-A0F8-45C5EECE99EA}"/>
          </ac:cxnSpMkLst>
        </pc:cxnChg>
        <pc:cxnChg chg="add mod">
          <ac:chgData name="Ahmed, Shareef" userId="ce7c6025-ca9f-4b65-b3ee-82447e2e582a" providerId="ADAL" clId="{58923FD1-D1DB-41F4-B882-DFA6D381D9FD}" dt="2023-11-01T01:12:57.736" v="705" actId="164"/>
          <ac:cxnSpMkLst>
            <pc:docMk/>
            <pc:sldMk cId="694705654" sldId="521"/>
            <ac:cxnSpMk id="77" creationId="{EAAE40C8-F4F9-3CFD-D467-1B840F56934A}"/>
          </ac:cxnSpMkLst>
        </pc:cxnChg>
        <pc:cxnChg chg="add mod">
          <ac:chgData name="Ahmed, Shareef" userId="ce7c6025-ca9f-4b65-b3ee-82447e2e582a" providerId="ADAL" clId="{58923FD1-D1DB-41F4-B882-DFA6D381D9FD}" dt="2023-11-01T01:12:57.736" v="705" actId="164"/>
          <ac:cxnSpMkLst>
            <pc:docMk/>
            <pc:sldMk cId="694705654" sldId="521"/>
            <ac:cxnSpMk id="78" creationId="{8348B432-A632-9739-94F6-7A11DB1D8A9C}"/>
          </ac:cxnSpMkLst>
        </pc:cxnChg>
        <pc:cxnChg chg="add mod">
          <ac:chgData name="Ahmed, Shareef" userId="ce7c6025-ca9f-4b65-b3ee-82447e2e582a" providerId="ADAL" clId="{58923FD1-D1DB-41F4-B882-DFA6D381D9FD}" dt="2023-11-01T01:12:57.736" v="705" actId="164"/>
          <ac:cxnSpMkLst>
            <pc:docMk/>
            <pc:sldMk cId="694705654" sldId="521"/>
            <ac:cxnSpMk id="79" creationId="{7E9EF32B-EE61-A51D-5E54-4E17635A8E9B}"/>
          </ac:cxnSpMkLst>
        </pc:cxnChg>
        <pc:cxnChg chg="add mod">
          <ac:chgData name="Ahmed, Shareef" userId="ce7c6025-ca9f-4b65-b3ee-82447e2e582a" providerId="ADAL" clId="{58923FD1-D1DB-41F4-B882-DFA6D381D9FD}" dt="2023-11-01T01:12:57.736" v="705" actId="164"/>
          <ac:cxnSpMkLst>
            <pc:docMk/>
            <pc:sldMk cId="694705654" sldId="521"/>
            <ac:cxnSpMk id="80" creationId="{78083415-0DB3-493F-1BB5-626F8DF2BDF3}"/>
          </ac:cxnSpMkLst>
        </pc:cxnChg>
        <pc:cxnChg chg="add mod">
          <ac:chgData name="Ahmed, Shareef" userId="ce7c6025-ca9f-4b65-b3ee-82447e2e582a" providerId="ADAL" clId="{58923FD1-D1DB-41F4-B882-DFA6D381D9FD}" dt="2023-11-01T05:22:33.943" v="1016" actId="1076"/>
          <ac:cxnSpMkLst>
            <pc:docMk/>
            <pc:sldMk cId="694705654" sldId="521"/>
            <ac:cxnSpMk id="95" creationId="{B809A967-62FD-BAE5-58E4-F8741CB69C1A}"/>
          </ac:cxnSpMkLst>
        </pc:cxnChg>
      </pc:sldChg>
      <pc:sldChg chg="del">
        <pc:chgData name="Ahmed, Shareef" userId="ce7c6025-ca9f-4b65-b3ee-82447e2e582a" providerId="ADAL" clId="{58923FD1-D1DB-41F4-B882-DFA6D381D9FD}" dt="2023-11-01T01:21:37.651" v="713" actId="47"/>
        <pc:sldMkLst>
          <pc:docMk/>
          <pc:sldMk cId="2732543454" sldId="529"/>
        </pc:sldMkLst>
      </pc:sldChg>
      <pc:sldChg chg="addSp delSp modSp mod delAnim">
        <pc:chgData name="Ahmed, Shareef" userId="ce7c6025-ca9f-4b65-b3ee-82447e2e582a" providerId="ADAL" clId="{58923FD1-D1DB-41F4-B882-DFA6D381D9FD}" dt="2023-11-08T06:31:05.522" v="6434" actId="1076"/>
        <pc:sldMkLst>
          <pc:docMk/>
          <pc:sldMk cId="1921495747" sldId="531"/>
        </pc:sldMkLst>
        <pc:spChg chg="mod">
          <ac:chgData name="Ahmed, Shareef" userId="ce7c6025-ca9f-4b65-b3ee-82447e2e582a" providerId="ADAL" clId="{58923FD1-D1DB-41F4-B882-DFA6D381D9FD}" dt="2023-11-01T05:26:22.073" v="1021"/>
          <ac:spMkLst>
            <pc:docMk/>
            <pc:sldMk cId="1921495747" sldId="531"/>
            <ac:spMk id="2" creationId="{00000000-0000-0000-0000-000000000000}"/>
          </ac:spMkLst>
        </pc:spChg>
        <pc:spChg chg="del">
          <ac:chgData name="Ahmed, Shareef" userId="ce7c6025-ca9f-4b65-b3ee-82447e2e582a" providerId="ADAL" clId="{58923FD1-D1DB-41F4-B882-DFA6D381D9FD}" dt="2023-11-01T05:26:25.433" v="1023" actId="478"/>
          <ac:spMkLst>
            <pc:docMk/>
            <pc:sldMk cId="1921495747" sldId="531"/>
            <ac:spMk id="6" creationId="{9B6377C8-D49D-0315-BBBC-DA0AAEC319F4}"/>
          </ac:spMkLst>
        </pc:spChg>
        <pc:spChg chg="add mod">
          <ac:chgData name="Ahmed, Shareef" userId="ce7c6025-ca9f-4b65-b3ee-82447e2e582a" providerId="ADAL" clId="{58923FD1-D1DB-41F4-B882-DFA6D381D9FD}" dt="2023-11-08T06:29:09.357" v="6336" actId="1076"/>
          <ac:spMkLst>
            <pc:docMk/>
            <pc:sldMk cId="1921495747" sldId="531"/>
            <ac:spMk id="7" creationId="{49390838-456D-68F3-EFE9-38A744736B19}"/>
          </ac:spMkLst>
        </pc:spChg>
        <pc:spChg chg="add mod">
          <ac:chgData name="Ahmed, Shareef" userId="ce7c6025-ca9f-4b65-b3ee-82447e2e582a" providerId="ADAL" clId="{58923FD1-D1DB-41F4-B882-DFA6D381D9FD}" dt="2023-11-08T06:31:05.522" v="6434" actId="1076"/>
          <ac:spMkLst>
            <pc:docMk/>
            <pc:sldMk cId="1921495747" sldId="531"/>
            <ac:spMk id="10" creationId="{A65078AE-3CB3-2B7F-AA53-924F38905F7F}"/>
          </ac:spMkLst>
        </pc:spChg>
        <pc:picChg chg="add mod">
          <ac:chgData name="Ahmed, Shareef" userId="ce7c6025-ca9f-4b65-b3ee-82447e2e582a" providerId="ADAL" clId="{58923FD1-D1DB-41F4-B882-DFA6D381D9FD}" dt="2023-11-08T06:31:05.522" v="6434" actId="1076"/>
          <ac:picMkLst>
            <pc:docMk/>
            <pc:sldMk cId="1921495747" sldId="531"/>
            <ac:picMk id="3" creationId="{614FA7A3-04E0-7A61-E238-010B8A6074F6}"/>
          </ac:picMkLst>
        </pc:picChg>
        <pc:picChg chg="del">
          <ac:chgData name="Ahmed, Shareef" userId="ce7c6025-ca9f-4b65-b3ee-82447e2e582a" providerId="ADAL" clId="{58923FD1-D1DB-41F4-B882-DFA6D381D9FD}" dt="2023-11-01T05:26:23.850" v="1022" actId="478"/>
          <ac:picMkLst>
            <pc:docMk/>
            <pc:sldMk cId="1921495747" sldId="531"/>
            <ac:picMk id="3" creationId="{9A14C2DA-F740-C35E-A827-BA54771C4AF1}"/>
          </ac:picMkLst>
        </pc:picChg>
        <pc:cxnChg chg="add del mod">
          <ac:chgData name="Ahmed, Shareef" userId="ce7c6025-ca9f-4b65-b3ee-82447e2e582a" providerId="ADAL" clId="{58923FD1-D1DB-41F4-B882-DFA6D381D9FD}" dt="2023-11-08T06:29:44.008" v="6342" actId="478"/>
          <ac:cxnSpMkLst>
            <pc:docMk/>
            <pc:sldMk cId="1921495747" sldId="531"/>
            <ac:cxnSpMk id="6" creationId="{FDAF45FA-F9F5-9765-2077-D4440F79AF94}"/>
          </ac:cxnSpMkLst>
        </pc:cxnChg>
      </pc:sldChg>
      <pc:sldChg chg="modSp mod">
        <pc:chgData name="Ahmed, Shareef" userId="ce7c6025-ca9f-4b65-b3ee-82447e2e582a" providerId="ADAL" clId="{58923FD1-D1DB-41F4-B882-DFA6D381D9FD}" dt="2023-11-08T08:02:02.321" v="7071" actId="20577"/>
        <pc:sldMkLst>
          <pc:docMk/>
          <pc:sldMk cId="1430995032" sldId="532"/>
        </pc:sldMkLst>
        <pc:spChg chg="mod">
          <ac:chgData name="Ahmed, Shareef" userId="ce7c6025-ca9f-4b65-b3ee-82447e2e582a" providerId="ADAL" clId="{58923FD1-D1DB-41F4-B882-DFA6D381D9FD}" dt="2023-11-01T05:46:50.154" v="1165" actId="20577"/>
          <ac:spMkLst>
            <pc:docMk/>
            <pc:sldMk cId="1430995032" sldId="532"/>
            <ac:spMk id="2" creationId="{00000000-0000-0000-0000-000000000000}"/>
          </ac:spMkLst>
        </pc:spChg>
        <pc:spChg chg="mod">
          <ac:chgData name="Ahmed, Shareef" userId="ce7c6025-ca9f-4b65-b3ee-82447e2e582a" providerId="ADAL" clId="{58923FD1-D1DB-41F4-B882-DFA6D381D9FD}" dt="2023-11-08T08:02:02.321" v="7071" actId="20577"/>
          <ac:spMkLst>
            <pc:docMk/>
            <pc:sldMk cId="1430995032" sldId="532"/>
            <ac:spMk id="3" creationId="{F449BAD7-76ED-70A3-B300-ED5A71C1EA25}"/>
          </ac:spMkLst>
        </pc:spChg>
      </pc:sldChg>
      <pc:sldChg chg="del">
        <pc:chgData name="Ahmed, Shareef" userId="ce7c6025-ca9f-4b65-b3ee-82447e2e582a" providerId="ADAL" clId="{58923FD1-D1DB-41F4-B882-DFA6D381D9FD}" dt="2023-11-01T01:21:27.005" v="711" actId="47"/>
        <pc:sldMkLst>
          <pc:docMk/>
          <pc:sldMk cId="960531451" sldId="537"/>
        </pc:sldMkLst>
      </pc:sldChg>
      <pc:sldChg chg="del">
        <pc:chgData name="Ahmed, Shareef" userId="ce7c6025-ca9f-4b65-b3ee-82447e2e582a" providerId="ADAL" clId="{58923FD1-D1DB-41F4-B882-DFA6D381D9FD}" dt="2023-11-01T05:59:39.529" v="1229" actId="47"/>
        <pc:sldMkLst>
          <pc:docMk/>
          <pc:sldMk cId="2839087969" sldId="541"/>
        </pc:sldMkLst>
      </pc:sldChg>
      <pc:sldChg chg="addSp delSp modSp mod modAnim">
        <pc:chgData name="Ahmed, Shareef" userId="ce7c6025-ca9f-4b65-b3ee-82447e2e582a" providerId="ADAL" clId="{58923FD1-D1DB-41F4-B882-DFA6D381D9FD}" dt="2023-11-03T02:08:20.752" v="4370" actId="1076"/>
        <pc:sldMkLst>
          <pc:docMk/>
          <pc:sldMk cId="1703975785" sldId="543"/>
        </pc:sldMkLst>
        <pc:spChg chg="mod">
          <ac:chgData name="Ahmed, Shareef" userId="ce7c6025-ca9f-4b65-b3ee-82447e2e582a" providerId="ADAL" clId="{58923FD1-D1DB-41F4-B882-DFA6D381D9FD}" dt="2023-11-03T01:06:47.592" v="4288" actId="27636"/>
          <ac:spMkLst>
            <pc:docMk/>
            <pc:sldMk cId="1703975785" sldId="543"/>
            <ac:spMk id="2" creationId="{00000000-0000-0000-0000-000000000000}"/>
          </ac:spMkLst>
        </pc:spChg>
        <pc:spChg chg="del">
          <ac:chgData name="Ahmed, Shareef" userId="ce7c6025-ca9f-4b65-b3ee-82447e2e582a" providerId="ADAL" clId="{58923FD1-D1DB-41F4-B882-DFA6D381D9FD}" dt="2023-11-03T01:06:00.380" v="4283" actId="478"/>
          <ac:spMkLst>
            <pc:docMk/>
            <pc:sldMk cId="1703975785" sldId="543"/>
            <ac:spMk id="3" creationId="{A7ED717B-DB75-86F2-F355-7758171864E8}"/>
          </ac:spMkLst>
        </pc:spChg>
        <pc:spChg chg="del">
          <ac:chgData name="Ahmed, Shareef" userId="ce7c6025-ca9f-4b65-b3ee-82447e2e582a" providerId="ADAL" clId="{58923FD1-D1DB-41F4-B882-DFA6D381D9FD}" dt="2023-11-03T01:06:00.380" v="4283" actId="478"/>
          <ac:spMkLst>
            <pc:docMk/>
            <pc:sldMk cId="1703975785" sldId="543"/>
            <ac:spMk id="7" creationId="{34D028E0-F378-BBC9-D2BC-289DCDB46E1B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8" creationId="{433BC29D-063A-FDB1-0F1D-E5C548C0EA33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9" creationId="{F0732657-5458-D90C-3047-FAA433EE1A5B}"/>
          </ac:spMkLst>
        </pc:spChg>
        <pc:spChg chg="del">
          <ac:chgData name="Ahmed, Shareef" userId="ce7c6025-ca9f-4b65-b3ee-82447e2e582a" providerId="ADAL" clId="{58923FD1-D1DB-41F4-B882-DFA6D381D9FD}" dt="2023-11-03T01:06:00.380" v="4283" actId="478"/>
          <ac:spMkLst>
            <pc:docMk/>
            <pc:sldMk cId="1703975785" sldId="543"/>
            <ac:spMk id="10" creationId="{CC24161F-65D0-CA1C-C4C5-A882A8DE732C}"/>
          </ac:spMkLst>
        </pc:spChg>
        <pc:spChg chg="del">
          <ac:chgData name="Ahmed, Shareef" userId="ce7c6025-ca9f-4b65-b3ee-82447e2e582a" providerId="ADAL" clId="{58923FD1-D1DB-41F4-B882-DFA6D381D9FD}" dt="2023-11-03T01:05:57.397" v="4282" actId="478"/>
          <ac:spMkLst>
            <pc:docMk/>
            <pc:sldMk cId="1703975785" sldId="543"/>
            <ac:spMk id="11" creationId="{9B8A7A46-54B6-628B-0471-ACDD8A064D60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12" creationId="{FDC30A14-F474-0F7B-163F-D0D851239BE3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14" creationId="{309691B5-CB13-5DAE-314D-3A3EBE36B9A2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17" creationId="{DC5A60A5-FDB5-1CE5-644F-23C7C0E30D95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19" creationId="{BEE1126F-089E-33AF-E0E0-045B799A4EAC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0" creationId="{E71B7C21-C82B-4D01-E830-99F58F7F93E8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1" creationId="{52ACA27A-171A-21CA-64AA-BBAE8CC46DB1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2" creationId="{CE367770-6371-9075-EE07-1BE2D75C051C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3" creationId="{DABC8EFD-3818-1D45-81DC-8F04D5550D9F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4" creationId="{75BF9FB2-A941-85DA-109E-376F6285D456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5" creationId="{756AAD5E-1CF8-C368-8381-972F3B31DB5D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6" creationId="{69701D2A-384B-30A3-0F10-6EB8C5BC24A3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7" creationId="{C19B8CEF-3284-2DEA-A51C-644B7F7A3D29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8" creationId="{3A3B34CA-11A7-77CF-38F9-86192CABFBE6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9" creationId="{EFCEDF1F-B228-9B0D-7849-5C9BCD98D49B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30" creationId="{B973698A-B799-C613-DB7E-54578C67E2CE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31" creationId="{819DE1B0-F3DE-FFA1-DA5B-6B582259BF5C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32" creationId="{53E85DD0-5A71-1C7C-5D5E-6251FD4FF0AA}"/>
          </ac:spMkLst>
        </pc:spChg>
        <pc:spChg chg="add mod">
          <ac:chgData name="Ahmed, Shareef" userId="ce7c6025-ca9f-4b65-b3ee-82447e2e582a" providerId="ADAL" clId="{58923FD1-D1DB-41F4-B882-DFA6D381D9FD}" dt="2023-11-03T01:08:23.498" v="4299" actId="1076"/>
          <ac:spMkLst>
            <pc:docMk/>
            <pc:sldMk cId="1703975785" sldId="543"/>
            <ac:spMk id="33" creationId="{ADEF10B7-F270-B946-0F8F-18D764EAA688}"/>
          </ac:spMkLst>
        </pc:spChg>
        <pc:picChg chg="add mod">
          <ac:chgData name="Ahmed, Shareef" userId="ce7c6025-ca9f-4b65-b3ee-82447e2e582a" providerId="ADAL" clId="{58923FD1-D1DB-41F4-B882-DFA6D381D9FD}" dt="2023-11-03T01:07:08.948" v="4293" actId="1076"/>
          <ac:picMkLst>
            <pc:docMk/>
            <pc:sldMk cId="1703975785" sldId="543"/>
            <ac:picMk id="6" creationId="{C17CF4F8-DBFF-47BB-7A57-DA37A8A73A64}"/>
          </ac:picMkLst>
        </pc:picChg>
        <pc:picChg chg="del">
          <ac:chgData name="Ahmed, Shareef" userId="ce7c6025-ca9f-4b65-b3ee-82447e2e582a" providerId="ADAL" clId="{58923FD1-D1DB-41F4-B882-DFA6D381D9FD}" dt="2023-11-03T01:06:00.380" v="4283" actId="478"/>
          <ac:picMkLst>
            <pc:docMk/>
            <pc:sldMk cId="1703975785" sldId="543"/>
            <ac:picMk id="13" creationId="{19890F2F-2119-CE16-44FC-676250084C82}"/>
          </ac:picMkLst>
        </pc:picChg>
        <pc:picChg chg="add mod">
          <ac:chgData name="Ahmed, Shareef" userId="ce7c6025-ca9f-4b65-b3ee-82447e2e582a" providerId="ADAL" clId="{58923FD1-D1DB-41F4-B882-DFA6D381D9FD}" dt="2023-11-03T02:08:20.752" v="4370" actId="1076"/>
          <ac:picMkLst>
            <pc:docMk/>
            <pc:sldMk cId="1703975785" sldId="543"/>
            <ac:picMk id="34" creationId="{36A33CC5-026E-D280-632D-D2622405ADB5}"/>
          </ac:picMkLst>
        </pc:picChg>
        <pc:cxnChg chg="del">
          <ac:chgData name="Ahmed, Shareef" userId="ce7c6025-ca9f-4b65-b3ee-82447e2e582a" providerId="ADAL" clId="{58923FD1-D1DB-41F4-B882-DFA6D381D9FD}" dt="2023-11-03T01:06:00.380" v="4283" actId="478"/>
          <ac:cxnSpMkLst>
            <pc:docMk/>
            <pc:sldMk cId="1703975785" sldId="543"/>
            <ac:cxnSpMk id="15" creationId="{F26D65B8-1B84-A89C-FE1A-6CAC4CC0361E}"/>
          </ac:cxnSpMkLst>
        </pc:cxnChg>
        <pc:cxnChg chg="del">
          <ac:chgData name="Ahmed, Shareef" userId="ce7c6025-ca9f-4b65-b3ee-82447e2e582a" providerId="ADAL" clId="{58923FD1-D1DB-41F4-B882-DFA6D381D9FD}" dt="2023-11-03T01:06:00.380" v="4283" actId="478"/>
          <ac:cxnSpMkLst>
            <pc:docMk/>
            <pc:sldMk cId="1703975785" sldId="543"/>
            <ac:cxnSpMk id="16" creationId="{4169537A-9601-CF41-238E-E35C0C0FA838}"/>
          </ac:cxnSpMkLst>
        </pc:cxnChg>
        <pc:cxnChg chg="del">
          <ac:chgData name="Ahmed, Shareef" userId="ce7c6025-ca9f-4b65-b3ee-82447e2e582a" providerId="ADAL" clId="{58923FD1-D1DB-41F4-B882-DFA6D381D9FD}" dt="2023-11-03T01:06:00.380" v="4283" actId="478"/>
          <ac:cxnSpMkLst>
            <pc:docMk/>
            <pc:sldMk cId="1703975785" sldId="543"/>
            <ac:cxnSpMk id="18" creationId="{50E1249C-6982-00C8-D1BA-26C701D79D0D}"/>
          </ac:cxnSpMkLst>
        </pc:cxnChg>
      </pc:sldChg>
      <pc:sldChg chg="addSp delSp modSp mod">
        <pc:chgData name="Ahmed, Shareef" userId="ce7c6025-ca9f-4b65-b3ee-82447e2e582a" providerId="ADAL" clId="{58923FD1-D1DB-41F4-B882-DFA6D381D9FD}" dt="2023-11-02T23:44:02.776" v="4278" actId="20577"/>
        <pc:sldMkLst>
          <pc:docMk/>
          <pc:sldMk cId="90057359" sldId="544"/>
        </pc:sldMkLst>
        <pc:spChg chg="mod">
          <ac:chgData name="Ahmed, Shareef" userId="ce7c6025-ca9f-4b65-b3ee-82447e2e582a" providerId="ADAL" clId="{58923FD1-D1DB-41F4-B882-DFA6D381D9FD}" dt="2023-11-02T18:26:04.875" v="3898"/>
          <ac:spMkLst>
            <pc:docMk/>
            <pc:sldMk cId="90057359" sldId="544"/>
            <ac:spMk id="2" creationId="{00000000-0000-0000-0000-000000000000}"/>
          </ac:spMkLst>
        </pc:spChg>
        <pc:spChg chg="del">
          <ac:chgData name="Ahmed, Shareef" userId="ce7c6025-ca9f-4b65-b3ee-82447e2e582a" providerId="ADAL" clId="{58923FD1-D1DB-41F4-B882-DFA6D381D9FD}" dt="2023-11-02T23:19:44.731" v="3902" actId="478"/>
          <ac:spMkLst>
            <pc:docMk/>
            <pc:sldMk cId="90057359" sldId="544"/>
            <ac:spMk id="3" creationId="{2619B3E9-48BC-0211-29E5-2F11B1E43457}"/>
          </ac:spMkLst>
        </pc:spChg>
        <pc:spChg chg="add mod">
          <ac:chgData name="Ahmed, Shareef" userId="ce7c6025-ca9f-4b65-b3ee-82447e2e582a" providerId="ADAL" clId="{58923FD1-D1DB-41F4-B882-DFA6D381D9FD}" dt="2023-11-02T23:38:27.568" v="4233" actId="1076"/>
          <ac:spMkLst>
            <pc:docMk/>
            <pc:sldMk cId="90057359" sldId="544"/>
            <ac:spMk id="7" creationId="{E484B890-D6D9-04E0-0B9B-7C2CE99DD441}"/>
          </ac:spMkLst>
        </pc:spChg>
        <pc:spChg chg="add mod">
          <ac:chgData name="Ahmed, Shareef" userId="ce7c6025-ca9f-4b65-b3ee-82447e2e582a" providerId="ADAL" clId="{58923FD1-D1DB-41F4-B882-DFA6D381D9FD}" dt="2023-11-02T23:38:30.760" v="4234" actId="1076"/>
          <ac:spMkLst>
            <pc:docMk/>
            <pc:sldMk cId="90057359" sldId="544"/>
            <ac:spMk id="8" creationId="{80DAE518-99AC-C399-88B7-D37DFB5026F6}"/>
          </ac:spMkLst>
        </pc:spChg>
        <pc:spChg chg="del">
          <ac:chgData name="Ahmed, Shareef" userId="ce7c6025-ca9f-4b65-b3ee-82447e2e582a" providerId="ADAL" clId="{58923FD1-D1DB-41F4-B882-DFA6D381D9FD}" dt="2023-11-02T23:19:41.223" v="3900" actId="478"/>
          <ac:spMkLst>
            <pc:docMk/>
            <pc:sldMk cId="90057359" sldId="544"/>
            <ac:spMk id="9" creationId="{395F5D2D-6D0D-36BB-8ACC-DB217EB01B4A}"/>
          </ac:spMkLst>
        </pc:spChg>
        <pc:spChg chg="add mod">
          <ac:chgData name="Ahmed, Shareef" userId="ce7c6025-ca9f-4b65-b3ee-82447e2e582a" providerId="ADAL" clId="{58923FD1-D1DB-41F4-B882-DFA6D381D9FD}" dt="2023-11-02T23:44:02.776" v="4278" actId="20577"/>
          <ac:spMkLst>
            <pc:docMk/>
            <pc:sldMk cId="90057359" sldId="544"/>
            <ac:spMk id="10" creationId="{1AB544CD-09B7-140B-3E3B-EE0CACFBCFB6}"/>
          </ac:spMkLst>
        </pc:spChg>
        <pc:grpChg chg="del">
          <ac:chgData name="Ahmed, Shareef" userId="ce7c6025-ca9f-4b65-b3ee-82447e2e582a" providerId="ADAL" clId="{58923FD1-D1DB-41F4-B882-DFA6D381D9FD}" dt="2023-11-02T23:19:39.006" v="3899" actId="478"/>
          <ac:grpSpMkLst>
            <pc:docMk/>
            <pc:sldMk cId="90057359" sldId="544"/>
            <ac:grpSpMk id="40" creationId="{91A5FD34-24BE-D617-BBAB-BACCFDE795FC}"/>
          </ac:grpSpMkLst>
        </pc:grpChg>
        <pc:grpChg chg="del">
          <ac:chgData name="Ahmed, Shareef" userId="ce7c6025-ca9f-4b65-b3ee-82447e2e582a" providerId="ADAL" clId="{58923FD1-D1DB-41F4-B882-DFA6D381D9FD}" dt="2023-11-02T23:19:39.006" v="3899" actId="478"/>
          <ac:grpSpMkLst>
            <pc:docMk/>
            <pc:sldMk cId="90057359" sldId="544"/>
            <ac:grpSpMk id="41" creationId="{F9B57CD7-3B1C-E4EB-2A42-6B7A4628BA05}"/>
          </ac:grpSpMkLst>
        </pc:grpChg>
        <pc:graphicFrameChg chg="del">
          <ac:chgData name="Ahmed, Shareef" userId="ce7c6025-ca9f-4b65-b3ee-82447e2e582a" providerId="ADAL" clId="{58923FD1-D1DB-41F4-B882-DFA6D381D9FD}" dt="2023-11-02T23:19:39.006" v="3899" actId="478"/>
          <ac:graphicFrameMkLst>
            <pc:docMk/>
            <pc:sldMk cId="90057359" sldId="544"/>
            <ac:graphicFrameMk id="11" creationId="{7E66C945-5CFD-2AC3-98AA-9870B6AEA215}"/>
          </ac:graphicFrameMkLst>
        </pc:graphicFrameChg>
        <pc:picChg chg="del">
          <ac:chgData name="Ahmed, Shareef" userId="ce7c6025-ca9f-4b65-b3ee-82447e2e582a" providerId="ADAL" clId="{58923FD1-D1DB-41F4-B882-DFA6D381D9FD}" dt="2023-11-02T23:19:42.452" v="3901" actId="478"/>
          <ac:picMkLst>
            <pc:docMk/>
            <pc:sldMk cId="90057359" sldId="544"/>
            <ac:picMk id="6" creationId="{33FDEC42-4DAF-D2B9-4202-A2D148508CDB}"/>
          </ac:picMkLst>
        </pc:picChg>
        <pc:cxnChg chg="del">
          <ac:chgData name="Ahmed, Shareef" userId="ce7c6025-ca9f-4b65-b3ee-82447e2e582a" providerId="ADAL" clId="{58923FD1-D1DB-41F4-B882-DFA6D381D9FD}" dt="2023-11-02T23:19:39.006" v="3899" actId="478"/>
          <ac:cxnSpMkLst>
            <pc:docMk/>
            <pc:sldMk cId="90057359" sldId="544"/>
            <ac:cxnSpMk id="25" creationId="{13B04D39-4496-E2BB-FB8C-DAA7632E53FB}"/>
          </ac:cxnSpMkLst>
        </pc:cxnChg>
      </pc:sldChg>
      <pc:sldChg chg="modSp mod">
        <pc:chgData name="Ahmed, Shareef" userId="ce7c6025-ca9f-4b65-b3ee-82447e2e582a" providerId="ADAL" clId="{58923FD1-D1DB-41F4-B882-DFA6D381D9FD}" dt="2023-11-02T23:40:32.755" v="4249" actId="20577"/>
        <pc:sldMkLst>
          <pc:docMk/>
          <pc:sldMk cId="901161705" sldId="548"/>
        </pc:sldMkLst>
        <pc:spChg chg="mod">
          <ac:chgData name="Ahmed, Shareef" userId="ce7c6025-ca9f-4b65-b3ee-82447e2e582a" providerId="ADAL" clId="{58923FD1-D1DB-41F4-B882-DFA6D381D9FD}" dt="2023-11-01T06:56:27.089" v="1631" actId="20577"/>
          <ac:spMkLst>
            <pc:docMk/>
            <pc:sldMk cId="901161705" sldId="548"/>
            <ac:spMk id="2" creationId="{00000000-0000-0000-0000-000000000000}"/>
          </ac:spMkLst>
        </pc:spChg>
        <pc:spChg chg="mod">
          <ac:chgData name="Ahmed, Shareef" userId="ce7c6025-ca9f-4b65-b3ee-82447e2e582a" providerId="ADAL" clId="{58923FD1-D1DB-41F4-B882-DFA6D381D9FD}" dt="2023-11-02T23:40:32.755" v="4249" actId="20577"/>
          <ac:spMkLst>
            <pc:docMk/>
            <pc:sldMk cId="901161705" sldId="548"/>
            <ac:spMk id="9" creationId="{EB354F34-A414-2D5B-ABB0-95F38631EC6D}"/>
          </ac:spMkLst>
        </pc:spChg>
      </pc:sldChg>
      <pc:sldChg chg="del">
        <pc:chgData name="Ahmed, Shareef" userId="ce7c6025-ca9f-4b65-b3ee-82447e2e582a" providerId="ADAL" clId="{58923FD1-D1DB-41F4-B882-DFA6D381D9FD}" dt="2023-11-03T01:56:47.860" v="4301" actId="2696"/>
        <pc:sldMkLst>
          <pc:docMk/>
          <pc:sldMk cId="3072720920" sldId="550"/>
        </pc:sldMkLst>
      </pc:sldChg>
      <pc:sldChg chg="addSp delSp modSp mod delAnim">
        <pc:chgData name="Ahmed, Shareef" userId="ce7c6025-ca9f-4b65-b3ee-82447e2e582a" providerId="ADAL" clId="{58923FD1-D1DB-41F4-B882-DFA6D381D9FD}" dt="2023-11-02T23:43:25.946" v="4274" actId="20577"/>
        <pc:sldMkLst>
          <pc:docMk/>
          <pc:sldMk cId="1301015666" sldId="557"/>
        </pc:sldMkLst>
        <pc:spChg chg="mod">
          <ac:chgData name="Ahmed, Shareef" userId="ce7c6025-ca9f-4b65-b3ee-82447e2e582a" providerId="ADAL" clId="{58923FD1-D1DB-41F4-B882-DFA6D381D9FD}" dt="2023-11-02T17:38:52.265" v="3897"/>
          <ac:spMkLst>
            <pc:docMk/>
            <pc:sldMk cId="1301015666" sldId="557"/>
            <ac:spMk id="2" creationId="{00000000-0000-0000-0000-000000000000}"/>
          </ac:spMkLst>
        </pc:spChg>
        <pc:spChg chg="del">
          <ac:chgData name="Ahmed, Shareef" userId="ce7c6025-ca9f-4b65-b3ee-82447e2e582a" providerId="ADAL" clId="{58923FD1-D1DB-41F4-B882-DFA6D381D9FD}" dt="2023-11-02T17:35:37.535" v="3859" actId="478"/>
          <ac:spMkLst>
            <pc:docMk/>
            <pc:sldMk cId="1301015666" sldId="557"/>
            <ac:spMk id="7" creationId="{6F958439-DC53-6E01-63A7-A8F661A11B50}"/>
          </ac:spMkLst>
        </pc:spChg>
        <pc:spChg chg="add del mod">
          <ac:chgData name="Ahmed, Shareef" userId="ce7c6025-ca9f-4b65-b3ee-82447e2e582a" providerId="ADAL" clId="{58923FD1-D1DB-41F4-B882-DFA6D381D9FD}" dt="2023-11-02T23:43:25.946" v="4274" actId="20577"/>
          <ac:spMkLst>
            <pc:docMk/>
            <pc:sldMk cId="1301015666" sldId="557"/>
            <ac:spMk id="21" creationId="{EE97BEE6-F1DA-8334-E06F-B7713370A910}"/>
          </ac:spMkLst>
        </pc:spChg>
        <pc:spChg chg="del">
          <ac:chgData name="Ahmed, Shareef" userId="ce7c6025-ca9f-4b65-b3ee-82447e2e582a" providerId="ADAL" clId="{58923FD1-D1DB-41F4-B882-DFA6D381D9FD}" dt="2023-11-02T17:35:40.929" v="3860" actId="478"/>
          <ac:spMkLst>
            <pc:docMk/>
            <pc:sldMk cId="1301015666" sldId="557"/>
            <ac:spMk id="26" creationId="{25B44143-AAC2-64AE-1E04-675661965BFB}"/>
          </ac:spMkLst>
        </pc:spChg>
        <pc:picChg chg="del">
          <ac:chgData name="Ahmed, Shareef" userId="ce7c6025-ca9f-4b65-b3ee-82447e2e582a" providerId="ADAL" clId="{58923FD1-D1DB-41F4-B882-DFA6D381D9FD}" dt="2023-11-02T17:35:28.125" v="3856" actId="478"/>
          <ac:picMkLst>
            <pc:docMk/>
            <pc:sldMk cId="1301015666" sldId="557"/>
            <ac:picMk id="3" creationId="{B5F7B3B1-9D2F-B98C-6DEE-4241EBFE0880}"/>
          </ac:picMkLst>
        </pc:picChg>
      </pc:sldChg>
      <pc:sldChg chg="del">
        <pc:chgData name="Ahmed, Shareef" userId="ce7c6025-ca9f-4b65-b3ee-82447e2e582a" providerId="ADAL" clId="{58923FD1-D1DB-41F4-B882-DFA6D381D9FD}" dt="2023-11-01T01:21:37.651" v="713" actId="47"/>
        <pc:sldMkLst>
          <pc:docMk/>
          <pc:sldMk cId="773904514" sldId="560"/>
        </pc:sldMkLst>
      </pc:sldChg>
      <pc:sldChg chg="del">
        <pc:chgData name="Ahmed, Shareef" userId="ce7c6025-ca9f-4b65-b3ee-82447e2e582a" providerId="ADAL" clId="{58923FD1-D1DB-41F4-B882-DFA6D381D9FD}" dt="2023-11-01T01:21:37.651" v="713" actId="47"/>
        <pc:sldMkLst>
          <pc:docMk/>
          <pc:sldMk cId="1779288488" sldId="561"/>
        </pc:sldMkLst>
      </pc:sldChg>
      <pc:sldChg chg="del">
        <pc:chgData name="Ahmed, Shareef" userId="ce7c6025-ca9f-4b65-b3ee-82447e2e582a" providerId="ADAL" clId="{58923FD1-D1DB-41F4-B882-DFA6D381D9FD}" dt="2023-11-01T01:21:37.651" v="713" actId="47"/>
        <pc:sldMkLst>
          <pc:docMk/>
          <pc:sldMk cId="1816991207" sldId="562"/>
        </pc:sldMkLst>
      </pc:sldChg>
      <pc:sldChg chg="addSp delSp modSp mod">
        <pc:chgData name="Ahmed, Shareef" userId="ce7c6025-ca9f-4b65-b3ee-82447e2e582a" providerId="ADAL" clId="{58923FD1-D1DB-41F4-B882-DFA6D381D9FD}" dt="2023-11-01T06:42:07.156" v="1466" actId="14100"/>
        <pc:sldMkLst>
          <pc:docMk/>
          <pc:sldMk cId="2093712960" sldId="563"/>
        </pc:sldMkLst>
        <pc:spChg chg="mod">
          <ac:chgData name="Ahmed, Shareef" userId="ce7c6025-ca9f-4b65-b3ee-82447e2e582a" providerId="ADAL" clId="{58923FD1-D1DB-41F4-B882-DFA6D381D9FD}" dt="2023-11-01T06:19:34.918" v="1408" actId="20577"/>
          <ac:spMkLst>
            <pc:docMk/>
            <pc:sldMk cId="2093712960" sldId="563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58923FD1-D1DB-41F4-B882-DFA6D381D9FD}" dt="2023-11-01T05:57:39.352" v="1209" actId="478"/>
          <ac:spMkLst>
            <pc:docMk/>
            <pc:sldMk cId="2093712960" sldId="563"/>
            <ac:spMk id="6" creationId="{6689868E-F402-9848-8F4A-5623A170E914}"/>
          </ac:spMkLst>
        </pc:spChg>
        <pc:spChg chg="add mod">
          <ac:chgData name="Ahmed, Shareef" userId="ce7c6025-ca9f-4b65-b3ee-82447e2e582a" providerId="ADAL" clId="{58923FD1-D1DB-41F4-B882-DFA6D381D9FD}" dt="2023-11-01T06:42:07.156" v="1466" actId="14100"/>
          <ac:spMkLst>
            <pc:docMk/>
            <pc:sldMk cId="2093712960" sldId="563"/>
            <ac:spMk id="8" creationId="{61711DAA-9525-ADD6-DA0F-BFA9161BB3F2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12" creationId="{2A024BDF-4D6D-3D50-A300-4199911A45F5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13" creationId="{05019F6C-0F35-36D5-72FC-2D3D06A1DDA4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14" creationId="{43B0D5F1-2436-4F5B-5535-BE04ABE7E14C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15" creationId="{DD10AB1E-BAA0-157C-4327-A2D5E2779E84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0" creationId="{ED4CCAAA-FF11-1938-291C-7DE0B9E9DCCA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1" creationId="{CEEDE643-C658-4A0F-F770-75434FEC61C6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2" creationId="{6F72E10D-DAAE-5235-11AF-64023D072AE1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3" creationId="{11C6EBC0-AFF2-3103-F6EB-B2D2D2852F79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4" creationId="{2B8319B6-9C8E-89E1-FD06-034974E59A6F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5" creationId="{086E9167-F692-7CFC-A4F7-C718A1E92205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6" creationId="{FFCB7B02-2568-05D5-7D07-57B8A8BF14AC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7" creationId="{CC0E9251-8FDB-7165-5339-13AFE786BA6A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8" creationId="{5E980C9F-0C60-08A9-5B4C-5C0650CD2E12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9" creationId="{F3F4B7D7-155E-99D7-8E7A-545C5F26A155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0" creationId="{CE8B817F-68E8-D794-DE50-85274CCCFA4C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2" creationId="{C94D5EE3-B7E1-1273-B05C-030EE169ED47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3" creationId="{27F7FBC9-0A72-039C-C2C3-1CAAB9300B6B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4" creationId="{B772F6AA-0698-D0B7-B9D1-88C75EF21743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5" creationId="{BE242AB9-DF95-C512-B0C6-A8482AE021F5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6" creationId="{D15BAD05-75B3-F24D-3816-55D126D6DE78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7" creationId="{6B3C6E05-1446-EECB-101C-D6C03F8D4DBF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8" creationId="{B4D1D27A-BA4C-64FA-1A8A-6D9912EA4C30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9" creationId="{0C7A803B-9BED-825C-24ED-C463496587FF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0" creationId="{B2C3EDC9-CC6E-17C1-680E-D4FB628A4DB4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1" creationId="{104BB011-CFB5-2070-186F-AB22EFE36FC1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2" creationId="{A9DC1F59-6615-3852-C4E4-C988D72B5AAA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3" creationId="{BC2452BA-9EF4-299C-852C-621B5BB4221E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4" creationId="{18B28D82-06F9-3E14-140A-406E654800F0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5" creationId="{1CE69FDD-7DB4-E87A-42C6-26EA5DD634BC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6" creationId="{3E7544F1-E422-53BE-CC0E-DD19629B6BC8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7" creationId="{3AAED1C6-8317-6C12-B87A-B1E222A3AF8A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8" creationId="{BD155EDB-2364-11B7-645F-62AD785DB730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9" creationId="{00C7015A-3D61-F151-B5B9-677F0C95B1EA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0" creationId="{7343AA5F-6257-8CD8-C60B-8AA3167DB14B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1" creationId="{8ABA0ED6-FF9D-860E-B186-1AD50EE1C08A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2" creationId="{49E78956-1BCC-9C42-E35A-9E33D33624BB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3" creationId="{06394C76-1AFB-1AEB-927A-EE2B6696B3ED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4" creationId="{886AE7A3-AF34-C719-141F-4ABE9DC26379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5" creationId="{F7465A1B-3755-126D-5150-4710C6D1652B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6" creationId="{DE8A1962-069F-1C56-E934-47D34417CF61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7" creationId="{ACF2118D-4977-2189-3E2E-38DDE6B547B8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8" creationId="{C778EABA-0C67-5A4B-CB0E-7356E9D590C3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9" creationId="{B341BFB3-CEA4-CC0C-F41C-2C6E4C052962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60" creationId="{900C574C-0099-84F9-7629-E04EB82811A5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61" creationId="{7A7EC6AA-8DED-B7B1-A82A-BB72AF6A0AC5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64" creationId="{8ABB8587-BB48-3657-B789-41E89F86D6F4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65" creationId="{34A7AAB5-177F-2824-7F01-D868C0334782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66" creationId="{5E708FD0-0A94-D513-4417-0E021CA0FEF9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67" creationId="{8B0B9563-73E7-B8EA-0D7E-E1EE6CEE5682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73" creationId="{2E0C9AF2-0A91-A533-712B-46F1F57BE1B5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74" creationId="{6B7C7446-3353-2649-CC8D-1DF15386B49C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75" creationId="{A7F8492D-A65B-A15D-27C7-5B6872200796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76" creationId="{68CE37A5-69BE-5141-3E64-14D6000A72E1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77" creationId="{7CE57892-226F-CF79-09A3-DFCDFF782F8B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78" creationId="{66CF8253-122E-8370-700E-A8E904F39F09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79" creationId="{A29195CB-436E-5D0D-BEF4-6B293BBD07F4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81" creationId="{529CF6DB-EEB3-7951-0CED-E806FEE44BE7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82" creationId="{AAFF4600-367B-C9CC-5AEF-8F7D1DDEA5C5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83" creationId="{62957AD3-A950-09EC-EA20-E6D4BCAECC7A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84" creationId="{A7475B21-CC10-EAE3-36F3-8E9CF374F272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89" creationId="{ADD20D6D-8D45-3211-1D90-17E1A4AF5F3B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0" creationId="{6D5A6F36-8649-E495-8959-9654307F7568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1" creationId="{6612A1E2-1737-04DB-4734-F944A84AACE7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2" creationId="{F2A96776-F95F-ED98-5CD9-653894CF4DF8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3" creationId="{61442EE5-A408-936D-91FC-73602E46A5E8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4" creationId="{D1A08ED2-E2A2-B7BF-14E6-668DDECC7CE9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5" creationId="{B4200065-5561-1FC0-C13D-4B92E1B73204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6" creationId="{35F4D0C8-4D45-D042-FAE1-E0A0CD9EB63F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7" creationId="{DF0DCB6B-B8B6-AD42-DC67-69D14B3B7C1D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8" creationId="{A485C21E-FA83-D83A-3C49-7EF3177429F9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9" creationId="{0604C52C-8753-0841-F873-5AA1793E16AA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1" creationId="{35C8EA28-6AC7-7EA8-C909-57322A51AC89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2" creationId="{3A2B9CA5-24F3-7C76-D3C8-A0248D1C0B28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3" creationId="{80D6004B-E265-66D8-BB6C-F29E5FEE46E5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4" creationId="{2F9ABC20-9666-75A6-AC15-810B89DEBC54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5" creationId="{1CAB75C3-8AFE-7543-BF02-1E9E994C718A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6" creationId="{C4574A30-3675-7523-5CB3-3480242CAEB3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7" creationId="{9C28FD65-9E8C-5F72-2CAF-625361046FE6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8" creationId="{E7CE0DAD-AE35-FFA2-5F01-5E32DAB86C0D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9" creationId="{8367BC68-EDC2-01CF-37DA-C32450727AF5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0" creationId="{2B023BD3-97CA-49B1-52B4-9C6DCAD83680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1" creationId="{58D889A9-56C5-B68E-4162-0A29F690DCE4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2" creationId="{CFD0B6B9-68D4-47E1-C8D3-46F29B00159B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3" creationId="{BE072424-BD07-68B3-8D1A-BF312BD63C4E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4" creationId="{A117BDBC-2C0B-D93D-9BBE-98677EE5E1CD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5" creationId="{73698311-14B2-1CF1-908C-AE1DBBF52F0B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6" creationId="{9FAB5827-E1DD-2836-8BFE-0AE595FE712C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7" creationId="{A9E9D257-172A-4866-F4A5-F56B443E9F0B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8" creationId="{92B6030A-EC16-93B9-8054-DB97EFD65B64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9" creationId="{B921F26E-2631-ED1F-2B74-A5F83511871E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0" creationId="{4F53BBEF-C251-7B5B-1975-CA266DCFFD53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1" creationId="{24F653E3-7D1C-F619-533A-DCECCD60061A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2" creationId="{82657B35-BEA4-6D00-CB5E-66D50E630311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3" creationId="{D10A0EB2-2691-4196-73A2-7469FF58D0EC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4" creationId="{38D77A85-3D4C-882A-482D-1FBC121701E5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5" creationId="{6208B0FD-238B-D988-9BDE-03D0F59B9410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6" creationId="{695D46F3-CF54-42C9-B2EF-13BB747F175B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7" creationId="{7A54D220-C6FF-6373-61DF-D5B6A9D0D891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8" creationId="{35EAF4E8-BCFB-3806-8858-BAB4A2880357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9" creationId="{DA106D14-4664-260A-22C0-EC7C84D6D72E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30" creationId="{542C33C7-E3E0-437C-B252-2905B510D870}"/>
          </ac:spMkLst>
        </pc:spChg>
        <pc:spChg chg="add del mod">
          <ac:chgData name="Ahmed, Shareef" userId="ce7c6025-ca9f-4b65-b3ee-82447e2e582a" providerId="ADAL" clId="{58923FD1-D1DB-41F4-B882-DFA6D381D9FD}" dt="2023-11-01T06:17:37.395" v="1372" actId="478"/>
          <ac:spMkLst>
            <pc:docMk/>
            <pc:sldMk cId="2093712960" sldId="563"/>
            <ac:spMk id="131" creationId="{607EFBD4-D270-2B0A-F0CD-36AF2EA46F96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33" creationId="{6FD25599-8869-93F4-036B-78B168B78102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34" creationId="{0D3BA2CF-6AEE-05E5-7845-67CD8AB31990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35" creationId="{6EA42F2F-9819-5D5C-ABB3-AF32D3DDF6D5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36" creationId="{766C05B4-A984-0704-6773-C4435C1F116C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37" creationId="{6359AEAC-C1E5-6F27-F25B-C03B9A2CABD4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38" creationId="{7BF00E69-7C58-2725-7487-919DE42F6447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39" creationId="{D08B40EB-250D-0E2B-ABDB-833EC7094734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0" creationId="{9AB9F505-2279-DB3C-2447-D6823C5E5CE2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1" creationId="{D0C0B15E-46AE-134B-5BCB-E3806653DEFB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2" creationId="{5200CF1A-8D86-0A2C-BD6C-468D81647930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3" creationId="{1BAF8EB2-05C8-49B9-946E-F1C167B80D6D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4" creationId="{9C74A87F-FA80-BA2C-64CB-5E7FD1C422A0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5" creationId="{A89CE5B1-DD63-7C58-649F-6F37F08E2223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6" creationId="{D9642D84-E074-F4F9-B3B4-D0EB609184A2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7" creationId="{38EA62A8-9861-C934-F5BE-E30143902CE9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8" creationId="{FF8F3D9D-C0E4-145E-A320-E4DB75710FB4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9" creationId="{7AF01E44-3567-AF35-911D-E02AFE58B72E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0" creationId="{D327A514-3CA2-6B5F-33F3-C70E9DF66277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1" creationId="{925A3E8F-CA22-435F-9B81-D123848677AA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2" creationId="{48D456FE-EF3F-F4D4-029E-96A5CE2179B7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3" creationId="{F0E04960-C967-47BE-E77B-A275228DE563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4" creationId="{4407A3F4-0159-C148-B8F2-3304024250A6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5" creationId="{9E30813A-D5CD-FB80-FD61-F01597F43330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6" creationId="{D7F2AFCF-1948-04F1-2465-1B53F2A3C500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7" creationId="{3F68904F-89CD-4962-3C86-F13A525E6526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8" creationId="{C0172AF2-B13D-A492-B52E-1242561B9056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9" creationId="{9D30D390-F17F-C17C-1BA6-D5DA192F2F9C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60" creationId="{0522360E-486E-C30A-371A-CD3ADF9FAC26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66" creationId="{85CD0C45-4ACB-919F-6468-9C48C48DDEFA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67" creationId="{BB09644E-60A0-DD03-81D6-B99459B76923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68" creationId="{2D047C68-3D03-F105-FAE2-46BAF3B19DB0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70" creationId="{59770ED0-4572-5868-776B-F7D15CCD5C49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71" creationId="{E8FEA098-C39A-B239-5673-B7827F227892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72" creationId="{E65B0C40-7DB9-E3CA-BD9C-5149E3DE4F41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73" creationId="{E1E523C7-B9A2-35B5-189B-0ADFCB26710A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79" creationId="{1AA09E68-EEFB-CCD4-CBE8-E2495CB28D1A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80" creationId="{F80E6E64-CFD3-3AD4-BBAB-5BC85908AEFC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81" creationId="{9EB060DC-AAE1-CBAB-C1E6-7C6D54C5D2C2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82" creationId="{CF2CD293-8E35-069E-3233-8E743686EE08}"/>
          </ac:spMkLst>
        </pc:spChg>
        <pc:spChg chg="mod">
          <ac:chgData name="Ahmed, Shareef" userId="ce7c6025-ca9f-4b65-b3ee-82447e2e582a" providerId="ADAL" clId="{58923FD1-D1DB-41F4-B882-DFA6D381D9FD}" dt="2023-11-01T06:17:38.094" v="1373"/>
          <ac:spMkLst>
            <pc:docMk/>
            <pc:sldMk cId="2093712960" sldId="563"/>
            <ac:spMk id="184" creationId="{A46FC01C-E230-889F-BA94-2A2E8A4EC2F1}"/>
          </ac:spMkLst>
        </pc:spChg>
        <pc:spChg chg="mod">
          <ac:chgData name="Ahmed, Shareef" userId="ce7c6025-ca9f-4b65-b3ee-82447e2e582a" providerId="ADAL" clId="{58923FD1-D1DB-41F4-B882-DFA6D381D9FD}" dt="2023-11-01T06:17:38.094" v="1373"/>
          <ac:spMkLst>
            <pc:docMk/>
            <pc:sldMk cId="2093712960" sldId="563"/>
            <ac:spMk id="185" creationId="{5ABD9469-5E61-77A1-80F8-66110404627E}"/>
          </ac:spMkLst>
        </pc:spChg>
        <pc:spChg chg="mod">
          <ac:chgData name="Ahmed, Shareef" userId="ce7c6025-ca9f-4b65-b3ee-82447e2e582a" providerId="ADAL" clId="{58923FD1-D1DB-41F4-B882-DFA6D381D9FD}" dt="2023-11-01T06:17:38.094" v="1373"/>
          <ac:spMkLst>
            <pc:docMk/>
            <pc:sldMk cId="2093712960" sldId="563"/>
            <ac:spMk id="186" creationId="{CC37F2BE-B210-F873-4C57-C8180E4F1544}"/>
          </ac:spMkLst>
        </pc:spChg>
        <pc:spChg chg="mod">
          <ac:chgData name="Ahmed, Shareef" userId="ce7c6025-ca9f-4b65-b3ee-82447e2e582a" providerId="ADAL" clId="{58923FD1-D1DB-41F4-B882-DFA6D381D9FD}" dt="2023-11-01T06:17:38.094" v="1373"/>
          <ac:spMkLst>
            <pc:docMk/>
            <pc:sldMk cId="2093712960" sldId="563"/>
            <ac:spMk id="187" creationId="{296B3E1D-FBC2-7B5C-5739-EA4FBCA9A538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93" creationId="{1CD10AFF-AC62-F7C4-1E8A-34945D6D5293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94" creationId="{FD1A898E-4F70-7AD4-44AE-25CE07A2A29F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95" creationId="{5DB2CBF4-D4F9-3C09-88E9-BD193B62EDA2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96" creationId="{90251B21-1BCA-C581-81CD-978B8AFC70A6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97" creationId="{E177D0A3-0312-07F3-E4C0-60F94BC1F7F6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98" creationId="{83FFF730-E78B-CDCE-1B15-4136405D0E6B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99" creationId="{1151E89C-90AF-4143-7E82-B8F7DD51D0A3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00" creationId="{661D70DB-4C2A-4AF2-C506-5DDBCF5FB0D0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01" creationId="{7AA03ADF-4066-AE94-EEA3-E41E69BC7E64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02" creationId="{AF30B729-9A0A-391F-68D0-F1165795974D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03" creationId="{3E14073B-AB70-3C5E-05CB-B1F3DE919CEC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09" creationId="{63EC4673-1599-931E-39E5-EEFA37946A95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0" creationId="{D1DC3C16-078E-2EDF-EC5F-4430500F9C1F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1" creationId="{465DDFA9-71AD-8EB6-96A5-443E7CE7ADBA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2" creationId="{803A4550-BEA8-626F-C81B-03F06F62F909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3" creationId="{9D47CB42-0476-529F-95DC-94BB53E93D93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4" creationId="{4BC5E48C-1405-6547-DCCB-3603E564D953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5" creationId="{1D158857-FA14-3C7B-2859-1C00827B39F3}"/>
          </ac:spMkLst>
        </pc:spChg>
        <pc:spChg chg="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7" creationId="{E7D170F4-CB7E-60DF-FE85-78E7CF79AFD7}"/>
          </ac:spMkLst>
        </pc:spChg>
        <pc:spChg chg="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8" creationId="{A6C21A25-2F4C-808F-E1FF-AF0040AC91F4}"/>
          </ac:spMkLst>
        </pc:spChg>
        <pc:spChg chg="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9" creationId="{05D9546E-6DF3-1560-6867-74291D9A4C5E}"/>
          </ac:spMkLst>
        </pc:spChg>
        <pc:spChg chg="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20" creationId="{5FFF74C9-5544-90B0-5FF9-97A62E831C0F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26" creationId="{7D766C44-BFEF-E780-B40A-20E99080CD04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27" creationId="{31575EBF-EBF8-0631-936A-8F0D47C8FC70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28" creationId="{05756A4F-3CE4-EBF7-B929-B1C094306A5C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29" creationId="{53092D37-3F27-27BC-09EF-A8920D1442B5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30" creationId="{41FB1E3C-C12C-5851-054A-16F38A776249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31" creationId="{3DF70B58-1F71-9D0A-08FB-E13647AB5B5E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32" creationId="{FB45DCCF-01F2-80DE-45E3-6488F61EADCC}"/>
          </ac:spMkLst>
        </pc:spChg>
        <pc:grpChg chg="add del mod">
          <ac:chgData name="Ahmed, Shareef" userId="ce7c6025-ca9f-4b65-b3ee-82447e2e582a" providerId="ADAL" clId="{58923FD1-D1DB-41F4-B882-DFA6D381D9FD}" dt="2023-11-01T05:58:34.474" v="1215" actId="165"/>
          <ac:grpSpMkLst>
            <pc:docMk/>
            <pc:sldMk cId="2093712960" sldId="563"/>
            <ac:grpSpMk id="10" creationId="{EEF71F2F-D50E-029A-718F-BF14D3B43EB9}"/>
          </ac:grpSpMkLst>
        </pc:grpChg>
        <pc:grpChg chg="add del mod">
          <ac:chgData name="Ahmed, Shareef" userId="ce7c6025-ca9f-4b65-b3ee-82447e2e582a" providerId="ADAL" clId="{58923FD1-D1DB-41F4-B882-DFA6D381D9FD}" dt="2023-11-01T06:14:40.091" v="1331" actId="478"/>
          <ac:grpSpMkLst>
            <pc:docMk/>
            <pc:sldMk cId="2093712960" sldId="563"/>
            <ac:grpSpMk id="62" creationId="{21BA7462-4146-2043-854C-C61D1C6E9EDB}"/>
          </ac:grpSpMkLst>
        </pc:grpChg>
        <pc:grpChg chg="add del mod">
          <ac:chgData name="Ahmed, Shareef" userId="ce7c6025-ca9f-4b65-b3ee-82447e2e582a" providerId="ADAL" clId="{58923FD1-D1DB-41F4-B882-DFA6D381D9FD}" dt="2023-11-01T06:14:40.091" v="1331" actId="478"/>
          <ac:grpSpMkLst>
            <pc:docMk/>
            <pc:sldMk cId="2093712960" sldId="563"/>
            <ac:grpSpMk id="63" creationId="{D7EE3E68-7541-66A0-6463-843B015481B0}"/>
          </ac:grpSpMkLst>
        </pc:grpChg>
        <pc:grpChg chg="add del mod">
          <ac:chgData name="Ahmed, Shareef" userId="ce7c6025-ca9f-4b65-b3ee-82447e2e582a" providerId="ADAL" clId="{58923FD1-D1DB-41F4-B882-DFA6D381D9FD}" dt="2023-11-01T06:17:37.395" v="1372" actId="478"/>
          <ac:grpSpMkLst>
            <pc:docMk/>
            <pc:sldMk cId="2093712960" sldId="563"/>
            <ac:grpSpMk id="80" creationId="{9AC2423C-BD3E-7184-1282-DD7902BF51B7}"/>
          </ac:grpSpMkLst>
        </pc:grpChg>
        <pc:grpChg chg="add del mod">
          <ac:chgData name="Ahmed, Shareef" userId="ce7c6025-ca9f-4b65-b3ee-82447e2e582a" providerId="ADAL" clId="{58923FD1-D1DB-41F4-B882-DFA6D381D9FD}" dt="2023-11-01T06:17:37.395" v="1372" actId="478"/>
          <ac:grpSpMkLst>
            <pc:docMk/>
            <pc:sldMk cId="2093712960" sldId="563"/>
            <ac:grpSpMk id="132" creationId="{7EC8FC5A-9149-AA68-8EA8-C92EA06D5B4B}"/>
          </ac:grpSpMkLst>
        </pc:grpChg>
        <pc:grpChg chg="add del mod">
          <ac:chgData name="Ahmed, Shareef" userId="ce7c6025-ca9f-4b65-b3ee-82447e2e582a" providerId="ADAL" clId="{58923FD1-D1DB-41F4-B882-DFA6D381D9FD}" dt="2023-11-01T06:17:48.892" v="1374"/>
          <ac:grpSpMkLst>
            <pc:docMk/>
            <pc:sldMk cId="2093712960" sldId="563"/>
            <ac:grpSpMk id="183" creationId="{A4486533-F8AA-5B1F-7F2E-F3A52E1672D7}"/>
          </ac:grpSpMkLst>
        </pc:grpChg>
        <pc:grpChg chg="add mod">
          <ac:chgData name="Ahmed, Shareef" userId="ce7c6025-ca9f-4b65-b3ee-82447e2e582a" providerId="ADAL" clId="{58923FD1-D1DB-41F4-B882-DFA6D381D9FD}" dt="2023-11-01T06:18:07.445" v="1377" actId="1076"/>
          <ac:grpSpMkLst>
            <pc:docMk/>
            <pc:sldMk cId="2093712960" sldId="563"/>
            <ac:grpSpMk id="216" creationId="{2B13A44C-F9CA-EC58-1FA6-B0EAFFE4C985}"/>
          </ac:grpSpMkLst>
        </pc:grpChg>
        <pc:graphicFrameChg chg="add mod">
          <ac:chgData name="Ahmed, Shareef" userId="ce7c6025-ca9f-4b65-b3ee-82447e2e582a" providerId="ADAL" clId="{58923FD1-D1DB-41F4-B882-DFA6D381D9FD}" dt="2023-11-01T06:21:25.328" v="1450" actId="1076"/>
          <ac:graphicFrameMkLst>
            <pc:docMk/>
            <pc:sldMk cId="2093712960" sldId="563"/>
            <ac:graphicFrameMk id="236" creationId="{B767DF7A-0276-9149-292C-1F6F1DDB91F5}"/>
          </ac:graphicFrameMkLst>
        </pc:graphicFrameChg>
        <pc:picChg chg="del">
          <ac:chgData name="Ahmed, Shareef" userId="ce7c6025-ca9f-4b65-b3ee-82447e2e582a" providerId="ADAL" clId="{58923FD1-D1DB-41F4-B882-DFA6D381D9FD}" dt="2023-11-01T05:57:33.204" v="1207" actId="478"/>
          <ac:picMkLst>
            <pc:docMk/>
            <pc:sldMk cId="2093712960" sldId="563"/>
            <ac:picMk id="7" creationId="{7982429A-2766-38CB-FFE0-D94CED43F693}"/>
          </ac:picMkLst>
        </pc:picChg>
        <pc:picChg chg="del">
          <ac:chgData name="Ahmed, Shareef" userId="ce7c6025-ca9f-4b65-b3ee-82447e2e582a" providerId="ADAL" clId="{58923FD1-D1DB-41F4-B882-DFA6D381D9FD}" dt="2023-11-01T05:57:36.690" v="1208" actId="478"/>
          <ac:picMkLst>
            <pc:docMk/>
            <pc:sldMk cId="2093712960" sldId="563"/>
            <ac:picMk id="9" creationId="{BF1A0676-E196-A7A9-755C-FA348CF897A2}"/>
          </ac:picMkLst>
        </pc:picChg>
        <pc:picChg chg="del">
          <ac:chgData name="Ahmed, Shareef" userId="ce7c6025-ca9f-4b65-b3ee-82447e2e582a" providerId="ADAL" clId="{58923FD1-D1DB-41F4-B882-DFA6D381D9FD}" dt="2023-11-01T05:57:43.205" v="1210" actId="478"/>
          <ac:picMkLst>
            <pc:docMk/>
            <pc:sldMk cId="2093712960" sldId="563"/>
            <ac:picMk id="11" creationId="{1F64D527-5CCB-6AAF-2166-45F90C07D5CB}"/>
          </ac:picMkLst>
        </pc:picChg>
        <pc:picChg chg="add del">
          <ac:chgData name="Ahmed, Shareef" userId="ce7c6025-ca9f-4b65-b3ee-82447e2e582a" providerId="ADAL" clId="{58923FD1-D1DB-41F4-B882-DFA6D381D9FD}" dt="2023-11-01T06:19:24.064" v="1392" actId="478"/>
          <ac:picMkLst>
            <pc:docMk/>
            <pc:sldMk cId="2093712960" sldId="563"/>
            <ac:picMk id="235" creationId="{F0885586-5C93-8F8B-9C42-DA990ED6415A}"/>
          </ac:picMkLst>
        </pc:picChg>
        <pc:cxnChg chg="mod topLvl">
          <ac:chgData name="Ahmed, Shareef" userId="ce7c6025-ca9f-4b65-b3ee-82447e2e582a" providerId="ADAL" clId="{58923FD1-D1DB-41F4-B882-DFA6D381D9FD}" dt="2023-11-01T05:58:48.620" v="1219" actId="12788"/>
          <ac:cxnSpMkLst>
            <pc:docMk/>
            <pc:sldMk cId="2093712960" sldId="563"/>
            <ac:cxnSpMk id="16" creationId="{5D13E7AC-0C97-2E18-9BD7-23C34429D03C}"/>
          </ac:cxnSpMkLst>
        </pc:cxnChg>
        <pc:cxnChg chg="mod topLvl">
          <ac:chgData name="Ahmed, Shareef" userId="ce7c6025-ca9f-4b65-b3ee-82447e2e582a" providerId="ADAL" clId="{58923FD1-D1DB-41F4-B882-DFA6D381D9FD}" dt="2023-11-01T05:58:48.620" v="1219" actId="12788"/>
          <ac:cxnSpMkLst>
            <pc:docMk/>
            <pc:sldMk cId="2093712960" sldId="563"/>
            <ac:cxnSpMk id="17" creationId="{3E11105F-33B1-3E95-013C-D42DA00DFD70}"/>
          </ac:cxnSpMkLst>
        </pc:cxnChg>
        <pc:cxnChg chg="mod topLvl">
          <ac:chgData name="Ahmed, Shareef" userId="ce7c6025-ca9f-4b65-b3ee-82447e2e582a" providerId="ADAL" clId="{58923FD1-D1DB-41F4-B882-DFA6D381D9FD}" dt="2023-11-01T05:58:48.620" v="1219" actId="12788"/>
          <ac:cxnSpMkLst>
            <pc:docMk/>
            <pc:sldMk cId="2093712960" sldId="563"/>
            <ac:cxnSpMk id="18" creationId="{C4D0AA2E-E05D-3A04-6F43-CB2090732CB2}"/>
          </ac:cxnSpMkLst>
        </pc:cxnChg>
        <pc:cxnChg chg="mod topLvl">
          <ac:chgData name="Ahmed, Shareef" userId="ce7c6025-ca9f-4b65-b3ee-82447e2e582a" providerId="ADAL" clId="{58923FD1-D1DB-41F4-B882-DFA6D381D9FD}" dt="2023-11-01T05:58:48.620" v="1219" actId="12788"/>
          <ac:cxnSpMkLst>
            <pc:docMk/>
            <pc:sldMk cId="2093712960" sldId="563"/>
            <ac:cxnSpMk id="19" creationId="{C3D644B1-33B0-3D18-E409-F5140966A515}"/>
          </ac:cxnSpMkLst>
        </pc:cxnChg>
        <pc:cxnChg chg="mod topLvl">
          <ac:chgData name="Ahmed, Shareef" userId="ce7c6025-ca9f-4b65-b3ee-82447e2e582a" providerId="ADAL" clId="{58923FD1-D1DB-41F4-B882-DFA6D381D9FD}" dt="2023-11-01T05:58:48.620" v="1219" actId="12788"/>
          <ac:cxnSpMkLst>
            <pc:docMk/>
            <pc:sldMk cId="2093712960" sldId="563"/>
            <ac:cxnSpMk id="31" creationId="{F90C2083-9CC7-E110-03E8-719B5C1902F1}"/>
          </ac:cxnSpMkLst>
        </pc:cxnChg>
        <pc:cxnChg chg="mod">
          <ac:chgData name="Ahmed, Shareef" userId="ce7c6025-ca9f-4b65-b3ee-82447e2e582a" providerId="ADAL" clId="{58923FD1-D1DB-41F4-B882-DFA6D381D9FD}" dt="2023-11-01T05:59:21.577" v="1225" actId="1076"/>
          <ac:cxnSpMkLst>
            <pc:docMk/>
            <pc:sldMk cId="2093712960" sldId="563"/>
            <ac:cxnSpMk id="68" creationId="{1808FA1E-D5B2-D83E-10AC-9DD052A3AA0C}"/>
          </ac:cxnSpMkLst>
        </pc:cxnChg>
        <pc:cxnChg chg="mod">
          <ac:chgData name="Ahmed, Shareef" userId="ce7c6025-ca9f-4b65-b3ee-82447e2e582a" providerId="ADAL" clId="{58923FD1-D1DB-41F4-B882-DFA6D381D9FD}" dt="2023-11-01T05:59:21.577" v="1225" actId="1076"/>
          <ac:cxnSpMkLst>
            <pc:docMk/>
            <pc:sldMk cId="2093712960" sldId="563"/>
            <ac:cxnSpMk id="69" creationId="{607071F3-7DD8-3EB7-8AF2-6E3744492E2B}"/>
          </ac:cxnSpMkLst>
        </pc:cxnChg>
        <pc:cxnChg chg="mod">
          <ac:chgData name="Ahmed, Shareef" userId="ce7c6025-ca9f-4b65-b3ee-82447e2e582a" providerId="ADAL" clId="{58923FD1-D1DB-41F4-B882-DFA6D381D9FD}" dt="2023-11-01T05:59:21.577" v="1225" actId="1076"/>
          <ac:cxnSpMkLst>
            <pc:docMk/>
            <pc:sldMk cId="2093712960" sldId="563"/>
            <ac:cxnSpMk id="70" creationId="{E16B3536-5299-1AF9-BA9A-A8E50BC30ACD}"/>
          </ac:cxnSpMkLst>
        </pc:cxnChg>
        <pc:cxnChg chg="mod">
          <ac:chgData name="Ahmed, Shareef" userId="ce7c6025-ca9f-4b65-b3ee-82447e2e582a" providerId="ADAL" clId="{58923FD1-D1DB-41F4-B882-DFA6D381D9FD}" dt="2023-11-01T05:59:21.577" v="1225" actId="1076"/>
          <ac:cxnSpMkLst>
            <pc:docMk/>
            <pc:sldMk cId="2093712960" sldId="563"/>
            <ac:cxnSpMk id="71" creationId="{8FDDC922-5D9F-4C43-E29C-419AC9ED8B3A}"/>
          </ac:cxnSpMkLst>
        </pc:cxnChg>
        <pc:cxnChg chg="mod">
          <ac:chgData name="Ahmed, Shareef" userId="ce7c6025-ca9f-4b65-b3ee-82447e2e582a" providerId="ADAL" clId="{58923FD1-D1DB-41F4-B882-DFA6D381D9FD}" dt="2023-11-01T05:59:21.577" v="1225" actId="1076"/>
          <ac:cxnSpMkLst>
            <pc:docMk/>
            <pc:sldMk cId="2093712960" sldId="563"/>
            <ac:cxnSpMk id="72" creationId="{025DE244-D3D2-FC99-3375-D2A0760425FC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85" creationId="{84765FEF-9083-142D-5D5D-F8B23D712B5B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86" creationId="{F0725B5F-9B57-147F-4B58-ADA993507B8B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87" creationId="{7D2487E7-8BF7-2940-0DC5-8B30508588E4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88" creationId="{FFB0464B-F19D-52AC-F2B2-E2119C4F6883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100" creationId="{56D564A9-2296-39A7-4515-A65BE747A63E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161" creationId="{F9B94FB6-73B3-012E-EA7C-E3D190E4FD36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162" creationId="{8EA81853-A92A-D409-685A-95B8BEBC1FCC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163" creationId="{EC09A97A-8C77-25A2-2E49-F23EE62FDCF6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164" creationId="{0CFD1205-FBA2-D5A5-C5DD-BC40329F6E8C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165" creationId="{558EB4D8-8053-64E8-0603-D4B267BF33E7}"/>
          </ac:cxnSpMkLst>
        </pc:cxnChg>
        <pc:cxnChg chg="add del mod">
          <ac:chgData name="Ahmed, Shareef" userId="ce7c6025-ca9f-4b65-b3ee-82447e2e582a" providerId="ADAL" clId="{58923FD1-D1DB-41F4-B882-DFA6D381D9FD}" dt="2023-11-01T06:17:51.886" v="1375" actId="478"/>
          <ac:cxnSpMkLst>
            <pc:docMk/>
            <pc:sldMk cId="2093712960" sldId="563"/>
            <ac:cxnSpMk id="169" creationId="{CB21FB6C-CEDB-FF9A-15DD-1D353C6AFFEF}"/>
          </ac:cxnSpMkLst>
        </pc:cxnChg>
        <pc:cxnChg chg="add del mod">
          <ac:chgData name="Ahmed, Shareef" userId="ce7c6025-ca9f-4b65-b3ee-82447e2e582a" providerId="ADAL" clId="{58923FD1-D1DB-41F4-B882-DFA6D381D9FD}" dt="2023-11-01T06:17:48.892" v="1374"/>
          <ac:cxnSpMkLst>
            <pc:docMk/>
            <pc:sldMk cId="2093712960" sldId="563"/>
            <ac:cxnSpMk id="174" creationId="{5D5DC859-EB0E-3CCE-BBB1-D126FAE542F3}"/>
          </ac:cxnSpMkLst>
        </pc:cxnChg>
        <pc:cxnChg chg="add del mod">
          <ac:chgData name="Ahmed, Shareef" userId="ce7c6025-ca9f-4b65-b3ee-82447e2e582a" providerId="ADAL" clId="{58923FD1-D1DB-41F4-B882-DFA6D381D9FD}" dt="2023-11-01T06:17:48.892" v="1374"/>
          <ac:cxnSpMkLst>
            <pc:docMk/>
            <pc:sldMk cId="2093712960" sldId="563"/>
            <ac:cxnSpMk id="175" creationId="{45B28784-53CE-A82B-EEB6-0FE934B2F554}"/>
          </ac:cxnSpMkLst>
        </pc:cxnChg>
        <pc:cxnChg chg="add del mod">
          <ac:chgData name="Ahmed, Shareef" userId="ce7c6025-ca9f-4b65-b3ee-82447e2e582a" providerId="ADAL" clId="{58923FD1-D1DB-41F4-B882-DFA6D381D9FD}" dt="2023-11-01T06:17:48.892" v="1374"/>
          <ac:cxnSpMkLst>
            <pc:docMk/>
            <pc:sldMk cId="2093712960" sldId="563"/>
            <ac:cxnSpMk id="176" creationId="{3DFB68C0-DB1A-CC89-CF75-1EAF1B0EDF9E}"/>
          </ac:cxnSpMkLst>
        </pc:cxnChg>
        <pc:cxnChg chg="add del mod">
          <ac:chgData name="Ahmed, Shareef" userId="ce7c6025-ca9f-4b65-b3ee-82447e2e582a" providerId="ADAL" clId="{58923FD1-D1DB-41F4-B882-DFA6D381D9FD}" dt="2023-11-01T06:17:48.892" v="1374"/>
          <ac:cxnSpMkLst>
            <pc:docMk/>
            <pc:sldMk cId="2093712960" sldId="563"/>
            <ac:cxnSpMk id="177" creationId="{C671C9A9-794C-5073-4B86-352752634735}"/>
          </ac:cxnSpMkLst>
        </pc:cxnChg>
        <pc:cxnChg chg="add del mod">
          <ac:chgData name="Ahmed, Shareef" userId="ce7c6025-ca9f-4b65-b3ee-82447e2e582a" providerId="ADAL" clId="{58923FD1-D1DB-41F4-B882-DFA6D381D9FD}" dt="2023-11-01T06:17:48.892" v="1374"/>
          <ac:cxnSpMkLst>
            <pc:docMk/>
            <pc:sldMk cId="2093712960" sldId="563"/>
            <ac:cxnSpMk id="178" creationId="{271B23EE-20A5-B915-ECA2-61A791527CEA}"/>
          </ac:cxnSpMkLst>
        </pc:cxnChg>
        <pc:cxnChg chg="mod">
          <ac:chgData name="Ahmed, Shareef" userId="ce7c6025-ca9f-4b65-b3ee-82447e2e582a" providerId="ADAL" clId="{58923FD1-D1DB-41F4-B882-DFA6D381D9FD}" dt="2023-11-01T06:17:38.094" v="1373"/>
          <ac:cxnSpMkLst>
            <pc:docMk/>
            <pc:sldMk cId="2093712960" sldId="563"/>
            <ac:cxnSpMk id="188" creationId="{BFC4170B-09EB-1590-46E6-39B7866A1ADF}"/>
          </ac:cxnSpMkLst>
        </pc:cxnChg>
        <pc:cxnChg chg="mod">
          <ac:chgData name="Ahmed, Shareef" userId="ce7c6025-ca9f-4b65-b3ee-82447e2e582a" providerId="ADAL" clId="{58923FD1-D1DB-41F4-B882-DFA6D381D9FD}" dt="2023-11-01T06:17:38.094" v="1373"/>
          <ac:cxnSpMkLst>
            <pc:docMk/>
            <pc:sldMk cId="2093712960" sldId="563"/>
            <ac:cxnSpMk id="189" creationId="{AC7859BF-E285-6970-F4A0-94F750DDDFA0}"/>
          </ac:cxnSpMkLst>
        </pc:cxnChg>
        <pc:cxnChg chg="mod">
          <ac:chgData name="Ahmed, Shareef" userId="ce7c6025-ca9f-4b65-b3ee-82447e2e582a" providerId="ADAL" clId="{58923FD1-D1DB-41F4-B882-DFA6D381D9FD}" dt="2023-11-01T06:17:38.094" v="1373"/>
          <ac:cxnSpMkLst>
            <pc:docMk/>
            <pc:sldMk cId="2093712960" sldId="563"/>
            <ac:cxnSpMk id="190" creationId="{6B4E039A-E6BC-0C3C-C016-CB042FAD39AA}"/>
          </ac:cxnSpMkLst>
        </pc:cxnChg>
        <pc:cxnChg chg="mod">
          <ac:chgData name="Ahmed, Shareef" userId="ce7c6025-ca9f-4b65-b3ee-82447e2e582a" providerId="ADAL" clId="{58923FD1-D1DB-41F4-B882-DFA6D381D9FD}" dt="2023-11-01T06:17:38.094" v="1373"/>
          <ac:cxnSpMkLst>
            <pc:docMk/>
            <pc:sldMk cId="2093712960" sldId="563"/>
            <ac:cxnSpMk id="191" creationId="{7FE73ED3-CD5A-0005-9270-7DA193082E21}"/>
          </ac:cxnSpMkLst>
        </pc:cxnChg>
        <pc:cxnChg chg="mod">
          <ac:chgData name="Ahmed, Shareef" userId="ce7c6025-ca9f-4b65-b3ee-82447e2e582a" providerId="ADAL" clId="{58923FD1-D1DB-41F4-B882-DFA6D381D9FD}" dt="2023-11-01T06:17:38.094" v="1373"/>
          <ac:cxnSpMkLst>
            <pc:docMk/>
            <pc:sldMk cId="2093712960" sldId="563"/>
            <ac:cxnSpMk id="192" creationId="{58CBFB23-56DF-6793-AFF6-02C5A05257EB}"/>
          </ac:cxnSpMkLst>
        </pc:cxnChg>
        <pc:cxnChg chg="add 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04" creationId="{D3C9AAC0-73D2-62A5-699C-453EB7A4045E}"/>
          </ac:cxnSpMkLst>
        </pc:cxnChg>
        <pc:cxnChg chg="add 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05" creationId="{46ABED27-21FD-94FB-D04F-F66BE16AA3F7}"/>
          </ac:cxnSpMkLst>
        </pc:cxnChg>
        <pc:cxnChg chg="add 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06" creationId="{04013D2A-3E21-7DC2-7D07-7C5F542CD45C}"/>
          </ac:cxnSpMkLst>
        </pc:cxnChg>
        <pc:cxnChg chg="add 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07" creationId="{2AFBAB18-C8F5-3BA1-52E8-9DE0FCB04A67}"/>
          </ac:cxnSpMkLst>
        </pc:cxnChg>
        <pc:cxnChg chg="add 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08" creationId="{37F7D91D-2B80-5419-DA76-BE431C0709F1}"/>
          </ac:cxnSpMkLst>
        </pc:cxnChg>
        <pc:cxnChg chg="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21" creationId="{DC51397A-16CF-543D-8FF7-CB2EECDAD901}"/>
          </ac:cxnSpMkLst>
        </pc:cxnChg>
        <pc:cxnChg chg="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22" creationId="{402BB2E6-2D41-EE4C-CAA0-924E02E4E0CF}"/>
          </ac:cxnSpMkLst>
        </pc:cxnChg>
        <pc:cxnChg chg="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23" creationId="{1AA1B467-0EDB-805C-F722-7DFF288133E6}"/>
          </ac:cxnSpMkLst>
        </pc:cxnChg>
        <pc:cxnChg chg="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24" creationId="{B6496721-0D97-A063-C448-03F5517EEC7D}"/>
          </ac:cxnSpMkLst>
        </pc:cxnChg>
        <pc:cxnChg chg="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25" creationId="{4977305C-2409-3958-AEC1-1921EF6D1720}"/>
          </ac:cxnSpMkLst>
        </pc:cxnChg>
        <pc:cxnChg chg="add 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33" creationId="{5DD9BB83-6CA0-C36E-CF0E-E5B65E3EF74D}"/>
          </ac:cxnSpMkLst>
        </pc:cxnChg>
      </pc:sldChg>
      <pc:sldChg chg="delSp modSp mod">
        <pc:chgData name="Ahmed, Shareef" userId="ce7c6025-ca9f-4b65-b3ee-82447e2e582a" providerId="ADAL" clId="{58923FD1-D1DB-41F4-B882-DFA6D381D9FD}" dt="2023-11-01T07:05:35.445" v="1692" actId="20577"/>
        <pc:sldMkLst>
          <pc:docMk/>
          <pc:sldMk cId="3701608275" sldId="564"/>
        </pc:sldMkLst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6" creationId="{CD69E146-C7B3-451A-D154-9C10BAFECEEE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8" creationId="{98081411-AEF5-DCA5-DE97-04A5D631B9C4}"/>
          </ac:spMkLst>
        </pc:spChg>
        <pc:spChg chg="mod">
          <ac:chgData name="Ahmed, Shareef" userId="ce7c6025-ca9f-4b65-b3ee-82447e2e582a" providerId="ADAL" clId="{58923FD1-D1DB-41F4-B882-DFA6D381D9FD}" dt="2023-11-01T07:05:01.286" v="1682" actId="20577"/>
          <ac:spMkLst>
            <pc:docMk/>
            <pc:sldMk cId="3701608275" sldId="564"/>
            <ac:spMk id="9" creationId="{66B771A8-9F27-FB9A-2414-87A99260353B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11" creationId="{F41E5175-864D-8BC2-8544-9740EE58DB3A}"/>
          </ac:spMkLst>
        </pc:spChg>
        <pc:spChg chg="mod">
          <ac:chgData name="Ahmed, Shareef" userId="ce7c6025-ca9f-4b65-b3ee-82447e2e582a" providerId="ADAL" clId="{58923FD1-D1DB-41F4-B882-DFA6D381D9FD}" dt="2023-11-01T07:05:35.445" v="1692" actId="20577"/>
          <ac:spMkLst>
            <pc:docMk/>
            <pc:sldMk cId="3701608275" sldId="564"/>
            <ac:spMk id="13" creationId="{7B8359D8-6DE5-2BEC-DC32-C906B0B43748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15" creationId="{2BBE7389-8CAB-46F8-2D75-F3D3BBE680DC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16" creationId="{F4E69CCF-366B-AF5F-F82E-D76BDF630929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17" creationId="{520C6875-75CD-6BE2-4315-B11AA5C6693E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26" creationId="{448EEF96-8BC5-3C3F-DC3F-AF63E24699E1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28" creationId="{085BE470-8337-9606-16C9-69548BF13A47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29" creationId="{BE75F58E-8CA4-627D-AF00-88393018625D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30" creationId="{C100945C-AC2C-1B4A-25C6-AA7FF7605F44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31" creationId="{74B6766E-DCBA-7C14-C4F8-48F80B4852AC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32" creationId="{B4D742D8-0079-E0A7-0823-40D726B72990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33" creationId="{79C112F6-CAB1-39F1-75EE-618587E9FAAC}"/>
          </ac:spMkLst>
        </pc:spChg>
        <pc:graphicFrameChg chg="del">
          <ac:chgData name="Ahmed, Shareef" userId="ce7c6025-ca9f-4b65-b3ee-82447e2e582a" providerId="ADAL" clId="{58923FD1-D1DB-41F4-B882-DFA6D381D9FD}" dt="2023-11-01T07:04:33.922" v="1666" actId="478"/>
          <ac:graphicFrameMkLst>
            <pc:docMk/>
            <pc:sldMk cId="3701608275" sldId="564"/>
            <ac:graphicFrameMk id="5" creationId="{30D187E4-D957-48F3-699F-1C1E2D3B5980}"/>
          </ac:graphicFrameMkLst>
        </pc:graphicFrameChg>
        <pc:graphicFrameChg chg="del">
          <ac:chgData name="Ahmed, Shareef" userId="ce7c6025-ca9f-4b65-b3ee-82447e2e582a" providerId="ADAL" clId="{58923FD1-D1DB-41F4-B882-DFA6D381D9FD}" dt="2023-11-01T07:04:33.922" v="1666" actId="478"/>
          <ac:graphicFrameMkLst>
            <pc:docMk/>
            <pc:sldMk cId="3701608275" sldId="564"/>
            <ac:graphicFrameMk id="7" creationId="{C045EB82-2882-F8D4-6780-D0D3AA551D60}"/>
          </ac:graphicFrameMkLst>
        </pc:graphicFrameChg>
        <pc:graphicFrameChg chg="del">
          <ac:chgData name="Ahmed, Shareef" userId="ce7c6025-ca9f-4b65-b3ee-82447e2e582a" providerId="ADAL" clId="{58923FD1-D1DB-41F4-B882-DFA6D381D9FD}" dt="2023-11-01T07:04:33.922" v="1666" actId="478"/>
          <ac:graphicFrameMkLst>
            <pc:docMk/>
            <pc:sldMk cId="3701608275" sldId="564"/>
            <ac:graphicFrameMk id="25" creationId="{9DAD561C-8A57-966E-15D7-8FA88DFF78D1}"/>
          </ac:graphicFrameMkLst>
        </pc:graphicFrameChg>
        <pc:graphicFrameChg chg="del">
          <ac:chgData name="Ahmed, Shareef" userId="ce7c6025-ca9f-4b65-b3ee-82447e2e582a" providerId="ADAL" clId="{58923FD1-D1DB-41F4-B882-DFA6D381D9FD}" dt="2023-11-01T07:04:33.922" v="1666" actId="478"/>
          <ac:graphicFrameMkLst>
            <pc:docMk/>
            <pc:sldMk cId="3701608275" sldId="564"/>
            <ac:graphicFrameMk id="27" creationId="{58A62356-34F2-38F2-6844-0468E20FA50E}"/>
          </ac:graphicFrameMkLst>
        </pc:graphicFrameChg>
      </pc:sldChg>
      <pc:sldChg chg="addSp delSp modSp mod">
        <pc:chgData name="Ahmed, Shareef" userId="ce7c6025-ca9f-4b65-b3ee-82447e2e582a" providerId="ADAL" clId="{58923FD1-D1DB-41F4-B882-DFA6D381D9FD}" dt="2023-11-02T23:41:12.439" v="4260" actId="1076"/>
        <pc:sldMkLst>
          <pc:docMk/>
          <pc:sldMk cId="3671167813" sldId="565"/>
        </pc:sldMkLst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3" creationId="{0CBC2096-84DF-691B-077C-DE5CAEB65F5B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6" creationId="{CD69E146-C7B3-451A-D154-9C10BAFECEEE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8" creationId="{98081411-AEF5-DCA5-DE97-04A5D631B9C4}"/>
          </ac:spMkLst>
        </pc:spChg>
        <pc:spChg chg="mod">
          <ac:chgData name="Ahmed, Shareef" userId="ce7c6025-ca9f-4b65-b3ee-82447e2e582a" providerId="ADAL" clId="{58923FD1-D1DB-41F4-B882-DFA6D381D9FD}" dt="2023-11-02T05:36:41.289" v="3227" actId="20577"/>
          <ac:spMkLst>
            <pc:docMk/>
            <pc:sldMk cId="3671167813" sldId="565"/>
            <ac:spMk id="9" creationId="{66B771A8-9F27-FB9A-2414-87A99260353B}"/>
          </ac:spMkLst>
        </pc:spChg>
        <pc:spChg chg="del mod">
          <ac:chgData name="Ahmed, Shareef" userId="ce7c6025-ca9f-4b65-b3ee-82447e2e582a" providerId="ADAL" clId="{58923FD1-D1DB-41F4-B882-DFA6D381D9FD}" dt="2023-11-01T16:19:29.013" v="1935" actId="478"/>
          <ac:spMkLst>
            <pc:docMk/>
            <pc:sldMk cId="3671167813" sldId="565"/>
            <ac:spMk id="11" creationId="{F41E5175-864D-8BC2-8544-9740EE58DB3A}"/>
          </ac:spMkLst>
        </pc:spChg>
        <pc:spChg chg="add del mod">
          <ac:chgData name="Ahmed, Shareef" userId="ce7c6025-ca9f-4b65-b3ee-82447e2e582a" providerId="ADAL" clId="{58923FD1-D1DB-41F4-B882-DFA6D381D9FD}" dt="2023-11-01T16:19:37.746" v="1941"/>
          <ac:spMkLst>
            <pc:docMk/>
            <pc:sldMk cId="3671167813" sldId="565"/>
            <ac:spMk id="12" creationId="{6A96129B-3D3C-890A-8FE8-0A2E7C1BE3DD}"/>
          </ac:spMkLst>
        </pc:spChg>
        <pc:spChg chg="mod">
          <ac:chgData name="Ahmed, Shareef" userId="ce7c6025-ca9f-4b65-b3ee-82447e2e582a" providerId="ADAL" clId="{58923FD1-D1DB-41F4-B882-DFA6D381D9FD}" dt="2023-11-01T16:19:39.351" v="1942" actId="20577"/>
          <ac:spMkLst>
            <pc:docMk/>
            <pc:sldMk cId="3671167813" sldId="565"/>
            <ac:spMk id="13" creationId="{7B8359D8-6DE5-2BEC-DC32-C906B0B43748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14" creationId="{BF733E2A-E6A3-DCF0-D19B-1631DF51F34E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15" creationId="{2BBE7389-8CAB-46F8-2D75-F3D3BBE680DC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16" creationId="{F4E69CCF-366B-AF5F-F82E-D76BDF630929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17" creationId="{520C6875-75CD-6BE2-4315-B11AA5C6693E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19" creationId="{F31697D8-8949-0D9C-DF01-BC7D1BB7CDF8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20" creationId="{4D5006D0-0A2F-A2CF-5AFA-E82848E4C131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21" creationId="{672A9365-619A-0C8D-A721-A0C2B95FAB97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22" creationId="{C06AFFB8-1B96-D70C-8E4D-00258C64C261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23" creationId="{0377F4A8-9665-8323-7AA0-84F11F72EB78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26" creationId="{448EEF96-8BC5-3C3F-DC3F-AF63E24699E1}"/>
          </ac:spMkLst>
        </pc:spChg>
        <pc:spChg chg="add mod">
          <ac:chgData name="Ahmed, Shareef" userId="ce7c6025-ca9f-4b65-b3ee-82447e2e582a" providerId="ADAL" clId="{58923FD1-D1DB-41F4-B882-DFA6D381D9FD}" dt="2023-11-02T23:41:01.420" v="4259" actId="20577"/>
          <ac:spMkLst>
            <pc:docMk/>
            <pc:sldMk cId="3671167813" sldId="565"/>
            <ac:spMk id="27" creationId="{CDF4BF03-F3B4-D1EE-FBAD-D76885790F2E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28" creationId="{085BE470-8337-9606-16C9-69548BF13A47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29" creationId="{BE75F58E-8CA4-627D-AF00-88393018625D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30" creationId="{C100945C-AC2C-1B4A-25C6-AA7FF7605F44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31" creationId="{74B6766E-DCBA-7C14-C4F8-48F80B4852AC}"/>
          </ac:spMkLst>
        </pc:spChg>
        <pc:spChg chg="add mod">
          <ac:chgData name="Ahmed, Shareef" userId="ce7c6025-ca9f-4b65-b3ee-82447e2e582a" providerId="ADAL" clId="{58923FD1-D1DB-41F4-B882-DFA6D381D9FD}" dt="2023-11-02T23:41:12.439" v="4260" actId="1076"/>
          <ac:spMkLst>
            <pc:docMk/>
            <pc:sldMk cId="3671167813" sldId="565"/>
            <ac:spMk id="32" creationId="{653960AF-66E7-926D-8A40-7BDD4B7F0211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33" creationId="{79C112F6-CAB1-39F1-75EE-618587E9FAAC}"/>
          </ac:spMkLst>
        </pc:spChg>
        <pc:graphicFrameChg chg="del">
          <ac:chgData name="Ahmed, Shareef" userId="ce7c6025-ca9f-4b65-b3ee-82447e2e582a" providerId="ADAL" clId="{58923FD1-D1DB-41F4-B882-DFA6D381D9FD}" dt="2023-11-01T16:19:24.937" v="1932" actId="478"/>
          <ac:graphicFrameMkLst>
            <pc:docMk/>
            <pc:sldMk cId="3671167813" sldId="565"/>
            <ac:graphicFrameMk id="2" creationId="{5EFD7359-AAAE-0167-2B46-9BC2D722D680}"/>
          </ac:graphicFrameMkLst>
        </pc:graphicFrameChg>
        <pc:graphicFrameChg chg="del">
          <ac:chgData name="Ahmed, Shareef" userId="ce7c6025-ca9f-4b65-b3ee-82447e2e582a" providerId="ADAL" clId="{58923FD1-D1DB-41F4-B882-DFA6D381D9FD}" dt="2023-11-01T16:19:24.937" v="1932" actId="478"/>
          <ac:graphicFrameMkLst>
            <pc:docMk/>
            <pc:sldMk cId="3671167813" sldId="565"/>
            <ac:graphicFrameMk id="5" creationId="{30D187E4-D957-48F3-699F-1C1E2D3B5980}"/>
          </ac:graphicFrameMkLst>
        </pc:graphicFrameChg>
        <pc:graphicFrameChg chg="del">
          <ac:chgData name="Ahmed, Shareef" userId="ce7c6025-ca9f-4b65-b3ee-82447e2e582a" providerId="ADAL" clId="{58923FD1-D1DB-41F4-B882-DFA6D381D9FD}" dt="2023-11-01T16:19:24.937" v="1932" actId="478"/>
          <ac:graphicFrameMkLst>
            <pc:docMk/>
            <pc:sldMk cId="3671167813" sldId="565"/>
            <ac:graphicFrameMk id="7" creationId="{C045EB82-2882-F8D4-6780-D0D3AA551D60}"/>
          </ac:graphicFrameMkLst>
        </pc:graphicFrameChg>
        <pc:graphicFrameChg chg="del">
          <ac:chgData name="Ahmed, Shareef" userId="ce7c6025-ca9f-4b65-b3ee-82447e2e582a" providerId="ADAL" clId="{58923FD1-D1DB-41F4-B882-DFA6D381D9FD}" dt="2023-11-01T16:19:24.937" v="1932" actId="478"/>
          <ac:graphicFrameMkLst>
            <pc:docMk/>
            <pc:sldMk cId="3671167813" sldId="565"/>
            <ac:graphicFrameMk id="18" creationId="{C68FC687-F7B4-0835-D5B5-A1CF6390B204}"/>
          </ac:graphicFrameMkLst>
        </pc:graphicFrameChg>
        <pc:graphicFrameChg chg="del">
          <ac:chgData name="Ahmed, Shareef" userId="ce7c6025-ca9f-4b65-b3ee-82447e2e582a" providerId="ADAL" clId="{58923FD1-D1DB-41F4-B882-DFA6D381D9FD}" dt="2023-11-01T16:19:24.937" v="1932" actId="478"/>
          <ac:graphicFrameMkLst>
            <pc:docMk/>
            <pc:sldMk cId="3671167813" sldId="565"/>
            <ac:graphicFrameMk id="24" creationId="{3F3D6F83-2573-C2FC-9D28-16753B670E30}"/>
          </ac:graphicFrameMkLst>
        </pc:graphicFrameChg>
        <pc:graphicFrameChg chg="del">
          <ac:chgData name="Ahmed, Shareef" userId="ce7c6025-ca9f-4b65-b3ee-82447e2e582a" providerId="ADAL" clId="{58923FD1-D1DB-41F4-B882-DFA6D381D9FD}" dt="2023-11-01T16:19:24.937" v="1932" actId="478"/>
          <ac:graphicFrameMkLst>
            <pc:docMk/>
            <pc:sldMk cId="3671167813" sldId="565"/>
            <ac:graphicFrameMk id="25" creationId="{9DAD561C-8A57-966E-15D7-8FA88DFF78D1}"/>
          </ac:graphicFrameMkLst>
        </pc:graphicFrameChg>
      </pc:sldChg>
      <pc:sldChg chg="del">
        <pc:chgData name="Ahmed, Shareef" userId="ce7c6025-ca9f-4b65-b3ee-82447e2e582a" providerId="ADAL" clId="{58923FD1-D1DB-41F4-B882-DFA6D381D9FD}" dt="2023-11-01T16:25:44.592" v="2058" actId="47"/>
        <pc:sldMkLst>
          <pc:docMk/>
          <pc:sldMk cId="1003900803" sldId="566"/>
        </pc:sldMkLst>
      </pc:sldChg>
      <pc:sldChg chg="delSp modSp mod">
        <pc:chgData name="Ahmed, Shareef" userId="ce7c6025-ca9f-4b65-b3ee-82447e2e582a" providerId="ADAL" clId="{58923FD1-D1DB-41F4-B882-DFA6D381D9FD}" dt="2023-11-02T06:42:43.285" v="3855" actId="20577"/>
        <pc:sldMkLst>
          <pc:docMk/>
          <pc:sldMk cId="804601769" sldId="568"/>
        </pc:sldMkLst>
        <pc:spChg chg="mod">
          <ac:chgData name="Ahmed, Shareef" userId="ce7c6025-ca9f-4b65-b3ee-82447e2e582a" providerId="ADAL" clId="{58923FD1-D1DB-41F4-B882-DFA6D381D9FD}" dt="2023-11-02T06:42:43.285" v="3855" actId="20577"/>
          <ac:spMkLst>
            <pc:docMk/>
            <pc:sldMk cId="804601769" sldId="568"/>
            <ac:spMk id="2" creationId="{00000000-0000-0000-0000-000000000000}"/>
          </ac:spMkLst>
        </pc:spChg>
        <pc:spChg chg="mod">
          <ac:chgData name="Ahmed, Shareef" userId="ce7c6025-ca9f-4b65-b3ee-82447e2e582a" providerId="ADAL" clId="{58923FD1-D1DB-41F4-B882-DFA6D381D9FD}" dt="2023-11-02T06:26:15.166" v="3849" actId="2710"/>
          <ac:spMkLst>
            <pc:docMk/>
            <pc:sldMk cId="804601769" sldId="568"/>
            <ac:spMk id="3" creationId="{25781CCC-EADA-3167-AC2D-A44538321013}"/>
          </ac:spMkLst>
        </pc:spChg>
        <pc:spChg chg="del">
          <ac:chgData name="Ahmed, Shareef" userId="ce7c6025-ca9f-4b65-b3ee-82447e2e582a" providerId="ADAL" clId="{58923FD1-D1DB-41F4-B882-DFA6D381D9FD}" dt="2023-11-02T06:03:17.930" v="3775" actId="478"/>
          <ac:spMkLst>
            <pc:docMk/>
            <pc:sldMk cId="804601769" sldId="568"/>
            <ac:spMk id="19" creationId="{66A72E4A-9DEB-E445-A0B1-DB38213BCA6E}"/>
          </ac:spMkLst>
        </pc:spChg>
        <pc:spChg chg="del">
          <ac:chgData name="Ahmed, Shareef" userId="ce7c6025-ca9f-4b65-b3ee-82447e2e582a" providerId="ADAL" clId="{58923FD1-D1DB-41F4-B882-DFA6D381D9FD}" dt="2023-11-02T06:26:05.875" v="3845" actId="478"/>
          <ac:spMkLst>
            <pc:docMk/>
            <pc:sldMk cId="804601769" sldId="568"/>
            <ac:spMk id="21" creationId="{CC19EF72-8AD7-7B76-624B-96967FDCF073}"/>
          </ac:spMkLst>
        </pc:spChg>
      </pc:sldChg>
      <pc:sldChg chg="modSp del mod">
        <pc:chgData name="Ahmed, Shareef" userId="ce7c6025-ca9f-4b65-b3ee-82447e2e582a" providerId="ADAL" clId="{58923FD1-D1DB-41F4-B882-DFA6D381D9FD}" dt="2023-11-03T01:06:29.357" v="4284" actId="2696"/>
        <pc:sldMkLst>
          <pc:docMk/>
          <pc:sldMk cId="1094845802" sldId="569"/>
        </pc:sldMkLst>
        <pc:spChg chg="mod">
          <ac:chgData name="Ahmed, Shareef" userId="ce7c6025-ca9f-4b65-b3ee-82447e2e582a" providerId="ADAL" clId="{58923FD1-D1DB-41F4-B882-DFA6D381D9FD}" dt="2023-11-02T23:45:05.936" v="4281"/>
          <ac:spMkLst>
            <pc:docMk/>
            <pc:sldMk cId="1094845802" sldId="569"/>
            <ac:spMk id="2" creationId="{00000000-0000-0000-0000-000000000000}"/>
          </ac:spMkLst>
        </pc:spChg>
      </pc:sldChg>
      <pc:sldChg chg="addSp delSp modSp mod">
        <pc:chgData name="Ahmed, Shareef" userId="ce7c6025-ca9f-4b65-b3ee-82447e2e582a" providerId="ADAL" clId="{58923FD1-D1DB-41F4-B882-DFA6D381D9FD}" dt="2023-11-08T06:49:15.929" v="6444" actId="207"/>
        <pc:sldMkLst>
          <pc:docMk/>
          <pc:sldMk cId="1834392403" sldId="570"/>
        </pc:sldMkLst>
        <pc:spChg chg="mod">
          <ac:chgData name="Ahmed, Shareef" userId="ce7c6025-ca9f-4b65-b3ee-82447e2e582a" providerId="ADAL" clId="{58923FD1-D1DB-41F4-B882-DFA6D381D9FD}" dt="2023-11-02T05:38:30.434" v="3298" actId="20577"/>
          <ac:spMkLst>
            <pc:docMk/>
            <pc:sldMk cId="1834392403" sldId="570"/>
            <ac:spMk id="2" creationId="{00000000-0000-0000-0000-000000000000}"/>
          </ac:spMkLst>
        </pc:spChg>
        <pc:spChg chg="mod">
          <ac:chgData name="Ahmed, Shareef" userId="ce7c6025-ca9f-4b65-b3ee-82447e2e582a" providerId="ADAL" clId="{58923FD1-D1DB-41F4-B882-DFA6D381D9FD}" dt="2023-11-08T06:49:15.929" v="6444" actId="207"/>
          <ac:spMkLst>
            <pc:docMk/>
            <pc:sldMk cId="1834392403" sldId="570"/>
            <ac:spMk id="3" creationId="{25781CCC-EADA-3167-AC2D-A44538321013}"/>
          </ac:spMkLst>
        </pc:spChg>
        <pc:grpChg chg="del">
          <ac:chgData name="Ahmed, Shareef" userId="ce7c6025-ca9f-4b65-b3ee-82447e2e582a" providerId="ADAL" clId="{58923FD1-D1DB-41F4-B882-DFA6D381D9FD}" dt="2023-11-02T05:38:32.048" v="3299" actId="478"/>
          <ac:grpSpMkLst>
            <pc:docMk/>
            <pc:sldMk cId="1834392403" sldId="570"/>
            <ac:grpSpMk id="18" creationId="{D284C491-7D5F-F42A-EEEA-4C27B7623695}"/>
          </ac:grpSpMkLst>
        </pc:grpChg>
        <pc:picChg chg="add mod">
          <ac:chgData name="Ahmed, Shareef" userId="ce7c6025-ca9f-4b65-b3ee-82447e2e582a" providerId="ADAL" clId="{58923FD1-D1DB-41F4-B882-DFA6D381D9FD}" dt="2023-11-02T06:00:03.492" v="3691" actId="1076"/>
          <ac:picMkLst>
            <pc:docMk/>
            <pc:sldMk cId="1834392403" sldId="570"/>
            <ac:picMk id="6" creationId="{BC06E20F-4C52-C83E-E9B6-A71E7A98CDF3}"/>
          </ac:picMkLst>
        </pc:picChg>
      </pc:sldChg>
      <pc:sldChg chg="del">
        <pc:chgData name="Ahmed, Shareef" userId="ce7c6025-ca9f-4b65-b3ee-82447e2e582a" providerId="ADAL" clId="{58923FD1-D1DB-41F4-B882-DFA6D381D9FD}" dt="2023-11-03T01:56:35.484" v="4300" actId="2696"/>
        <pc:sldMkLst>
          <pc:docMk/>
          <pc:sldMk cId="870369527" sldId="571"/>
        </pc:sldMkLst>
      </pc:sldChg>
      <pc:sldChg chg="del">
        <pc:chgData name="Ahmed, Shareef" userId="ce7c6025-ca9f-4b65-b3ee-82447e2e582a" providerId="ADAL" clId="{58923FD1-D1DB-41F4-B882-DFA6D381D9FD}" dt="2023-11-03T01:56:35.484" v="4300" actId="2696"/>
        <pc:sldMkLst>
          <pc:docMk/>
          <pc:sldMk cId="1471620162" sldId="572"/>
        </pc:sldMkLst>
      </pc:sldChg>
      <pc:sldChg chg="del">
        <pc:chgData name="Ahmed, Shareef" userId="ce7c6025-ca9f-4b65-b3ee-82447e2e582a" providerId="ADAL" clId="{58923FD1-D1DB-41F4-B882-DFA6D381D9FD}" dt="2023-11-03T01:56:35.484" v="4300" actId="2696"/>
        <pc:sldMkLst>
          <pc:docMk/>
          <pc:sldMk cId="3317509752" sldId="573"/>
        </pc:sldMkLst>
      </pc:sldChg>
      <pc:sldChg chg="del">
        <pc:chgData name="Ahmed, Shareef" userId="ce7c6025-ca9f-4b65-b3ee-82447e2e582a" providerId="ADAL" clId="{58923FD1-D1DB-41F4-B882-DFA6D381D9FD}" dt="2023-11-03T01:56:35.484" v="4300" actId="2696"/>
        <pc:sldMkLst>
          <pc:docMk/>
          <pc:sldMk cId="2290659453" sldId="574"/>
        </pc:sldMkLst>
      </pc:sldChg>
      <pc:sldChg chg="del">
        <pc:chgData name="Ahmed, Shareef" userId="ce7c6025-ca9f-4b65-b3ee-82447e2e582a" providerId="ADAL" clId="{58923FD1-D1DB-41F4-B882-DFA6D381D9FD}" dt="2023-11-03T01:56:35.484" v="4300" actId="2696"/>
        <pc:sldMkLst>
          <pc:docMk/>
          <pc:sldMk cId="3253131201" sldId="575"/>
        </pc:sldMkLst>
      </pc:sldChg>
      <pc:sldChg chg="del">
        <pc:chgData name="Ahmed, Shareef" userId="ce7c6025-ca9f-4b65-b3ee-82447e2e582a" providerId="ADAL" clId="{58923FD1-D1DB-41F4-B882-DFA6D381D9FD}" dt="2023-11-03T01:56:47.860" v="4301" actId="2696"/>
        <pc:sldMkLst>
          <pc:docMk/>
          <pc:sldMk cId="3647857511" sldId="576"/>
        </pc:sldMkLst>
      </pc:sldChg>
      <pc:sldChg chg="del">
        <pc:chgData name="Ahmed, Shareef" userId="ce7c6025-ca9f-4b65-b3ee-82447e2e582a" providerId="ADAL" clId="{58923FD1-D1DB-41F4-B882-DFA6D381D9FD}" dt="2023-11-03T01:56:47.860" v="4301" actId="2696"/>
        <pc:sldMkLst>
          <pc:docMk/>
          <pc:sldMk cId="3463859422" sldId="577"/>
        </pc:sldMkLst>
      </pc:sldChg>
      <pc:sldChg chg="del">
        <pc:chgData name="Ahmed, Shareef" userId="ce7c6025-ca9f-4b65-b3ee-82447e2e582a" providerId="ADAL" clId="{58923FD1-D1DB-41F4-B882-DFA6D381D9FD}" dt="2023-11-03T01:56:47.860" v="4301" actId="2696"/>
        <pc:sldMkLst>
          <pc:docMk/>
          <pc:sldMk cId="1089222980" sldId="578"/>
        </pc:sldMkLst>
      </pc:sldChg>
      <pc:sldChg chg="addSp delSp modSp add mod">
        <pc:chgData name="Ahmed, Shareef" userId="ce7c6025-ca9f-4b65-b3ee-82447e2e582a" providerId="ADAL" clId="{58923FD1-D1DB-41F4-B882-DFA6D381D9FD}" dt="2023-11-01T05:22:59.878" v="1020" actId="1076"/>
        <pc:sldMkLst>
          <pc:docMk/>
          <pc:sldMk cId="818513556" sldId="579"/>
        </pc:sldMkLst>
        <pc:spChg chg="add mod">
          <ac:chgData name="Ahmed, Shareef" userId="ce7c6025-ca9f-4b65-b3ee-82447e2e582a" providerId="ADAL" clId="{58923FD1-D1DB-41F4-B882-DFA6D381D9FD}" dt="2023-11-01T05:22:59.878" v="1020" actId="1076"/>
          <ac:spMkLst>
            <pc:docMk/>
            <pc:sldMk cId="818513556" sldId="579"/>
            <ac:spMk id="3" creationId="{4308D430-1AD7-6D5C-AEC8-5AFA5D3A9603}"/>
          </ac:spMkLst>
        </pc:spChg>
        <pc:spChg chg="add mod">
          <ac:chgData name="Ahmed, Shareef" userId="ce7c6025-ca9f-4b65-b3ee-82447e2e582a" providerId="ADAL" clId="{58923FD1-D1DB-41F4-B882-DFA6D381D9FD}" dt="2023-11-01T05:22:10.558" v="1013" actId="14100"/>
          <ac:spMkLst>
            <pc:docMk/>
            <pc:sldMk cId="818513556" sldId="579"/>
            <ac:spMk id="7" creationId="{10F06E7F-8CF4-CEA9-B1E9-2720795EA024}"/>
          </ac:spMkLst>
        </pc:spChg>
        <pc:spChg chg="mod">
          <ac:chgData name="Ahmed, Shareef" userId="ce7c6025-ca9f-4b65-b3ee-82447e2e582a" providerId="ADAL" clId="{58923FD1-D1DB-41F4-B882-DFA6D381D9FD}" dt="2023-11-01T05:20:29.879" v="926"/>
          <ac:spMkLst>
            <pc:docMk/>
            <pc:sldMk cId="818513556" sldId="579"/>
            <ac:spMk id="9" creationId="{EB354F34-A414-2D5B-ABB0-95F38631EC6D}"/>
          </ac:spMkLst>
        </pc:spChg>
        <pc:grpChg chg="mod">
          <ac:chgData name="Ahmed, Shareef" userId="ce7c6025-ca9f-4b65-b3ee-82447e2e582a" providerId="ADAL" clId="{58923FD1-D1DB-41F4-B882-DFA6D381D9FD}" dt="2023-11-01T05:22:55.894" v="1019" actId="1076"/>
          <ac:grpSpMkLst>
            <pc:docMk/>
            <pc:sldMk cId="818513556" sldId="579"/>
            <ac:grpSpMk id="88" creationId="{5FA66106-9DB0-2734-AF5B-D4E9BEC90067}"/>
          </ac:grpSpMkLst>
        </pc:grpChg>
        <pc:grpChg chg="mod">
          <ac:chgData name="Ahmed, Shareef" userId="ce7c6025-ca9f-4b65-b3ee-82447e2e582a" providerId="ADAL" clId="{58923FD1-D1DB-41F4-B882-DFA6D381D9FD}" dt="2023-11-01T05:22:55.894" v="1019" actId="1076"/>
          <ac:grpSpMkLst>
            <pc:docMk/>
            <pc:sldMk cId="818513556" sldId="579"/>
            <ac:grpSpMk id="90" creationId="{5466DD74-CB32-F4C2-AB64-973A48B57417}"/>
          </ac:grpSpMkLst>
        </pc:grpChg>
        <pc:grpChg chg="del">
          <ac:chgData name="Ahmed, Shareef" userId="ce7c6025-ca9f-4b65-b3ee-82447e2e582a" providerId="ADAL" clId="{58923FD1-D1DB-41F4-B882-DFA6D381D9FD}" dt="2023-11-01T05:18:52.438" v="909" actId="478"/>
          <ac:grpSpMkLst>
            <pc:docMk/>
            <pc:sldMk cId="818513556" sldId="579"/>
            <ac:grpSpMk id="93" creationId="{4012C2B1-6C65-1C07-176D-BD46F79AC652}"/>
          </ac:grpSpMkLst>
        </pc:grpChg>
        <pc:grpChg chg="del">
          <ac:chgData name="Ahmed, Shareef" userId="ce7c6025-ca9f-4b65-b3ee-82447e2e582a" providerId="ADAL" clId="{58923FD1-D1DB-41F4-B882-DFA6D381D9FD}" dt="2023-11-01T05:18:52.438" v="909" actId="478"/>
          <ac:grpSpMkLst>
            <pc:docMk/>
            <pc:sldMk cId="818513556" sldId="579"/>
            <ac:grpSpMk id="94" creationId="{3D98DA50-0D99-14FB-155A-E42A403D8C77}"/>
          </ac:grpSpMkLst>
        </pc:grpChg>
        <pc:cxnChg chg="add mod">
          <ac:chgData name="Ahmed, Shareef" userId="ce7c6025-ca9f-4b65-b3ee-82447e2e582a" providerId="ADAL" clId="{58923FD1-D1DB-41F4-B882-DFA6D381D9FD}" dt="2023-11-01T05:22:49.841" v="1018"/>
          <ac:cxnSpMkLst>
            <pc:docMk/>
            <pc:sldMk cId="818513556" sldId="579"/>
            <ac:cxnSpMk id="10" creationId="{807D2538-C321-2B9B-E4F2-665F1C8753D9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62" creationId="{AF7EBD03-671F-D41B-FFAC-BCB911A804B5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63" creationId="{86CD0848-A41F-C338-686F-9CC25AB17274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64" creationId="{81388B55-2BCC-A331-4718-3E19519A9F68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65" creationId="{8560C307-E242-05B9-BE63-4588AE8DEA98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66" creationId="{E690ACD9-A3F6-9BCD-50EF-55297146AA71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76" creationId="{E76F146F-CC34-BFDC-A0F8-45C5EECE99EA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77" creationId="{EAAE40C8-F4F9-3CFD-D467-1B840F56934A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78" creationId="{8348B432-A632-9739-94F6-7A11DB1D8A9C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79" creationId="{7E9EF32B-EE61-A51D-5E54-4E17635A8E9B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80" creationId="{78083415-0DB3-493F-1BB5-626F8DF2BDF3}"/>
          </ac:cxnSpMkLst>
        </pc:cxnChg>
      </pc:sldChg>
      <pc:sldChg chg="addSp delSp modSp add mod ord">
        <pc:chgData name="Ahmed, Shareef" userId="ce7c6025-ca9f-4b65-b3ee-82447e2e582a" providerId="ADAL" clId="{58923FD1-D1DB-41F4-B882-DFA6D381D9FD}" dt="2023-11-01T06:18:21.731" v="1379" actId="164"/>
        <pc:sldMkLst>
          <pc:docMk/>
          <pc:sldMk cId="2306202373" sldId="580"/>
        </pc:sldMkLst>
        <pc:spChg chg="del mod topLvl">
          <ac:chgData name="Ahmed, Shareef" userId="ce7c6025-ca9f-4b65-b3ee-82447e2e582a" providerId="ADAL" clId="{58923FD1-D1DB-41F4-B882-DFA6D381D9FD}" dt="2023-11-01T06:03:38.603" v="1240" actId="478"/>
          <ac:spMkLst>
            <pc:docMk/>
            <pc:sldMk cId="2306202373" sldId="580"/>
            <ac:spMk id="6" creationId="{79463E7D-8819-6300-A2BA-5EC7B98B8BDF}"/>
          </ac:spMkLst>
        </pc:spChg>
        <pc:spChg chg="del mod topLvl">
          <ac:chgData name="Ahmed, Shareef" userId="ce7c6025-ca9f-4b65-b3ee-82447e2e582a" providerId="ADAL" clId="{58923FD1-D1DB-41F4-B882-DFA6D381D9FD}" dt="2023-11-01T06:03:38.603" v="1240" actId="478"/>
          <ac:spMkLst>
            <pc:docMk/>
            <pc:sldMk cId="2306202373" sldId="580"/>
            <ac:spMk id="7" creationId="{1C759D96-1C48-3AEC-20F0-C9358A1585F5}"/>
          </ac:spMkLst>
        </pc:spChg>
        <pc:spChg chg="mod ord">
          <ac:chgData name="Ahmed, Shareef" userId="ce7c6025-ca9f-4b65-b3ee-82447e2e582a" providerId="ADAL" clId="{58923FD1-D1DB-41F4-B882-DFA6D381D9FD}" dt="2023-11-01T06:06:41.557" v="1289" actId="167"/>
          <ac:spMkLst>
            <pc:docMk/>
            <pc:sldMk cId="2306202373" sldId="580"/>
            <ac:spMk id="8" creationId="{61711DAA-9525-ADD6-DA0F-BFA9161BB3F2}"/>
          </ac:spMkLst>
        </pc:spChg>
        <pc:spChg chg="del mod topLvl">
          <ac:chgData name="Ahmed, Shareef" userId="ce7c6025-ca9f-4b65-b3ee-82447e2e582a" providerId="ADAL" clId="{58923FD1-D1DB-41F4-B882-DFA6D381D9FD}" dt="2023-11-01T06:03:38.603" v="1240" actId="478"/>
          <ac:spMkLst>
            <pc:docMk/>
            <pc:sldMk cId="2306202373" sldId="580"/>
            <ac:spMk id="9" creationId="{FA2B0571-6023-A0C2-E2C1-876A0CA952A0}"/>
          </ac:spMkLst>
        </pc:spChg>
        <pc:spChg chg="del mod topLvl">
          <ac:chgData name="Ahmed, Shareef" userId="ce7c6025-ca9f-4b65-b3ee-82447e2e582a" providerId="ADAL" clId="{58923FD1-D1DB-41F4-B882-DFA6D381D9FD}" dt="2023-11-01T06:03:38.603" v="1240" actId="478"/>
          <ac:spMkLst>
            <pc:docMk/>
            <pc:sldMk cId="2306202373" sldId="580"/>
            <ac:spMk id="10" creationId="{6CD21DFC-EF94-11F5-F82D-16FCD143DCF5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12" creationId="{2A024BDF-4D6D-3D50-A300-4199911A45F5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13" creationId="{05019F6C-0F35-36D5-72FC-2D3D06A1DDA4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14" creationId="{43B0D5F1-2436-4F5B-5535-BE04ABE7E14C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15" creationId="{DD10AB1E-BAA0-157C-4327-A2D5E2779E84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0" creationId="{ED4CCAAA-FF11-1938-291C-7DE0B9E9DCCA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1" creationId="{CEEDE643-C658-4A0F-F770-75434FEC61C6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2" creationId="{6F72E10D-DAAE-5235-11AF-64023D072AE1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3" creationId="{11C6EBC0-AFF2-3103-F6EB-B2D2D2852F79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4" creationId="{2B8319B6-9C8E-89E1-FD06-034974E59A6F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5" creationId="{086E9167-F692-7CFC-A4F7-C718A1E92205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6" creationId="{FFCB7B02-2568-05D5-7D07-57B8A8BF14AC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7" creationId="{CC0E9251-8FDB-7165-5339-13AFE786BA6A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8" creationId="{5E980C9F-0C60-08A9-5B4C-5C0650CD2E12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9" creationId="{F3F4B7D7-155E-99D7-8E7A-545C5F26A155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0" creationId="{CE8B817F-68E8-D794-DE50-85274CCCFA4C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2" creationId="{C94D5EE3-B7E1-1273-B05C-030EE169ED47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3" creationId="{27F7FBC9-0A72-039C-C2C3-1CAAB9300B6B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4" creationId="{B772F6AA-0698-D0B7-B9D1-88C75EF21743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5" creationId="{BE242AB9-DF95-C512-B0C6-A8482AE021F5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6" creationId="{D15BAD05-75B3-F24D-3816-55D126D6DE78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7" creationId="{6B3C6E05-1446-EECB-101C-D6C03F8D4DBF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8" creationId="{B4D1D27A-BA4C-64FA-1A8A-6D9912EA4C30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9" creationId="{0C7A803B-9BED-825C-24ED-C463496587FF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0" creationId="{B2C3EDC9-CC6E-17C1-680E-D4FB628A4DB4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1" creationId="{104BB011-CFB5-2070-186F-AB22EFE36FC1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2" creationId="{A9DC1F59-6615-3852-C4E4-C988D72B5AAA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3" creationId="{BC2452BA-9EF4-299C-852C-621B5BB4221E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4" creationId="{18B28D82-06F9-3E14-140A-406E654800F0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5" creationId="{1CE69FDD-7DB4-E87A-42C6-26EA5DD634BC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6" creationId="{3E7544F1-E422-53BE-CC0E-DD19629B6BC8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7" creationId="{3AAED1C6-8317-6C12-B87A-B1E222A3AF8A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8" creationId="{BD155EDB-2364-11B7-645F-62AD785DB730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9" creationId="{00C7015A-3D61-F151-B5B9-677F0C95B1EA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0" creationId="{7343AA5F-6257-8CD8-C60B-8AA3167DB14B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1" creationId="{8ABA0ED6-FF9D-860E-B186-1AD50EE1C08A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2" creationId="{49E78956-1BCC-9C42-E35A-9E33D33624BB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3" creationId="{06394C76-1AFB-1AEB-927A-EE2B6696B3ED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4" creationId="{886AE7A3-AF34-C719-141F-4ABE9DC26379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5" creationId="{F7465A1B-3755-126D-5150-4710C6D1652B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6" creationId="{DE8A1962-069F-1C56-E934-47D34417CF61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7" creationId="{ACF2118D-4977-2189-3E2E-38DDE6B547B8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8" creationId="{C778EABA-0C67-5A4B-CB0E-7356E9D590C3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9" creationId="{B341BFB3-CEA4-CC0C-F41C-2C6E4C052962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60" creationId="{900C574C-0099-84F9-7629-E04EB82811A5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61" creationId="{7A7EC6AA-8DED-B7B1-A82A-BB72AF6A0AC5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64" creationId="{8ABB8587-BB48-3657-B789-41E89F86D6F4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65" creationId="{34A7AAB5-177F-2824-7F01-D868C0334782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66" creationId="{5E708FD0-0A94-D513-4417-0E021CA0FEF9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67" creationId="{8B0B9563-73E7-B8EA-0D7E-E1EE6CEE5682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73" creationId="{2E0C9AF2-0A91-A533-712B-46F1F57BE1B5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74" creationId="{6B7C7446-3353-2649-CC8D-1DF15386B49C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75" creationId="{A7F8492D-A65B-A15D-27C7-5B6872200796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76" creationId="{68CE37A5-69BE-5141-3E64-14D6000A72E1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77" creationId="{7CE57892-226F-CF79-09A3-DFCDFF782F8B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78" creationId="{66CF8253-122E-8370-700E-A8E904F39F09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79" creationId="{A29195CB-436E-5D0D-BEF4-6B293BBD07F4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83" creationId="{9A82B129-865E-8D97-01BD-463EA647EE61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84" creationId="{1CA49412-CC78-3FF0-24EB-EEC3A593799E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85" creationId="{2BA9F6B2-7582-2AEB-9874-96F6313F2B58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86" creationId="{48017935-9167-F9CC-6F8C-B1DE336F3F74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87" creationId="{B14E3FA8-8D88-29D5-2A6A-3DB5A0F95ECD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88" creationId="{4FBF7C65-3705-5D49-FD4B-1A3C0FC3A211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89" creationId="{CA68179E-039F-A464-7801-D52123B8DF8F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0" creationId="{E388D171-B49C-842B-80BE-D61756C4070A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1" creationId="{195F1F0E-95BB-971F-30DC-65B69B76CE0B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2" creationId="{D0A1F1E6-6BEC-1CEA-4E72-7DF4C0209878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3" creationId="{522C4B18-297A-0B79-747A-C74605A5694A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5" creationId="{9E52E4BF-470B-89E7-4EF5-161D38DA9A33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6" creationId="{493327C3-5989-5450-20EA-0D9215BF6E36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7" creationId="{A80FD77B-0D27-2AE0-6B55-0F359ECC9862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8" creationId="{B104F3AF-ACE7-1C88-AADF-4052C6AAC2F7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9" creationId="{3ED5920E-24E6-7953-7A1C-1AD1FFEC88D6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00" creationId="{BFF32B3B-8B1A-C7F8-F6F0-863912270735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01" creationId="{A5527E7C-AD90-D6D8-3F69-39EDE28C730B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02" creationId="{A3647ED7-6496-CA8D-A262-E7C638FAB931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03" creationId="{B5593237-03D2-CAC7-AE30-F83F0A0CDFB5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04" creationId="{6122D304-221F-DA2B-B717-B7B09B79BB41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05" creationId="{DDEF902E-30BE-29B2-E273-A9C91C7F72FA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06" creationId="{0599F2C8-B0B3-0B4F-8681-3C586BB2AF77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07" creationId="{077F1CD4-FC86-A6B4-46BB-D6A877A624AA}"/>
          </ac:spMkLst>
        </pc:spChg>
        <pc:spChg chg="del mod topLvl">
          <ac:chgData name="Ahmed, Shareef" userId="ce7c6025-ca9f-4b65-b3ee-82447e2e582a" providerId="ADAL" clId="{58923FD1-D1DB-41F4-B882-DFA6D381D9FD}" dt="2023-11-01T06:04:15.631" v="1247" actId="478"/>
          <ac:spMkLst>
            <pc:docMk/>
            <pc:sldMk cId="2306202373" sldId="580"/>
            <ac:spMk id="108" creationId="{5848EC11-1BFF-0205-C653-54119615D807}"/>
          </ac:spMkLst>
        </pc:spChg>
        <pc:spChg chg="del mod topLvl">
          <ac:chgData name="Ahmed, Shareef" userId="ce7c6025-ca9f-4b65-b3ee-82447e2e582a" providerId="ADAL" clId="{58923FD1-D1DB-41F4-B882-DFA6D381D9FD}" dt="2023-11-01T06:04:20.031" v="1249" actId="478"/>
          <ac:spMkLst>
            <pc:docMk/>
            <pc:sldMk cId="2306202373" sldId="580"/>
            <ac:spMk id="109" creationId="{2647D413-CD64-58AD-8251-C9102F6D785D}"/>
          </ac:spMkLst>
        </pc:spChg>
        <pc:spChg chg="del mod topLvl">
          <ac:chgData name="Ahmed, Shareef" userId="ce7c6025-ca9f-4b65-b3ee-82447e2e582a" providerId="ADAL" clId="{58923FD1-D1DB-41F4-B882-DFA6D381D9FD}" dt="2023-11-01T06:04:34.599" v="1251" actId="478"/>
          <ac:spMkLst>
            <pc:docMk/>
            <pc:sldMk cId="2306202373" sldId="580"/>
            <ac:spMk id="110" creationId="{8C743407-72C2-3334-6207-476C59CDD5E2}"/>
          </ac:spMkLst>
        </pc:spChg>
        <pc:spChg chg="del mod topLvl">
          <ac:chgData name="Ahmed, Shareef" userId="ce7c6025-ca9f-4b65-b3ee-82447e2e582a" providerId="ADAL" clId="{58923FD1-D1DB-41F4-B882-DFA6D381D9FD}" dt="2023-11-01T06:04:34.599" v="1251" actId="478"/>
          <ac:spMkLst>
            <pc:docMk/>
            <pc:sldMk cId="2306202373" sldId="580"/>
            <ac:spMk id="111" creationId="{CBBF1ADF-4F10-A63F-F4EE-5E99B9F3209B}"/>
          </ac:spMkLst>
        </pc:spChg>
        <pc:spChg chg="del mod topLvl">
          <ac:chgData name="Ahmed, Shareef" userId="ce7c6025-ca9f-4b65-b3ee-82447e2e582a" providerId="ADAL" clId="{58923FD1-D1DB-41F4-B882-DFA6D381D9FD}" dt="2023-11-01T06:04:34.599" v="1251" actId="478"/>
          <ac:spMkLst>
            <pc:docMk/>
            <pc:sldMk cId="2306202373" sldId="580"/>
            <ac:spMk id="112" creationId="{651538D0-8401-CCE6-5116-D788393A88C9}"/>
          </ac:spMkLst>
        </pc:spChg>
        <pc:spChg chg="del mod topLvl">
          <ac:chgData name="Ahmed, Shareef" userId="ce7c6025-ca9f-4b65-b3ee-82447e2e582a" providerId="ADAL" clId="{58923FD1-D1DB-41F4-B882-DFA6D381D9FD}" dt="2023-11-01T06:04:34.599" v="1251" actId="478"/>
          <ac:spMkLst>
            <pc:docMk/>
            <pc:sldMk cId="2306202373" sldId="580"/>
            <ac:spMk id="113" creationId="{F2F080CC-C6BF-85F5-02D6-8D2815E2CE00}"/>
          </ac:spMkLst>
        </pc:spChg>
        <pc:spChg chg="del mod topLvl">
          <ac:chgData name="Ahmed, Shareef" userId="ce7c6025-ca9f-4b65-b3ee-82447e2e582a" providerId="ADAL" clId="{58923FD1-D1DB-41F4-B882-DFA6D381D9FD}" dt="2023-11-01T06:05:22.078" v="1263" actId="478"/>
          <ac:spMkLst>
            <pc:docMk/>
            <pc:sldMk cId="2306202373" sldId="580"/>
            <ac:spMk id="114" creationId="{C79B0E87-EF2F-8833-BC79-526A80D0D153}"/>
          </ac:spMkLst>
        </pc:spChg>
        <pc:spChg chg="del mod topLvl">
          <ac:chgData name="Ahmed, Shareef" userId="ce7c6025-ca9f-4b65-b3ee-82447e2e582a" providerId="ADAL" clId="{58923FD1-D1DB-41F4-B882-DFA6D381D9FD}" dt="2023-11-01T06:05:22.078" v="1263" actId="478"/>
          <ac:spMkLst>
            <pc:docMk/>
            <pc:sldMk cId="2306202373" sldId="580"/>
            <ac:spMk id="115" creationId="{FCF3F170-053A-9DAE-1B4C-077049F1C6E3}"/>
          </ac:spMkLst>
        </pc:spChg>
        <pc:spChg chg="del mod topLvl">
          <ac:chgData name="Ahmed, Shareef" userId="ce7c6025-ca9f-4b65-b3ee-82447e2e582a" providerId="ADAL" clId="{58923FD1-D1DB-41F4-B882-DFA6D381D9FD}" dt="2023-11-01T06:05:22.078" v="1263" actId="478"/>
          <ac:spMkLst>
            <pc:docMk/>
            <pc:sldMk cId="2306202373" sldId="580"/>
            <ac:spMk id="116" creationId="{0CE4CC84-A299-3FBB-44B1-82116471EEBA}"/>
          </ac:spMkLst>
        </pc:spChg>
        <pc:spChg chg="del mod topLvl">
          <ac:chgData name="Ahmed, Shareef" userId="ce7c6025-ca9f-4b65-b3ee-82447e2e582a" providerId="ADAL" clId="{58923FD1-D1DB-41F4-B882-DFA6D381D9FD}" dt="2023-11-01T06:05:22.078" v="1263" actId="478"/>
          <ac:spMkLst>
            <pc:docMk/>
            <pc:sldMk cId="2306202373" sldId="580"/>
            <ac:spMk id="117" creationId="{AC7D9B02-3504-BA76-3BD1-76AD47FB5749}"/>
          </ac:spMkLst>
        </pc:spChg>
        <pc:spChg chg="del mod topLvl">
          <ac:chgData name="Ahmed, Shareef" userId="ce7c6025-ca9f-4b65-b3ee-82447e2e582a" providerId="ADAL" clId="{58923FD1-D1DB-41F4-B882-DFA6D381D9FD}" dt="2023-11-01T06:04:21.954" v="1250" actId="478"/>
          <ac:spMkLst>
            <pc:docMk/>
            <pc:sldMk cId="2306202373" sldId="580"/>
            <ac:spMk id="118" creationId="{8A6C3CB2-B0AC-4EBF-8939-0FAD85DA5756}"/>
          </ac:spMkLst>
        </pc:spChg>
        <pc:spChg chg="del mod topLvl">
          <ac:chgData name="Ahmed, Shareef" userId="ce7c6025-ca9f-4b65-b3ee-82447e2e582a" providerId="ADAL" clId="{58923FD1-D1DB-41F4-B882-DFA6D381D9FD}" dt="2023-11-01T06:04:34.599" v="1251" actId="478"/>
          <ac:spMkLst>
            <pc:docMk/>
            <pc:sldMk cId="2306202373" sldId="580"/>
            <ac:spMk id="119" creationId="{9D6DF0B2-028A-B47E-7DBA-67F784503461}"/>
          </ac:spMkLst>
        </pc:spChg>
        <pc:spChg chg="del mod topLvl">
          <ac:chgData name="Ahmed, Shareef" userId="ce7c6025-ca9f-4b65-b3ee-82447e2e582a" providerId="ADAL" clId="{58923FD1-D1DB-41F4-B882-DFA6D381D9FD}" dt="2023-11-01T06:04:37.174" v="1252" actId="478"/>
          <ac:spMkLst>
            <pc:docMk/>
            <pc:sldMk cId="2306202373" sldId="580"/>
            <ac:spMk id="120" creationId="{D34DAAF8-7015-2FDC-915F-50FDC8E0D32F}"/>
          </ac:spMkLst>
        </pc:spChg>
        <pc:spChg chg="del mod topLvl">
          <ac:chgData name="Ahmed, Shareef" userId="ce7c6025-ca9f-4b65-b3ee-82447e2e582a" providerId="ADAL" clId="{58923FD1-D1DB-41F4-B882-DFA6D381D9FD}" dt="2023-11-01T06:05:22.078" v="1263" actId="478"/>
          <ac:spMkLst>
            <pc:docMk/>
            <pc:sldMk cId="2306202373" sldId="580"/>
            <ac:spMk id="121" creationId="{BA1BB276-C73B-E6FA-610F-79CCC4A53114}"/>
          </ac:spMkLst>
        </pc:spChg>
        <pc:spChg chg="del mod topLvl">
          <ac:chgData name="Ahmed, Shareef" userId="ce7c6025-ca9f-4b65-b3ee-82447e2e582a" providerId="ADAL" clId="{58923FD1-D1DB-41F4-B882-DFA6D381D9FD}" dt="2023-11-01T06:04:18.440" v="1248" actId="478"/>
          <ac:spMkLst>
            <pc:docMk/>
            <pc:sldMk cId="2306202373" sldId="580"/>
            <ac:spMk id="122" creationId="{06DD5687-CCA5-B127-3486-08E9784DCA56}"/>
          </ac:spMkLst>
        </pc:spChg>
        <pc:spChg chg="del mod topLvl">
          <ac:chgData name="Ahmed, Shareef" userId="ce7c6025-ca9f-4b65-b3ee-82447e2e582a" providerId="ADAL" clId="{58923FD1-D1DB-41F4-B882-DFA6D381D9FD}" dt="2023-11-01T06:05:22.078" v="1263" actId="478"/>
          <ac:spMkLst>
            <pc:docMk/>
            <pc:sldMk cId="2306202373" sldId="580"/>
            <ac:spMk id="123" creationId="{E1BBD13D-2D10-BB6B-3E99-802065FF7436}"/>
          </ac:spMkLst>
        </pc:spChg>
        <pc:spChg chg="del mod topLvl">
          <ac:chgData name="Ahmed, Shareef" userId="ce7c6025-ca9f-4b65-b3ee-82447e2e582a" providerId="ADAL" clId="{58923FD1-D1DB-41F4-B882-DFA6D381D9FD}" dt="2023-11-01T06:05:34.112" v="1264" actId="478"/>
          <ac:spMkLst>
            <pc:docMk/>
            <pc:sldMk cId="2306202373" sldId="580"/>
            <ac:spMk id="124" creationId="{25439877-B02D-4E61-3435-DB8ED0501292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27" creationId="{D8063080-7FE5-A40A-3FFD-9725919605F4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28" creationId="{4C684EDF-219D-DFD9-7091-4745315A9727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29" creationId="{70045AD4-62BC-ED35-1041-B4C5351C716C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30" creationId="{C688CA6F-F1A7-1F63-F14E-84DBDCFCDDEB}"/>
          </ac:spMkLst>
        </pc:spChg>
        <pc:spChg chg="del mod topLvl">
          <ac:chgData name="Ahmed, Shareef" userId="ce7c6025-ca9f-4b65-b3ee-82447e2e582a" providerId="ADAL" clId="{58923FD1-D1DB-41F4-B882-DFA6D381D9FD}" dt="2023-11-01T06:03:52.235" v="1243" actId="478"/>
          <ac:spMkLst>
            <pc:docMk/>
            <pc:sldMk cId="2306202373" sldId="580"/>
            <ac:spMk id="136" creationId="{1122FB1E-9033-864B-C930-860040BE802B}"/>
          </ac:spMkLst>
        </pc:spChg>
        <pc:spChg chg="mod">
          <ac:chgData name="Ahmed, Shareef" userId="ce7c6025-ca9f-4b65-b3ee-82447e2e582a" providerId="ADAL" clId="{58923FD1-D1DB-41F4-B882-DFA6D381D9FD}" dt="2023-11-01T06:04:42.857" v="1253"/>
          <ac:spMkLst>
            <pc:docMk/>
            <pc:sldMk cId="2306202373" sldId="580"/>
            <ac:spMk id="138" creationId="{9E47CF67-B202-F893-032F-E56644127296}"/>
          </ac:spMkLst>
        </pc:spChg>
        <pc:spChg chg="mod">
          <ac:chgData name="Ahmed, Shareef" userId="ce7c6025-ca9f-4b65-b3ee-82447e2e582a" providerId="ADAL" clId="{58923FD1-D1DB-41F4-B882-DFA6D381D9FD}" dt="2023-11-01T06:04:42.857" v="1253"/>
          <ac:spMkLst>
            <pc:docMk/>
            <pc:sldMk cId="2306202373" sldId="580"/>
            <ac:spMk id="139" creationId="{DEFDCB81-D096-5791-4122-CC27A9759143}"/>
          </ac:spMkLst>
        </pc:spChg>
        <pc:spChg chg="mod">
          <ac:chgData name="Ahmed, Shareef" userId="ce7c6025-ca9f-4b65-b3ee-82447e2e582a" providerId="ADAL" clId="{58923FD1-D1DB-41F4-B882-DFA6D381D9FD}" dt="2023-11-01T06:04:42.857" v="1253"/>
          <ac:spMkLst>
            <pc:docMk/>
            <pc:sldMk cId="2306202373" sldId="580"/>
            <ac:spMk id="140" creationId="{0DBCD171-7D28-597B-83EF-97D8B9D393C3}"/>
          </ac:spMkLst>
        </pc:spChg>
        <pc:spChg chg="mod">
          <ac:chgData name="Ahmed, Shareef" userId="ce7c6025-ca9f-4b65-b3ee-82447e2e582a" providerId="ADAL" clId="{58923FD1-D1DB-41F4-B882-DFA6D381D9FD}" dt="2023-11-01T06:04:42.857" v="1253"/>
          <ac:spMkLst>
            <pc:docMk/>
            <pc:sldMk cId="2306202373" sldId="580"/>
            <ac:spMk id="141" creationId="{58D89E60-41DA-6CDF-9A03-4C4EC8DB9864}"/>
          </ac:spMkLst>
        </pc:spChg>
        <pc:spChg chg="mod">
          <ac:chgData name="Ahmed, Shareef" userId="ce7c6025-ca9f-4b65-b3ee-82447e2e582a" providerId="ADAL" clId="{58923FD1-D1DB-41F4-B882-DFA6D381D9FD}" dt="2023-11-01T06:04:42.857" v="1253"/>
          <ac:spMkLst>
            <pc:docMk/>
            <pc:sldMk cId="2306202373" sldId="580"/>
            <ac:spMk id="147" creationId="{A235B141-FD6F-14DD-3FE8-10868B8507C4}"/>
          </ac:spMkLst>
        </pc:spChg>
        <pc:spChg chg="add mod">
          <ac:chgData name="Ahmed, Shareef" userId="ce7c6025-ca9f-4b65-b3ee-82447e2e582a" providerId="ADAL" clId="{58923FD1-D1DB-41F4-B882-DFA6D381D9FD}" dt="2023-11-01T06:04:53.462" v="1256" actId="1076"/>
          <ac:spMkLst>
            <pc:docMk/>
            <pc:sldMk cId="2306202373" sldId="580"/>
            <ac:spMk id="148" creationId="{5A46B620-4276-BA80-983A-203FBEED91BE}"/>
          </ac:spMkLst>
        </pc:spChg>
        <pc:spChg chg="add mod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49" creationId="{C500BBFC-3808-1679-D518-B70BBE0DD777}"/>
          </ac:spMkLst>
        </pc:spChg>
        <pc:spChg chg="add mod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50" creationId="{BC7FE812-E8AC-A8DC-D200-B22D712A8446}"/>
          </ac:spMkLst>
        </pc:spChg>
        <pc:spChg chg="add mod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51" creationId="{433A23E7-70AF-5176-2773-BC4E419B507B}"/>
          </ac:spMkLst>
        </pc:spChg>
        <pc:spChg chg="mod">
          <ac:chgData name="Ahmed, Shareef" userId="ce7c6025-ca9f-4b65-b3ee-82447e2e582a" providerId="ADAL" clId="{58923FD1-D1DB-41F4-B882-DFA6D381D9FD}" dt="2023-11-01T06:07:19.613" v="1294" actId="1076"/>
          <ac:spMkLst>
            <pc:docMk/>
            <pc:sldMk cId="2306202373" sldId="580"/>
            <ac:spMk id="156" creationId="{1DE74BC1-AF38-1510-197C-4829C9CCDA46}"/>
          </ac:spMkLst>
        </pc:spChg>
        <pc:spChg chg="mod">
          <ac:chgData name="Ahmed, Shareef" userId="ce7c6025-ca9f-4b65-b3ee-82447e2e582a" providerId="ADAL" clId="{58923FD1-D1DB-41F4-B882-DFA6D381D9FD}" dt="2023-11-01T06:07:19.613" v="1294" actId="1076"/>
          <ac:spMkLst>
            <pc:docMk/>
            <pc:sldMk cId="2306202373" sldId="580"/>
            <ac:spMk id="157" creationId="{DDD238E9-46A0-CF03-4206-CD14FA91BFCB}"/>
          </ac:spMkLst>
        </pc:spChg>
        <pc:spChg chg="mod">
          <ac:chgData name="Ahmed, Shareef" userId="ce7c6025-ca9f-4b65-b3ee-82447e2e582a" providerId="ADAL" clId="{58923FD1-D1DB-41F4-B882-DFA6D381D9FD}" dt="2023-11-01T06:07:19.613" v="1294" actId="1076"/>
          <ac:spMkLst>
            <pc:docMk/>
            <pc:sldMk cId="2306202373" sldId="580"/>
            <ac:spMk id="158" creationId="{D9A3D2E9-BA17-C87F-0ABB-4448AAEEF612}"/>
          </ac:spMkLst>
        </pc:spChg>
        <pc:spChg chg="mod">
          <ac:chgData name="Ahmed, Shareef" userId="ce7c6025-ca9f-4b65-b3ee-82447e2e582a" providerId="ADAL" clId="{58923FD1-D1DB-41F4-B882-DFA6D381D9FD}" dt="2023-11-01T06:07:19.613" v="1294" actId="1076"/>
          <ac:spMkLst>
            <pc:docMk/>
            <pc:sldMk cId="2306202373" sldId="580"/>
            <ac:spMk id="159" creationId="{85B437E5-B6A4-F0BC-5F4A-338FD4A1681D}"/>
          </ac:spMkLst>
        </pc:spChg>
        <pc:spChg chg="del mod">
          <ac:chgData name="Ahmed, Shareef" userId="ce7c6025-ca9f-4b65-b3ee-82447e2e582a" providerId="ADAL" clId="{58923FD1-D1DB-41F4-B882-DFA6D381D9FD}" dt="2023-11-01T06:07:15.376" v="1293" actId="478"/>
          <ac:spMkLst>
            <pc:docMk/>
            <pc:sldMk cId="2306202373" sldId="580"/>
            <ac:spMk id="165" creationId="{42CA7174-0148-1520-6BE2-9A0A6731CDD5}"/>
          </ac:spMkLst>
        </pc:spChg>
        <pc:spChg chg="add mod">
          <ac:chgData name="Ahmed, Shareef" userId="ce7c6025-ca9f-4b65-b3ee-82447e2e582a" providerId="ADAL" clId="{58923FD1-D1DB-41F4-B882-DFA6D381D9FD}" dt="2023-11-01T06:18:21.731" v="1379" actId="164"/>
          <ac:spMkLst>
            <pc:docMk/>
            <pc:sldMk cId="2306202373" sldId="580"/>
            <ac:spMk id="166" creationId="{EDA04655-3E2C-99B0-6723-0961065C9262}"/>
          </ac:spMkLst>
        </pc:spChg>
        <pc:spChg chg="add mod">
          <ac:chgData name="Ahmed, Shareef" userId="ce7c6025-ca9f-4b65-b3ee-82447e2e582a" providerId="ADAL" clId="{58923FD1-D1DB-41F4-B882-DFA6D381D9FD}" dt="2023-11-01T06:18:21.731" v="1379" actId="164"/>
          <ac:spMkLst>
            <pc:docMk/>
            <pc:sldMk cId="2306202373" sldId="580"/>
            <ac:spMk id="167" creationId="{C68EAB85-5E74-1D56-FE65-AE9CA9DC24D2}"/>
          </ac:spMkLst>
        </pc:spChg>
        <pc:spChg chg="add mod">
          <ac:chgData name="Ahmed, Shareef" userId="ce7c6025-ca9f-4b65-b3ee-82447e2e582a" providerId="ADAL" clId="{58923FD1-D1DB-41F4-B882-DFA6D381D9FD}" dt="2023-11-01T06:18:21.731" v="1379" actId="164"/>
          <ac:spMkLst>
            <pc:docMk/>
            <pc:sldMk cId="2306202373" sldId="580"/>
            <ac:spMk id="168" creationId="{C0F3110A-8047-B8E8-9E78-CF91CA2676FD}"/>
          </ac:spMkLst>
        </pc:spChg>
        <pc:spChg chg="add mod">
          <ac:chgData name="Ahmed, Shareef" userId="ce7c6025-ca9f-4b65-b3ee-82447e2e582a" providerId="ADAL" clId="{58923FD1-D1DB-41F4-B882-DFA6D381D9FD}" dt="2023-11-01T06:18:21.731" v="1379" actId="164"/>
          <ac:spMkLst>
            <pc:docMk/>
            <pc:sldMk cId="2306202373" sldId="580"/>
            <ac:spMk id="169" creationId="{4C48E9CD-FB11-9BA9-53B3-3C6C5FCCEE8B}"/>
          </ac:spMkLst>
        </pc:spChg>
        <pc:spChg chg="add mod">
          <ac:chgData name="Ahmed, Shareef" userId="ce7c6025-ca9f-4b65-b3ee-82447e2e582a" providerId="ADAL" clId="{58923FD1-D1DB-41F4-B882-DFA6D381D9FD}" dt="2023-11-01T06:18:21.731" v="1379" actId="164"/>
          <ac:spMkLst>
            <pc:docMk/>
            <pc:sldMk cId="2306202373" sldId="580"/>
            <ac:spMk id="170" creationId="{373F75FC-03C6-3E2A-1DD1-47BFCB4E6732}"/>
          </ac:spMkLst>
        </pc:spChg>
        <pc:spChg chg="add mod">
          <ac:chgData name="Ahmed, Shareef" userId="ce7c6025-ca9f-4b65-b3ee-82447e2e582a" providerId="ADAL" clId="{58923FD1-D1DB-41F4-B882-DFA6D381D9FD}" dt="2023-11-01T06:18:21.731" v="1379" actId="164"/>
          <ac:spMkLst>
            <pc:docMk/>
            <pc:sldMk cId="2306202373" sldId="580"/>
            <ac:spMk id="171" creationId="{ECD943A4-1724-5F06-5139-11FDA3B335F4}"/>
          </ac:spMkLst>
        </pc:spChg>
        <pc:spChg chg="add mod">
          <ac:chgData name="Ahmed, Shareef" userId="ce7c6025-ca9f-4b65-b3ee-82447e2e582a" providerId="ADAL" clId="{58923FD1-D1DB-41F4-B882-DFA6D381D9FD}" dt="2023-11-01T06:18:21.731" v="1379" actId="164"/>
          <ac:spMkLst>
            <pc:docMk/>
            <pc:sldMk cId="2306202373" sldId="580"/>
            <ac:spMk id="172" creationId="{9D8EDA8D-2088-FC67-DE53-A4433C180DE0}"/>
          </ac:spMkLst>
        </pc:spChg>
        <pc:grpChg chg="add del mod">
          <ac:chgData name="Ahmed, Shareef" userId="ce7c6025-ca9f-4b65-b3ee-82447e2e582a" providerId="ADAL" clId="{58923FD1-D1DB-41F4-B882-DFA6D381D9FD}" dt="2023-11-01T06:03:19.236" v="1237" actId="165"/>
          <ac:grpSpMkLst>
            <pc:docMk/>
            <pc:sldMk cId="2306202373" sldId="580"/>
            <ac:grpSpMk id="3" creationId="{1F8EE337-2DF6-6C4A-396C-76FFE4031BDA}"/>
          </ac:grpSpMkLst>
        </pc:grpChg>
        <pc:grpChg chg="del mod">
          <ac:chgData name="Ahmed, Shareef" userId="ce7c6025-ca9f-4b65-b3ee-82447e2e582a" providerId="ADAL" clId="{58923FD1-D1DB-41F4-B882-DFA6D381D9FD}" dt="2023-11-01T06:02:57.673" v="1234" actId="165"/>
          <ac:grpSpMkLst>
            <pc:docMk/>
            <pc:sldMk cId="2306202373" sldId="580"/>
            <ac:grpSpMk id="62" creationId="{21BA7462-4146-2043-854C-C61D1C6E9EDB}"/>
          </ac:grpSpMkLst>
        </pc:grpChg>
        <pc:grpChg chg="del mod">
          <ac:chgData name="Ahmed, Shareef" userId="ce7c6025-ca9f-4b65-b3ee-82447e2e582a" providerId="ADAL" clId="{58923FD1-D1DB-41F4-B882-DFA6D381D9FD}" dt="2023-11-01T06:07:41.874" v="1297" actId="165"/>
          <ac:grpSpMkLst>
            <pc:docMk/>
            <pc:sldMk cId="2306202373" sldId="580"/>
            <ac:grpSpMk id="63" creationId="{D7EE3E68-7541-66A0-6463-843B015481B0}"/>
          </ac:grpSpMkLst>
        </pc:grpChg>
        <pc:grpChg chg="add mod">
          <ac:chgData name="Ahmed, Shareef" userId="ce7c6025-ca9f-4b65-b3ee-82447e2e582a" providerId="ADAL" clId="{58923FD1-D1DB-41F4-B882-DFA6D381D9FD}" dt="2023-11-01T06:03:13.384" v="1236" actId="164"/>
          <ac:grpSpMkLst>
            <pc:docMk/>
            <pc:sldMk cId="2306202373" sldId="580"/>
            <ac:grpSpMk id="125" creationId="{9D5150F3-30D4-D4CA-21F9-6888487C493F}"/>
          </ac:grpSpMkLst>
        </pc:grpChg>
        <pc:grpChg chg="add del mod">
          <ac:chgData name="Ahmed, Shareef" userId="ce7c6025-ca9f-4b65-b3ee-82447e2e582a" providerId="ADAL" clId="{58923FD1-D1DB-41F4-B882-DFA6D381D9FD}" dt="2023-11-01T06:03:47.344" v="1242" actId="165"/>
          <ac:grpSpMkLst>
            <pc:docMk/>
            <pc:sldMk cId="2306202373" sldId="580"/>
            <ac:grpSpMk id="126" creationId="{63D4651C-198F-6D9B-8206-99D69AF91088}"/>
          </ac:grpSpMkLst>
        </pc:grpChg>
        <pc:grpChg chg="add del mod">
          <ac:chgData name="Ahmed, Shareef" userId="ce7c6025-ca9f-4b65-b3ee-82447e2e582a" providerId="ADAL" clId="{58923FD1-D1DB-41F4-B882-DFA6D381D9FD}" dt="2023-11-01T06:04:44.817" v="1254"/>
          <ac:grpSpMkLst>
            <pc:docMk/>
            <pc:sldMk cId="2306202373" sldId="580"/>
            <ac:grpSpMk id="137" creationId="{212CF96C-9F75-D014-5341-7C817CC1747C}"/>
          </ac:grpSpMkLst>
        </pc:grpChg>
        <pc:grpChg chg="add mod">
          <ac:chgData name="Ahmed, Shareef" userId="ce7c6025-ca9f-4b65-b3ee-82447e2e582a" providerId="ADAL" clId="{58923FD1-D1DB-41F4-B882-DFA6D381D9FD}" dt="2023-11-01T06:05:54.585" v="1268" actId="164"/>
          <ac:grpSpMkLst>
            <pc:docMk/>
            <pc:sldMk cId="2306202373" sldId="580"/>
            <ac:grpSpMk id="152" creationId="{A14CF21D-4171-4E8D-5339-CE60B52C07EA}"/>
          </ac:grpSpMkLst>
        </pc:grpChg>
        <pc:grpChg chg="add mod">
          <ac:chgData name="Ahmed, Shareef" userId="ce7c6025-ca9f-4b65-b3ee-82447e2e582a" providerId="ADAL" clId="{58923FD1-D1DB-41F4-B882-DFA6D381D9FD}" dt="2023-11-01T06:18:21.731" v="1379" actId="164"/>
          <ac:grpSpMkLst>
            <pc:docMk/>
            <pc:sldMk cId="2306202373" sldId="580"/>
            <ac:grpSpMk id="155" creationId="{69346004-2C9F-6167-755F-F8E17D9A218B}"/>
          </ac:grpSpMkLst>
        </pc:grpChg>
        <pc:grpChg chg="add mod">
          <ac:chgData name="Ahmed, Shareef" userId="ce7c6025-ca9f-4b65-b3ee-82447e2e582a" providerId="ADAL" clId="{58923FD1-D1DB-41F4-B882-DFA6D381D9FD}" dt="2023-11-01T06:18:16.534" v="1378" actId="164"/>
          <ac:grpSpMkLst>
            <pc:docMk/>
            <pc:sldMk cId="2306202373" sldId="580"/>
            <ac:grpSpMk id="175" creationId="{ECF42AFC-0821-92AA-1CCD-F9E9A828F93B}"/>
          </ac:grpSpMkLst>
        </pc:grpChg>
        <pc:grpChg chg="add mod">
          <ac:chgData name="Ahmed, Shareef" userId="ce7c6025-ca9f-4b65-b3ee-82447e2e582a" providerId="ADAL" clId="{58923FD1-D1DB-41F4-B882-DFA6D381D9FD}" dt="2023-11-01T06:18:21.731" v="1379" actId="164"/>
          <ac:grpSpMkLst>
            <pc:docMk/>
            <pc:sldMk cId="2306202373" sldId="580"/>
            <ac:grpSpMk id="176" creationId="{21210526-E9EF-7820-C494-7FC88D890A71}"/>
          </ac:grpSpMkLst>
        </pc:grpChg>
        <pc:cxnChg chg="del mod topLvl">
          <ac:chgData name="Ahmed, Shareef" userId="ce7c6025-ca9f-4b65-b3ee-82447e2e582a" providerId="ADAL" clId="{58923FD1-D1DB-41F4-B882-DFA6D381D9FD}" dt="2023-11-01T06:03:38.603" v="1240" actId="478"/>
          <ac:cxnSpMkLst>
            <pc:docMk/>
            <pc:sldMk cId="2306202373" sldId="580"/>
            <ac:cxnSpMk id="11" creationId="{B64F736D-D157-4D0E-1623-C0C019D033F1}"/>
          </ac:cxnSpMkLst>
        </pc:cxnChg>
        <pc:cxnChg chg="mod topLvl">
          <ac:chgData name="Ahmed, Shareef" userId="ce7c6025-ca9f-4b65-b3ee-82447e2e582a" providerId="ADAL" clId="{58923FD1-D1DB-41F4-B882-DFA6D381D9FD}" dt="2023-11-01T06:03:13.384" v="1236" actId="164"/>
          <ac:cxnSpMkLst>
            <pc:docMk/>
            <pc:sldMk cId="2306202373" sldId="580"/>
            <ac:cxnSpMk id="16" creationId="{5D13E7AC-0C97-2E18-9BD7-23C34429D03C}"/>
          </ac:cxnSpMkLst>
        </pc:cxnChg>
        <pc:cxnChg chg="mod topLvl">
          <ac:chgData name="Ahmed, Shareef" userId="ce7c6025-ca9f-4b65-b3ee-82447e2e582a" providerId="ADAL" clId="{58923FD1-D1DB-41F4-B882-DFA6D381D9FD}" dt="2023-11-01T06:03:13.384" v="1236" actId="164"/>
          <ac:cxnSpMkLst>
            <pc:docMk/>
            <pc:sldMk cId="2306202373" sldId="580"/>
            <ac:cxnSpMk id="17" creationId="{3E11105F-33B1-3E95-013C-D42DA00DFD70}"/>
          </ac:cxnSpMkLst>
        </pc:cxnChg>
        <pc:cxnChg chg="mod topLvl">
          <ac:chgData name="Ahmed, Shareef" userId="ce7c6025-ca9f-4b65-b3ee-82447e2e582a" providerId="ADAL" clId="{58923FD1-D1DB-41F4-B882-DFA6D381D9FD}" dt="2023-11-01T06:03:13.384" v="1236" actId="164"/>
          <ac:cxnSpMkLst>
            <pc:docMk/>
            <pc:sldMk cId="2306202373" sldId="580"/>
            <ac:cxnSpMk id="18" creationId="{C4D0AA2E-E05D-3A04-6F43-CB2090732CB2}"/>
          </ac:cxnSpMkLst>
        </pc:cxnChg>
        <pc:cxnChg chg="mod topLvl">
          <ac:chgData name="Ahmed, Shareef" userId="ce7c6025-ca9f-4b65-b3ee-82447e2e582a" providerId="ADAL" clId="{58923FD1-D1DB-41F4-B882-DFA6D381D9FD}" dt="2023-11-01T06:03:13.384" v="1236" actId="164"/>
          <ac:cxnSpMkLst>
            <pc:docMk/>
            <pc:sldMk cId="2306202373" sldId="580"/>
            <ac:cxnSpMk id="19" creationId="{C3D644B1-33B0-3D18-E409-F5140966A515}"/>
          </ac:cxnSpMkLst>
        </pc:cxnChg>
        <pc:cxnChg chg="mod topLvl">
          <ac:chgData name="Ahmed, Shareef" userId="ce7c6025-ca9f-4b65-b3ee-82447e2e582a" providerId="ADAL" clId="{58923FD1-D1DB-41F4-B882-DFA6D381D9FD}" dt="2023-11-01T06:03:13.384" v="1236" actId="164"/>
          <ac:cxnSpMkLst>
            <pc:docMk/>
            <pc:sldMk cId="2306202373" sldId="580"/>
            <ac:cxnSpMk id="31" creationId="{F90C2083-9CC7-E110-03E8-719B5C1902F1}"/>
          </ac:cxnSpMkLst>
        </pc:cxnChg>
        <pc:cxnChg chg="mod topLvl">
          <ac:chgData name="Ahmed, Shareef" userId="ce7c6025-ca9f-4b65-b3ee-82447e2e582a" providerId="ADAL" clId="{58923FD1-D1DB-41F4-B882-DFA6D381D9FD}" dt="2023-11-01T06:18:16.534" v="1378" actId="164"/>
          <ac:cxnSpMkLst>
            <pc:docMk/>
            <pc:sldMk cId="2306202373" sldId="580"/>
            <ac:cxnSpMk id="68" creationId="{1808FA1E-D5B2-D83E-10AC-9DD052A3AA0C}"/>
          </ac:cxnSpMkLst>
        </pc:cxnChg>
        <pc:cxnChg chg="mod topLvl">
          <ac:chgData name="Ahmed, Shareef" userId="ce7c6025-ca9f-4b65-b3ee-82447e2e582a" providerId="ADAL" clId="{58923FD1-D1DB-41F4-B882-DFA6D381D9FD}" dt="2023-11-01T06:18:16.534" v="1378" actId="164"/>
          <ac:cxnSpMkLst>
            <pc:docMk/>
            <pc:sldMk cId="2306202373" sldId="580"/>
            <ac:cxnSpMk id="69" creationId="{607071F3-7DD8-3EB7-8AF2-6E3744492E2B}"/>
          </ac:cxnSpMkLst>
        </pc:cxnChg>
        <pc:cxnChg chg="mod topLvl">
          <ac:chgData name="Ahmed, Shareef" userId="ce7c6025-ca9f-4b65-b3ee-82447e2e582a" providerId="ADAL" clId="{58923FD1-D1DB-41F4-B882-DFA6D381D9FD}" dt="2023-11-01T06:18:16.534" v="1378" actId="164"/>
          <ac:cxnSpMkLst>
            <pc:docMk/>
            <pc:sldMk cId="2306202373" sldId="580"/>
            <ac:cxnSpMk id="70" creationId="{E16B3536-5299-1AF9-BA9A-A8E50BC30ACD}"/>
          </ac:cxnSpMkLst>
        </pc:cxnChg>
        <pc:cxnChg chg="mod topLvl">
          <ac:chgData name="Ahmed, Shareef" userId="ce7c6025-ca9f-4b65-b3ee-82447e2e582a" providerId="ADAL" clId="{58923FD1-D1DB-41F4-B882-DFA6D381D9FD}" dt="2023-11-01T06:18:16.534" v="1378" actId="164"/>
          <ac:cxnSpMkLst>
            <pc:docMk/>
            <pc:sldMk cId="2306202373" sldId="580"/>
            <ac:cxnSpMk id="71" creationId="{8FDDC922-5D9F-4C43-E29C-419AC9ED8B3A}"/>
          </ac:cxnSpMkLst>
        </pc:cxnChg>
        <pc:cxnChg chg="mod topLvl">
          <ac:chgData name="Ahmed, Shareef" userId="ce7c6025-ca9f-4b65-b3ee-82447e2e582a" providerId="ADAL" clId="{58923FD1-D1DB-41F4-B882-DFA6D381D9FD}" dt="2023-11-01T06:18:16.534" v="1378" actId="164"/>
          <ac:cxnSpMkLst>
            <pc:docMk/>
            <pc:sldMk cId="2306202373" sldId="580"/>
            <ac:cxnSpMk id="72" creationId="{025DE244-D3D2-FC99-3375-D2A0760425FC}"/>
          </ac:cxnSpMkLst>
        </pc:cxnChg>
        <pc:cxnChg chg="del mod topLvl">
          <ac:chgData name="Ahmed, Shareef" userId="ce7c6025-ca9f-4b65-b3ee-82447e2e582a" providerId="ADAL" clId="{58923FD1-D1DB-41F4-B882-DFA6D381D9FD}" dt="2023-11-01T06:03:38.603" v="1240" actId="478"/>
          <ac:cxnSpMkLst>
            <pc:docMk/>
            <pc:sldMk cId="2306202373" sldId="580"/>
            <ac:cxnSpMk id="80" creationId="{372F60E7-D504-3BB0-87D3-922CE9559AF5}"/>
          </ac:cxnSpMkLst>
        </pc:cxnChg>
        <pc:cxnChg chg="del mod topLvl">
          <ac:chgData name="Ahmed, Shareef" userId="ce7c6025-ca9f-4b65-b3ee-82447e2e582a" providerId="ADAL" clId="{58923FD1-D1DB-41F4-B882-DFA6D381D9FD}" dt="2023-11-01T06:03:38.603" v="1240" actId="478"/>
          <ac:cxnSpMkLst>
            <pc:docMk/>
            <pc:sldMk cId="2306202373" sldId="580"/>
            <ac:cxnSpMk id="81" creationId="{93F89EE3-3C2A-4A6B-7394-F379C53E75AF}"/>
          </ac:cxnSpMkLst>
        </pc:cxnChg>
        <pc:cxnChg chg="del mod topLvl">
          <ac:chgData name="Ahmed, Shareef" userId="ce7c6025-ca9f-4b65-b3ee-82447e2e582a" providerId="ADAL" clId="{58923FD1-D1DB-41F4-B882-DFA6D381D9FD}" dt="2023-11-01T06:03:38.603" v="1240" actId="478"/>
          <ac:cxnSpMkLst>
            <pc:docMk/>
            <pc:sldMk cId="2306202373" sldId="580"/>
            <ac:cxnSpMk id="82" creationId="{54FC334D-110D-6EE0-BA51-3529F00D4FB7}"/>
          </ac:cxnSpMkLst>
        </pc:cxnChg>
        <pc:cxnChg chg="del mod topLvl">
          <ac:chgData name="Ahmed, Shareef" userId="ce7c6025-ca9f-4b65-b3ee-82447e2e582a" providerId="ADAL" clId="{58923FD1-D1DB-41F4-B882-DFA6D381D9FD}" dt="2023-11-01T06:03:38.603" v="1240" actId="478"/>
          <ac:cxnSpMkLst>
            <pc:docMk/>
            <pc:sldMk cId="2306202373" sldId="580"/>
            <ac:cxnSpMk id="94" creationId="{C7CD57CF-39EF-F600-7006-2E2885A36A1E}"/>
          </ac:cxnSpMkLst>
        </pc:cxnChg>
        <pc:cxnChg chg="mod topLvl">
          <ac:chgData name="Ahmed, Shareef" userId="ce7c6025-ca9f-4b65-b3ee-82447e2e582a" providerId="ADAL" clId="{58923FD1-D1DB-41F4-B882-DFA6D381D9FD}" dt="2023-11-01T06:05:54.585" v="1268" actId="164"/>
          <ac:cxnSpMkLst>
            <pc:docMk/>
            <pc:sldMk cId="2306202373" sldId="580"/>
            <ac:cxnSpMk id="131" creationId="{D60A7B68-E891-85E7-FBFB-8E7DE83A61D7}"/>
          </ac:cxnSpMkLst>
        </pc:cxnChg>
        <pc:cxnChg chg="mod topLvl">
          <ac:chgData name="Ahmed, Shareef" userId="ce7c6025-ca9f-4b65-b3ee-82447e2e582a" providerId="ADAL" clId="{58923FD1-D1DB-41F4-B882-DFA6D381D9FD}" dt="2023-11-01T06:05:54.585" v="1268" actId="164"/>
          <ac:cxnSpMkLst>
            <pc:docMk/>
            <pc:sldMk cId="2306202373" sldId="580"/>
            <ac:cxnSpMk id="132" creationId="{F8FC8A1E-FEEA-B52D-7D4C-68C4093AB3F1}"/>
          </ac:cxnSpMkLst>
        </pc:cxnChg>
        <pc:cxnChg chg="mod topLvl">
          <ac:chgData name="Ahmed, Shareef" userId="ce7c6025-ca9f-4b65-b3ee-82447e2e582a" providerId="ADAL" clId="{58923FD1-D1DB-41F4-B882-DFA6D381D9FD}" dt="2023-11-01T06:05:54.585" v="1268" actId="164"/>
          <ac:cxnSpMkLst>
            <pc:docMk/>
            <pc:sldMk cId="2306202373" sldId="580"/>
            <ac:cxnSpMk id="133" creationId="{2F65A45E-B0E4-CE9C-D561-11E970714189}"/>
          </ac:cxnSpMkLst>
        </pc:cxnChg>
        <pc:cxnChg chg="mod topLvl">
          <ac:chgData name="Ahmed, Shareef" userId="ce7c6025-ca9f-4b65-b3ee-82447e2e582a" providerId="ADAL" clId="{58923FD1-D1DB-41F4-B882-DFA6D381D9FD}" dt="2023-11-01T06:05:54.585" v="1268" actId="164"/>
          <ac:cxnSpMkLst>
            <pc:docMk/>
            <pc:sldMk cId="2306202373" sldId="580"/>
            <ac:cxnSpMk id="134" creationId="{D0BFBEDE-F4AB-B347-9098-C6532A156A7C}"/>
          </ac:cxnSpMkLst>
        </pc:cxnChg>
        <pc:cxnChg chg="mod topLvl">
          <ac:chgData name="Ahmed, Shareef" userId="ce7c6025-ca9f-4b65-b3ee-82447e2e582a" providerId="ADAL" clId="{58923FD1-D1DB-41F4-B882-DFA6D381D9FD}" dt="2023-11-01T06:05:54.585" v="1268" actId="164"/>
          <ac:cxnSpMkLst>
            <pc:docMk/>
            <pc:sldMk cId="2306202373" sldId="580"/>
            <ac:cxnSpMk id="135" creationId="{33C3650F-A893-70C8-C486-A4518282FF6B}"/>
          </ac:cxnSpMkLst>
        </pc:cxnChg>
        <pc:cxnChg chg="mod">
          <ac:chgData name="Ahmed, Shareef" userId="ce7c6025-ca9f-4b65-b3ee-82447e2e582a" providerId="ADAL" clId="{58923FD1-D1DB-41F4-B882-DFA6D381D9FD}" dt="2023-11-01T06:04:42.857" v="1253"/>
          <ac:cxnSpMkLst>
            <pc:docMk/>
            <pc:sldMk cId="2306202373" sldId="580"/>
            <ac:cxnSpMk id="142" creationId="{34ECF3E3-EF89-9D9D-FFA4-7379FC38AA01}"/>
          </ac:cxnSpMkLst>
        </pc:cxnChg>
        <pc:cxnChg chg="mod">
          <ac:chgData name="Ahmed, Shareef" userId="ce7c6025-ca9f-4b65-b3ee-82447e2e582a" providerId="ADAL" clId="{58923FD1-D1DB-41F4-B882-DFA6D381D9FD}" dt="2023-11-01T06:04:42.857" v="1253"/>
          <ac:cxnSpMkLst>
            <pc:docMk/>
            <pc:sldMk cId="2306202373" sldId="580"/>
            <ac:cxnSpMk id="143" creationId="{B3ED5B6F-CA6B-E468-2BD1-F9F4815FA916}"/>
          </ac:cxnSpMkLst>
        </pc:cxnChg>
        <pc:cxnChg chg="mod">
          <ac:chgData name="Ahmed, Shareef" userId="ce7c6025-ca9f-4b65-b3ee-82447e2e582a" providerId="ADAL" clId="{58923FD1-D1DB-41F4-B882-DFA6D381D9FD}" dt="2023-11-01T06:04:42.857" v="1253"/>
          <ac:cxnSpMkLst>
            <pc:docMk/>
            <pc:sldMk cId="2306202373" sldId="580"/>
            <ac:cxnSpMk id="144" creationId="{75224BEB-033E-B45C-4C21-A15666B227F2}"/>
          </ac:cxnSpMkLst>
        </pc:cxnChg>
        <pc:cxnChg chg="mod">
          <ac:chgData name="Ahmed, Shareef" userId="ce7c6025-ca9f-4b65-b3ee-82447e2e582a" providerId="ADAL" clId="{58923FD1-D1DB-41F4-B882-DFA6D381D9FD}" dt="2023-11-01T06:04:42.857" v="1253"/>
          <ac:cxnSpMkLst>
            <pc:docMk/>
            <pc:sldMk cId="2306202373" sldId="580"/>
            <ac:cxnSpMk id="145" creationId="{C58F6259-472D-326A-3B5A-11008ABF006D}"/>
          </ac:cxnSpMkLst>
        </pc:cxnChg>
        <pc:cxnChg chg="mod">
          <ac:chgData name="Ahmed, Shareef" userId="ce7c6025-ca9f-4b65-b3ee-82447e2e582a" providerId="ADAL" clId="{58923FD1-D1DB-41F4-B882-DFA6D381D9FD}" dt="2023-11-01T06:04:42.857" v="1253"/>
          <ac:cxnSpMkLst>
            <pc:docMk/>
            <pc:sldMk cId="2306202373" sldId="580"/>
            <ac:cxnSpMk id="146" creationId="{D9327910-01B5-E672-BA99-D08D859E06DF}"/>
          </ac:cxnSpMkLst>
        </pc:cxnChg>
        <pc:cxnChg chg="add mod">
          <ac:chgData name="Ahmed, Shareef" userId="ce7c6025-ca9f-4b65-b3ee-82447e2e582a" providerId="ADAL" clId="{58923FD1-D1DB-41F4-B882-DFA6D381D9FD}" dt="2023-11-01T06:06:12.075" v="1270" actId="13822"/>
          <ac:cxnSpMkLst>
            <pc:docMk/>
            <pc:sldMk cId="2306202373" sldId="580"/>
            <ac:cxnSpMk id="154" creationId="{47BF2893-02C6-2D5B-7852-A39615278619}"/>
          </ac:cxnSpMkLst>
        </pc:cxnChg>
        <pc:cxnChg chg="mod">
          <ac:chgData name="Ahmed, Shareef" userId="ce7c6025-ca9f-4b65-b3ee-82447e2e582a" providerId="ADAL" clId="{58923FD1-D1DB-41F4-B882-DFA6D381D9FD}" dt="2023-11-01T06:07:19.613" v="1294" actId="1076"/>
          <ac:cxnSpMkLst>
            <pc:docMk/>
            <pc:sldMk cId="2306202373" sldId="580"/>
            <ac:cxnSpMk id="160" creationId="{85110377-D255-A789-DA8D-E522E23166B7}"/>
          </ac:cxnSpMkLst>
        </pc:cxnChg>
        <pc:cxnChg chg="mod">
          <ac:chgData name="Ahmed, Shareef" userId="ce7c6025-ca9f-4b65-b3ee-82447e2e582a" providerId="ADAL" clId="{58923FD1-D1DB-41F4-B882-DFA6D381D9FD}" dt="2023-11-01T06:07:19.613" v="1294" actId="1076"/>
          <ac:cxnSpMkLst>
            <pc:docMk/>
            <pc:sldMk cId="2306202373" sldId="580"/>
            <ac:cxnSpMk id="161" creationId="{22F76057-5BDD-D248-C9FF-4555E313139A}"/>
          </ac:cxnSpMkLst>
        </pc:cxnChg>
        <pc:cxnChg chg="mod">
          <ac:chgData name="Ahmed, Shareef" userId="ce7c6025-ca9f-4b65-b3ee-82447e2e582a" providerId="ADAL" clId="{58923FD1-D1DB-41F4-B882-DFA6D381D9FD}" dt="2023-11-01T06:07:19.613" v="1294" actId="1076"/>
          <ac:cxnSpMkLst>
            <pc:docMk/>
            <pc:sldMk cId="2306202373" sldId="580"/>
            <ac:cxnSpMk id="162" creationId="{9D92981B-5DD5-2546-BD49-BFF3DE7C44D5}"/>
          </ac:cxnSpMkLst>
        </pc:cxnChg>
        <pc:cxnChg chg="mod">
          <ac:chgData name="Ahmed, Shareef" userId="ce7c6025-ca9f-4b65-b3ee-82447e2e582a" providerId="ADAL" clId="{58923FD1-D1DB-41F4-B882-DFA6D381D9FD}" dt="2023-11-01T06:07:19.613" v="1294" actId="1076"/>
          <ac:cxnSpMkLst>
            <pc:docMk/>
            <pc:sldMk cId="2306202373" sldId="580"/>
            <ac:cxnSpMk id="163" creationId="{3E34C2CE-8343-8921-37CF-2B4CC5BAA9C9}"/>
          </ac:cxnSpMkLst>
        </pc:cxnChg>
        <pc:cxnChg chg="mod">
          <ac:chgData name="Ahmed, Shareef" userId="ce7c6025-ca9f-4b65-b3ee-82447e2e582a" providerId="ADAL" clId="{58923FD1-D1DB-41F4-B882-DFA6D381D9FD}" dt="2023-11-01T06:07:19.613" v="1294" actId="1076"/>
          <ac:cxnSpMkLst>
            <pc:docMk/>
            <pc:sldMk cId="2306202373" sldId="580"/>
            <ac:cxnSpMk id="164" creationId="{400E62A2-F550-FE78-6E1D-8E331146F68B}"/>
          </ac:cxnSpMkLst>
        </pc:cxnChg>
        <pc:cxnChg chg="add mod">
          <ac:chgData name="Ahmed, Shareef" userId="ce7c6025-ca9f-4b65-b3ee-82447e2e582a" providerId="ADAL" clId="{58923FD1-D1DB-41F4-B882-DFA6D381D9FD}" dt="2023-11-01T06:09:30.535" v="1321" actId="14100"/>
          <ac:cxnSpMkLst>
            <pc:docMk/>
            <pc:sldMk cId="2306202373" sldId="580"/>
            <ac:cxnSpMk id="173" creationId="{FE5AB52D-D217-DF14-E0EC-ADF185F279B7}"/>
          </ac:cxnSpMkLst>
        </pc:cxnChg>
      </pc:sldChg>
      <pc:sldChg chg="addSp modSp add mod ord">
        <pc:chgData name="Ahmed, Shareef" userId="ce7c6025-ca9f-4b65-b3ee-82447e2e582a" providerId="ADAL" clId="{58923FD1-D1DB-41F4-B882-DFA6D381D9FD}" dt="2023-11-02T23:40:15.114" v="4239" actId="20577"/>
        <pc:sldMkLst>
          <pc:docMk/>
          <pc:sldMk cId="2575886564" sldId="581"/>
        </pc:sldMkLst>
        <pc:spChg chg="mod">
          <ac:chgData name="Ahmed, Shareef" userId="ce7c6025-ca9f-4b65-b3ee-82447e2e582a" providerId="ADAL" clId="{58923FD1-D1DB-41F4-B882-DFA6D381D9FD}" dt="2023-11-01T06:18:54.064" v="1390"/>
          <ac:spMkLst>
            <pc:docMk/>
            <pc:sldMk cId="2575886564" sldId="581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1T06:17:19.331" v="1369" actId="1076"/>
          <ac:spMkLst>
            <pc:docMk/>
            <pc:sldMk cId="2575886564" sldId="581"/>
            <ac:spMk id="3" creationId="{2C129868-EE3A-642F-93AD-32664E23E264}"/>
          </ac:spMkLst>
        </pc:spChg>
        <pc:spChg chg="mod">
          <ac:chgData name="Ahmed, Shareef" userId="ce7c6025-ca9f-4b65-b3ee-82447e2e582a" providerId="ADAL" clId="{58923FD1-D1DB-41F4-B882-DFA6D381D9FD}" dt="2023-11-02T23:40:15.114" v="4239" actId="20577"/>
          <ac:spMkLst>
            <pc:docMk/>
            <pc:sldMk cId="2575886564" sldId="581"/>
            <ac:spMk id="8" creationId="{61711DAA-9525-ADD6-DA0F-BFA9161BB3F2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81" creationId="{529CF6DB-EEB3-7951-0CED-E806FEE44BE7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82" creationId="{AAFF4600-367B-C9CC-5AEF-8F7D1DDEA5C5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83" creationId="{62957AD3-A950-09EC-EA20-E6D4BCAECC7A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84" creationId="{A7475B21-CC10-EAE3-36F3-8E9CF374F272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89" creationId="{ADD20D6D-8D45-3211-1D90-17E1A4AF5F3B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0" creationId="{6D5A6F36-8649-E495-8959-9654307F7568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1" creationId="{6612A1E2-1737-04DB-4734-F944A84AACE7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2" creationId="{F2A96776-F95F-ED98-5CD9-653894CF4DF8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3" creationId="{61442EE5-A408-936D-91FC-73602E46A5E8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4" creationId="{D1A08ED2-E2A2-B7BF-14E6-668DDECC7CE9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5" creationId="{B4200065-5561-1FC0-C13D-4B92E1B73204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6" creationId="{35F4D0C8-4D45-D042-FAE1-E0A0CD9EB63F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7" creationId="{DF0DCB6B-B8B6-AD42-DC67-69D14B3B7C1D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8" creationId="{A485C21E-FA83-D83A-3C49-7EF3177429F9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9" creationId="{0604C52C-8753-0841-F873-5AA1793E16AA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1" creationId="{35C8EA28-6AC7-7EA8-C909-57322A51AC89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2" creationId="{3A2B9CA5-24F3-7C76-D3C8-A0248D1C0B28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3" creationId="{80D6004B-E265-66D8-BB6C-F29E5FEE46E5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4" creationId="{2F9ABC20-9666-75A6-AC15-810B89DEBC54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5" creationId="{1CAB75C3-8AFE-7543-BF02-1E9E994C718A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6" creationId="{C4574A30-3675-7523-5CB3-3480242CAEB3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7" creationId="{9C28FD65-9E8C-5F72-2CAF-625361046FE6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8" creationId="{E7CE0DAD-AE35-FFA2-5F01-5E32DAB86C0D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9" creationId="{8367BC68-EDC2-01CF-37DA-C32450727AF5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0" creationId="{2B023BD3-97CA-49B1-52B4-9C6DCAD83680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1" creationId="{58D889A9-56C5-B68E-4162-0A29F690DCE4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2" creationId="{CFD0B6B9-68D4-47E1-C8D3-46F29B00159B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3" creationId="{BE072424-BD07-68B3-8D1A-BF312BD63C4E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4" creationId="{A117BDBC-2C0B-D93D-9BBE-98677EE5E1CD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5" creationId="{73698311-14B2-1CF1-908C-AE1DBBF52F0B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6" creationId="{9FAB5827-E1DD-2836-8BFE-0AE595FE712C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7" creationId="{A9E9D257-172A-4866-F4A5-F56B443E9F0B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8" creationId="{92B6030A-EC16-93B9-8054-DB97EFD65B64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9" creationId="{B921F26E-2631-ED1F-2B74-A5F83511871E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0" creationId="{4F53BBEF-C251-7B5B-1975-CA266DCFFD53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1" creationId="{24F653E3-7D1C-F619-533A-DCECCD60061A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2" creationId="{82657B35-BEA4-6D00-CB5E-66D50E630311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3" creationId="{D10A0EB2-2691-4196-73A2-7469FF58D0EC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4" creationId="{38D77A85-3D4C-882A-482D-1FBC121701E5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5" creationId="{6208B0FD-238B-D988-9BDE-03D0F59B9410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6" creationId="{695D46F3-CF54-42C9-B2EF-13BB747F175B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7" creationId="{7A54D220-C6FF-6373-61DF-D5B6A9D0D891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8" creationId="{35EAF4E8-BCFB-3806-8858-BAB4A2880357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9" creationId="{DA106D14-4664-260A-22C0-EC7C84D6D72E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0" creationId="{542C33C7-E3E0-437C-B252-2905B510D870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1" creationId="{607EFBD4-D270-2B0A-F0CD-36AF2EA46F96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3" creationId="{6FD25599-8869-93F4-036B-78B168B78102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4" creationId="{0D3BA2CF-6AEE-05E5-7845-67CD8AB31990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5" creationId="{6EA42F2F-9819-5D5C-ABB3-AF32D3DDF6D5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6" creationId="{766C05B4-A984-0704-6773-C4435C1F116C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7" creationId="{6359AEAC-C1E5-6F27-F25B-C03B9A2CABD4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8" creationId="{7BF00E69-7C58-2725-7487-919DE42F6447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9" creationId="{D08B40EB-250D-0E2B-ABDB-833EC7094734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0" creationId="{9AB9F505-2279-DB3C-2447-D6823C5E5CE2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1" creationId="{D0C0B15E-46AE-134B-5BCB-E3806653DEFB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2" creationId="{5200CF1A-8D86-0A2C-BD6C-468D81647930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3" creationId="{1BAF8EB2-05C8-49B9-946E-F1C167B80D6D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4" creationId="{9C74A87F-FA80-BA2C-64CB-5E7FD1C422A0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5" creationId="{A89CE5B1-DD63-7C58-649F-6F37F08E2223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6" creationId="{D9642D84-E074-F4F9-B3B4-D0EB609184A2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7" creationId="{38EA62A8-9861-C934-F5BE-E30143902CE9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8" creationId="{FF8F3D9D-C0E4-145E-A320-E4DB75710FB4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9" creationId="{7AF01E44-3567-AF35-911D-E02AFE58B72E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0" creationId="{D327A514-3CA2-6B5F-33F3-C70E9DF66277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1" creationId="{925A3E8F-CA22-435F-9B81-D123848677AA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2" creationId="{48D456FE-EF3F-F4D4-029E-96A5CE2179B7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3" creationId="{F0E04960-C967-47BE-E77B-A275228DE563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4" creationId="{4407A3F4-0159-C148-B8F2-3304024250A6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5" creationId="{9E30813A-D5CD-FB80-FD61-F01597F43330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6" creationId="{D7F2AFCF-1948-04F1-2465-1B53F2A3C500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7" creationId="{3F68904F-89CD-4962-3C86-F13A525E6526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8" creationId="{C0172AF2-B13D-A492-B52E-1242561B9056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9" creationId="{9D30D390-F17F-C17C-1BA6-D5DA192F2F9C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60" creationId="{0522360E-486E-C30A-371A-CD3ADF9FAC26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66" creationId="{85CD0C45-4ACB-919F-6468-9C48C48DDEFA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67" creationId="{BB09644E-60A0-DD03-81D6-B99459B76923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68" creationId="{2D047C68-3D03-F105-FAE2-46BAF3B19DB0}"/>
          </ac:spMkLst>
        </pc:spChg>
        <pc:grpChg chg="mod">
          <ac:chgData name="Ahmed, Shareef" userId="ce7c6025-ca9f-4b65-b3ee-82447e2e582a" providerId="ADAL" clId="{58923FD1-D1DB-41F4-B882-DFA6D381D9FD}" dt="2023-11-01T06:17:07.560" v="1367" actId="1076"/>
          <ac:grpSpMkLst>
            <pc:docMk/>
            <pc:sldMk cId="2575886564" sldId="581"/>
            <ac:grpSpMk id="80" creationId="{9AC2423C-BD3E-7184-1282-DD7902BF51B7}"/>
          </ac:grpSpMkLst>
        </pc:grpChg>
        <pc:grpChg chg="mod">
          <ac:chgData name="Ahmed, Shareef" userId="ce7c6025-ca9f-4b65-b3ee-82447e2e582a" providerId="ADAL" clId="{58923FD1-D1DB-41F4-B882-DFA6D381D9FD}" dt="2023-11-01T06:17:07.560" v="1367" actId="1076"/>
          <ac:grpSpMkLst>
            <pc:docMk/>
            <pc:sldMk cId="2575886564" sldId="581"/>
            <ac:grpSpMk id="132" creationId="{7EC8FC5A-9149-AA68-8EA8-C92EA06D5B4B}"/>
          </ac:grpSpMkLst>
        </pc:grp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85" creationId="{84765FEF-9083-142D-5D5D-F8B23D712B5B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86" creationId="{F0725B5F-9B57-147F-4B58-ADA993507B8B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87" creationId="{7D2487E7-8BF7-2940-0DC5-8B30508588E4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88" creationId="{FFB0464B-F19D-52AC-F2B2-E2119C4F6883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100" creationId="{56D564A9-2296-39A7-4515-A65BE747A63E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161" creationId="{F9B94FB6-73B3-012E-EA7C-E3D190E4FD36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162" creationId="{8EA81853-A92A-D409-685A-95B8BEBC1FCC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163" creationId="{EC09A97A-8C77-25A2-2E49-F23EE62FDCF6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164" creationId="{0CFD1205-FBA2-D5A5-C5DD-BC40329F6E8C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165" creationId="{558EB4D8-8053-64E8-0603-D4B267BF33E7}"/>
          </ac:cxnSpMkLst>
        </pc:cxnChg>
        <pc:cxnChg chg="mod">
          <ac:chgData name="Ahmed, Shareef" userId="ce7c6025-ca9f-4b65-b3ee-82447e2e582a" providerId="ADAL" clId="{58923FD1-D1DB-41F4-B882-DFA6D381D9FD}" dt="2023-11-01T06:17:13.724" v="1368" actId="14100"/>
          <ac:cxnSpMkLst>
            <pc:docMk/>
            <pc:sldMk cId="2575886564" sldId="581"/>
            <ac:cxnSpMk id="169" creationId="{CB21FB6C-CEDB-FF9A-15DD-1D353C6AFFEF}"/>
          </ac:cxnSpMkLst>
        </pc:cxnChg>
      </pc:sldChg>
      <pc:sldChg chg="addSp delSp modSp add mod">
        <pc:chgData name="Ahmed, Shareef" userId="ce7c6025-ca9f-4b65-b3ee-82447e2e582a" providerId="ADAL" clId="{58923FD1-D1DB-41F4-B882-DFA6D381D9FD}" dt="2023-11-01T16:10:31.354" v="1911" actId="207"/>
        <pc:sldMkLst>
          <pc:docMk/>
          <pc:sldMk cId="3108441003" sldId="582"/>
        </pc:sldMkLst>
        <pc:spChg chg="del">
          <ac:chgData name="Ahmed, Shareef" userId="ce7c6025-ca9f-4b65-b3ee-82447e2e582a" providerId="ADAL" clId="{58923FD1-D1DB-41F4-B882-DFA6D381D9FD}" dt="2023-11-01T06:45:34.725" v="1469" actId="478"/>
          <ac:spMkLst>
            <pc:docMk/>
            <pc:sldMk cId="3108441003" sldId="582"/>
            <ac:spMk id="3" creationId="{2C129868-EE3A-642F-93AD-32664E23E264}"/>
          </ac:spMkLst>
        </pc:spChg>
        <pc:spChg chg="add mod">
          <ac:chgData name="Ahmed, Shareef" userId="ce7c6025-ca9f-4b65-b3ee-82447e2e582a" providerId="ADAL" clId="{58923FD1-D1DB-41F4-B882-DFA6D381D9FD}" dt="2023-11-01T16:10:31.354" v="1911" actId="207"/>
          <ac:spMkLst>
            <pc:docMk/>
            <pc:sldMk cId="3108441003" sldId="582"/>
            <ac:spMk id="6" creationId="{D884B780-25B4-5DAC-54AC-FDA2EDAE41B9}"/>
          </ac:spMkLst>
        </pc:spChg>
        <pc:spChg chg="del">
          <ac:chgData name="Ahmed, Shareef" userId="ce7c6025-ca9f-4b65-b3ee-82447e2e582a" providerId="ADAL" clId="{58923FD1-D1DB-41F4-B882-DFA6D381D9FD}" dt="2023-11-01T06:45:30.422" v="1468" actId="478"/>
          <ac:spMkLst>
            <pc:docMk/>
            <pc:sldMk cId="3108441003" sldId="582"/>
            <ac:spMk id="8" creationId="{61711DAA-9525-ADD6-DA0F-BFA9161BB3F2}"/>
          </ac:spMkLst>
        </pc:spChg>
        <pc:spChg chg="del">
          <ac:chgData name="Ahmed, Shareef" userId="ce7c6025-ca9f-4b65-b3ee-82447e2e582a" providerId="ADAL" clId="{58923FD1-D1DB-41F4-B882-DFA6D381D9FD}" dt="2023-11-01T06:45:34.725" v="1469" actId="478"/>
          <ac:spMkLst>
            <pc:docMk/>
            <pc:sldMk cId="3108441003" sldId="582"/>
            <ac:spMk id="131" creationId="{607EFBD4-D270-2B0A-F0CD-36AF2EA46F96}"/>
          </ac:spMkLst>
        </pc:spChg>
        <pc:grpChg chg="del">
          <ac:chgData name="Ahmed, Shareef" userId="ce7c6025-ca9f-4b65-b3ee-82447e2e582a" providerId="ADAL" clId="{58923FD1-D1DB-41F4-B882-DFA6D381D9FD}" dt="2023-11-01T06:45:34.725" v="1469" actId="478"/>
          <ac:grpSpMkLst>
            <pc:docMk/>
            <pc:sldMk cId="3108441003" sldId="582"/>
            <ac:grpSpMk id="80" creationId="{9AC2423C-BD3E-7184-1282-DD7902BF51B7}"/>
          </ac:grpSpMkLst>
        </pc:grpChg>
        <pc:grpChg chg="del">
          <ac:chgData name="Ahmed, Shareef" userId="ce7c6025-ca9f-4b65-b3ee-82447e2e582a" providerId="ADAL" clId="{58923FD1-D1DB-41F4-B882-DFA6D381D9FD}" dt="2023-11-01T06:45:34.725" v="1469" actId="478"/>
          <ac:grpSpMkLst>
            <pc:docMk/>
            <pc:sldMk cId="3108441003" sldId="582"/>
            <ac:grpSpMk id="132" creationId="{7EC8FC5A-9149-AA68-8EA8-C92EA06D5B4B}"/>
          </ac:grpSpMkLst>
        </pc:grpChg>
        <pc:cxnChg chg="del">
          <ac:chgData name="Ahmed, Shareef" userId="ce7c6025-ca9f-4b65-b3ee-82447e2e582a" providerId="ADAL" clId="{58923FD1-D1DB-41F4-B882-DFA6D381D9FD}" dt="2023-11-01T06:45:34.725" v="1469" actId="478"/>
          <ac:cxnSpMkLst>
            <pc:docMk/>
            <pc:sldMk cId="3108441003" sldId="582"/>
            <ac:cxnSpMk id="169" creationId="{CB21FB6C-CEDB-FF9A-15DD-1D353C6AFFEF}"/>
          </ac:cxnSpMkLst>
        </pc:cxnChg>
      </pc:sldChg>
      <pc:sldChg chg="modSp add mod">
        <pc:chgData name="Ahmed, Shareef" userId="ce7c6025-ca9f-4b65-b3ee-82447e2e582a" providerId="ADAL" clId="{58923FD1-D1DB-41F4-B882-DFA6D381D9FD}" dt="2023-11-01T06:52:36.124" v="1615" actId="255"/>
        <pc:sldMkLst>
          <pc:docMk/>
          <pc:sldMk cId="1888938414" sldId="583"/>
        </pc:sldMkLst>
        <pc:spChg chg="mod">
          <ac:chgData name="Ahmed, Shareef" userId="ce7c6025-ca9f-4b65-b3ee-82447e2e582a" providerId="ADAL" clId="{58923FD1-D1DB-41F4-B882-DFA6D381D9FD}" dt="2023-11-01T06:52:36.124" v="1615" actId="255"/>
          <ac:spMkLst>
            <pc:docMk/>
            <pc:sldMk cId="1888938414" sldId="583"/>
            <ac:spMk id="6" creationId="{D884B780-25B4-5DAC-54AC-FDA2EDAE41B9}"/>
          </ac:spMkLst>
        </pc:spChg>
      </pc:sldChg>
      <pc:sldChg chg="modSp add del mod">
        <pc:chgData name="Ahmed, Shareef" userId="ce7c6025-ca9f-4b65-b3ee-82447e2e582a" providerId="ADAL" clId="{58923FD1-D1DB-41F4-B882-DFA6D381D9FD}" dt="2023-11-08T06:31:18.589" v="6435" actId="2696"/>
        <pc:sldMkLst>
          <pc:docMk/>
          <pc:sldMk cId="2902821184" sldId="584"/>
        </pc:sldMkLst>
        <pc:spChg chg="mod">
          <ac:chgData name="Ahmed, Shareef" userId="ce7c6025-ca9f-4b65-b3ee-82447e2e582a" providerId="ADAL" clId="{58923FD1-D1DB-41F4-B882-DFA6D381D9FD}" dt="2023-11-01T07:21:23.772" v="1909" actId="20577"/>
          <ac:spMkLst>
            <pc:docMk/>
            <pc:sldMk cId="2902821184" sldId="584"/>
            <ac:spMk id="7" creationId="{49390838-456D-68F3-EFE9-38A744736B19}"/>
          </ac:spMkLst>
        </pc:spChg>
      </pc:sldChg>
      <pc:sldChg chg="addSp delSp modSp add mod modAnim">
        <pc:chgData name="Ahmed, Shareef" userId="ce7c6025-ca9f-4b65-b3ee-82447e2e582a" providerId="ADAL" clId="{58923FD1-D1DB-41F4-B882-DFA6D381D9FD}" dt="2023-11-02T06:05:40.340" v="3844" actId="20577"/>
        <pc:sldMkLst>
          <pc:docMk/>
          <pc:sldMk cId="683389715" sldId="585"/>
        </pc:sldMkLst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" creationId="{C561D33A-860E-364C-8D66-84688A7BA94D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5" creationId="{D76432A4-364F-50AB-A702-22C5B54E8C40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6" creationId="{AF492F4E-7E24-CA70-1081-CD208ABD77E3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7" creationId="{3B5EFE20-6108-F09D-948C-78E114AA8460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8" creationId="{32EEDE34-8327-F3AC-31D1-CD137CDE0CF1}"/>
          </ac:spMkLst>
        </pc:spChg>
        <pc:spChg chg="mod">
          <ac:chgData name="Ahmed, Shareef" userId="ce7c6025-ca9f-4b65-b3ee-82447e2e582a" providerId="ADAL" clId="{58923FD1-D1DB-41F4-B882-DFA6D381D9FD}" dt="2023-11-02T05:36:52.065" v="3231"/>
          <ac:spMkLst>
            <pc:docMk/>
            <pc:sldMk cId="683389715" sldId="585"/>
            <ac:spMk id="9" creationId="{66B771A8-9F27-FB9A-2414-87A99260353B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11" creationId="{78566C73-F14E-09A8-18CE-C683EA64D3B0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12" creationId="{17AECF12-DC23-E15D-2599-571A86EADEA8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14" creationId="{A3DFE448-4E7E-90D8-40E4-3056BF68105C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15" creationId="{37D415E2-CC77-EBE5-D5FA-9213D2E64863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16" creationId="{C3523EAA-50B0-0CBE-EE3E-F5FDAE2EA861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17" creationId="{AEEBC42A-9230-1440-FB39-826B00D6D137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18" creationId="{888519E0-1AF8-94F1-107C-6AF862EB95E3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19" creationId="{6C994FB2-7F73-698A-B744-C8CEDF6DBE01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0" creationId="{14AA45C9-25B9-4363-43FA-828884D4EC5A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1" creationId="{AA874DA0-B35E-8E5E-459E-22A887F1FE07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2" creationId="{3A4021FA-B6D7-9C8A-F9D1-AC4F7B91773D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3" creationId="{8F408EA6-3960-C751-1006-70E01FF79B79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4" creationId="{E97EBB9B-8AA1-78B1-BCCA-0716FB54297C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5" creationId="{2DF7E3F7-AED8-0F2F-4E03-0F5242B01CE1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6" creationId="{0898B031-F6E4-6D33-5CFF-93C3EA03A7F5}"/>
          </ac:spMkLst>
        </pc:spChg>
        <pc:spChg chg="mod">
          <ac:chgData name="Ahmed, Shareef" userId="ce7c6025-ca9f-4b65-b3ee-82447e2e582a" providerId="ADAL" clId="{58923FD1-D1DB-41F4-B882-DFA6D381D9FD}" dt="2023-11-02T06:05:40.340" v="3844" actId="20577"/>
          <ac:spMkLst>
            <pc:docMk/>
            <pc:sldMk cId="683389715" sldId="585"/>
            <ac:spMk id="27" creationId="{CDF4BF03-F3B4-D1EE-FBAD-D76885790F2E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8" creationId="{2174E774-E0F2-8827-8748-ED5A6DA43DF5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9" creationId="{2005FB8F-EA75-E405-4F1F-6AF96B115108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0" creationId="{6FA0C11D-CEE2-7B00-6255-34EFB400363D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1" creationId="{BB82B750-0EB9-331C-F613-D570B2D1501C}"/>
          </ac:spMkLst>
        </pc:spChg>
        <pc:spChg chg="del">
          <ac:chgData name="Ahmed, Shareef" userId="ce7c6025-ca9f-4b65-b3ee-82447e2e582a" providerId="ADAL" clId="{58923FD1-D1DB-41F4-B882-DFA6D381D9FD}" dt="2023-11-01T16:27:42.548" v="2068" actId="478"/>
          <ac:spMkLst>
            <pc:docMk/>
            <pc:sldMk cId="683389715" sldId="585"/>
            <ac:spMk id="32" creationId="{653960AF-66E7-926D-8A40-7BDD4B7F0211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3" creationId="{117D9B28-B34A-000A-9117-27736EF9AF9F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4" creationId="{CE8440FC-0D01-CFCD-F565-A69F5DFE27CF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5" creationId="{7D1AE709-A2E1-3C32-5734-2586471CD393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6" creationId="{0001409B-6054-CFBA-9F62-DF0E65F354C5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7" creationId="{DE742D25-97F0-CD66-59F1-3144DBF08AFE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8" creationId="{8C21C65E-6FEE-90D4-68BC-F091E57098A1}"/>
          </ac:spMkLst>
        </pc:spChg>
        <pc:spChg chg="mod">
          <ac:chgData name="Ahmed, Shareef" userId="ce7c6025-ca9f-4b65-b3ee-82447e2e582a" providerId="ADAL" clId="{58923FD1-D1DB-41F4-B882-DFA6D381D9FD}" dt="2023-11-01T16:31:18.357" v="2126" actId="207"/>
          <ac:spMkLst>
            <pc:docMk/>
            <pc:sldMk cId="683389715" sldId="585"/>
            <ac:spMk id="39" creationId="{944C15FC-1181-42DD-552C-383C2F393890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0" creationId="{DD96B914-B515-10D6-9026-F9654F4EEC5E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1" creationId="{C7A9E856-1183-1642-3697-1EBC8022E3C2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2" creationId="{B76DABDC-1C95-D1A0-AB48-375F7DE5B653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3" creationId="{83B7C9B8-8230-0C61-4C38-7640BC5869BB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4" creationId="{EEA42120-9C62-5895-55B3-14E7C7275027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5" creationId="{505E7AF9-A9C6-D7BB-57A9-CC1371FC111C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6" creationId="{102EB546-8D0F-7187-5DF9-18E3E4E2171B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7" creationId="{6C42976F-26F9-2171-8DB6-5D591600AF1C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8" creationId="{BB285426-3804-180D-EC44-96B9D5CEB802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9" creationId="{8B4D1F47-60DC-3BFA-CE7D-EC2B03F53358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50" creationId="{9520E005-2EEB-7E26-9647-659F933E84D7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51" creationId="{E9547914-1694-9E97-71F3-40AC03EAE4BA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52" creationId="{B49CCC01-F2F3-5EDA-B474-4D2F10302D42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53" creationId="{81A52A37-C634-3157-A655-170816A913B0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54" creationId="{3FE5903F-E2FD-0E43-3BBF-D4F18170D2C1}"/>
          </ac:spMkLst>
        </pc:spChg>
        <pc:spChg chg="add mod">
          <ac:chgData name="Ahmed, Shareef" userId="ce7c6025-ca9f-4b65-b3ee-82447e2e582a" providerId="ADAL" clId="{58923FD1-D1DB-41F4-B882-DFA6D381D9FD}" dt="2023-11-01T16:33:15.683" v="2149" actId="1076"/>
          <ac:spMkLst>
            <pc:docMk/>
            <pc:sldMk cId="683389715" sldId="585"/>
            <ac:spMk id="55" creationId="{CDA83EB4-7987-C997-6B22-3FFF089CC5D7}"/>
          </ac:spMkLst>
        </pc:spChg>
        <pc:spChg chg="add mod">
          <ac:chgData name="Ahmed, Shareef" userId="ce7c6025-ca9f-4b65-b3ee-82447e2e582a" providerId="ADAL" clId="{58923FD1-D1DB-41F4-B882-DFA6D381D9FD}" dt="2023-11-01T16:33:15.683" v="2149" actId="1076"/>
          <ac:spMkLst>
            <pc:docMk/>
            <pc:sldMk cId="683389715" sldId="585"/>
            <ac:spMk id="56" creationId="{54629CB1-131C-1AEB-F7FA-BEC126083747}"/>
          </ac:spMkLst>
        </pc:spChg>
        <pc:spChg chg="add mod">
          <ac:chgData name="Ahmed, Shareef" userId="ce7c6025-ca9f-4b65-b3ee-82447e2e582a" providerId="ADAL" clId="{58923FD1-D1DB-41F4-B882-DFA6D381D9FD}" dt="2023-11-01T16:33:15.683" v="2149" actId="1076"/>
          <ac:spMkLst>
            <pc:docMk/>
            <pc:sldMk cId="683389715" sldId="585"/>
            <ac:spMk id="57" creationId="{908D7EAD-A3E0-E5FC-E2CE-3B28CEBF9F05}"/>
          </ac:spMkLst>
        </pc:spChg>
        <pc:spChg chg="add mod">
          <ac:chgData name="Ahmed, Shareef" userId="ce7c6025-ca9f-4b65-b3ee-82447e2e582a" providerId="ADAL" clId="{58923FD1-D1DB-41F4-B882-DFA6D381D9FD}" dt="2023-11-01T16:33:15.683" v="2149" actId="1076"/>
          <ac:spMkLst>
            <pc:docMk/>
            <pc:sldMk cId="683389715" sldId="585"/>
            <ac:spMk id="58" creationId="{14A2A986-8FE3-9FAE-2330-9E8C8749EAE8}"/>
          </ac:spMkLst>
        </pc:spChg>
        <pc:spChg chg="add mod">
          <ac:chgData name="Ahmed, Shareef" userId="ce7c6025-ca9f-4b65-b3ee-82447e2e582a" providerId="ADAL" clId="{58923FD1-D1DB-41F4-B882-DFA6D381D9FD}" dt="2023-11-01T16:33:15.683" v="2149" actId="1076"/>
          <ac:spMkLst>
            <pc:docMk/>
            <pc:sldMk cId="683389715" sldId="585"/>
            <ac:spMk id="59" creationId="{176E959E-196D-A401-1B81-AE48A7FEA3A3}"/>
          </ac:spMkLst>
        </pc:spChg>
        <pc:spChg chg="add mod">
          <ac:chgData name="Ahmed, Shareef" userId="ce7c6025-ca9f-4b65-b3ee-82447e2e582a" providerId="ADAL" clId="{58923FD1-D1DB-41F4-B882-DFA6D381D9FD}" dt="2023-11-01T16:33:15.683" v="2149" actId="1076"/>
          <ac:spMkLst>
            <pc:docMk/>
            <pc:sldMk cId="683389715" sldId="585"/>
            <ac:spMk id="60" creationId="{E730C4E8-5F8A-717C-7BD3-DA5EF1023FB4}"/>
          </ac:spMkLst>
        </pc:spChg>
        <pc:grpChg chg="add mod">
          <ac:chgData name="Ahmed, Shareef" userId="ce7c6025-ca9f-4b65-b3ee-82447e2e582a" providerId="ADAL" clId="{58923FD1-D1DB-41F4-B882-DFA6D381D9FD}" dt="2023-11-01T16:31:08.697" v="2124" actId="1076"/>
          <ac:grpSpMkLst>
            <pc:docMk/>
            <pc:sldMk cId="683389715" sldId="585"/>
            <ac:grpSpMk id="2" creationId="{E8A1155D-C03D-0971-DDA5-13ABBF3C62CE}"/>
          </ac:grpSpMkLst>
        </pc:grpChg>
        <pc:grpChg chg="add mod">
          <ac:chgData name="Ahmed, Shareef" userId="ce7c6025-ca9f-4b65-b3ee-82447e2e582a" providerId="ADAL" clId="{58923FD1-D1DB-41F4-B882-DFA6D381D9FD}" dt="2023-11-01T16:33:15.683" v="2149" actId="1076"/>
          <ac:grpSpMkLst>
            <pc:docMk/>
            <pc:sldMk cId="683389715" sldId="585"/>
            <ac:grpSpMk id="61" creationId="{DAF7F8FB-B3FC-3477-9D8F-8550166D1F86}"/>
          </ac:grpSpMkLst>
        </pc:grpChg>
      </pc:sldChg>
      <pc:sldChg chg="addSp delSp modSp add mod">
        <pc:chgData name="Ahmed, Shareef" userId="ce7c6025-ca9f-4b65-b3ee-82447e2e582a" providerId="ADAL" clId="{58923FD1-D1DB-41F4-B882-DFA6D381D9FD}" dt="2023-11-02T05:36:59.255" v="3235"/>
        <pc:sldMkLst>
          <pc:docMk/>
          <pc:sldMk cId="492952971" sldId="586"/>
        </pc:sldMkLst>
        <pc:spChg chg="mod">
          <ac:chgData name="Ahmed, Shareef" userId="ce7c6025-ca9f-4b65-b3ee-82447e2e582a" providerId="ADAL" clId="{58923FD1-D1DB-41F4-B882-DFA6D381D9FD}" dt="2023-11-02T05:36:59.255" v="3235"/>
          <ac:spMkLst>
            <pc:docMk/>
            <pc:sldMk cId="492952971" sldId="586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58923FD1-D1DB-41F4-B882-DFA6D381D9FD}" dt="2023-11-01T17:06:47.714" v="2534" actId="478"/>
          <ac:spMkLst>
            <pc:docMk/>
            <pc:sldMk cId="492952971" sldId="586"/>
            <ac:spMk id="8" creationId="{FD6A2D98-0FA7-C676-533F-B781987F4090}"/>
          </ac:spMkLst>
        </pc:spChg>
        <pc:spChg chg="add mod">
          <ac:chgData name="Ahmed, Shareef" userId="ce7c6025-ca9f-4b65-b3ee-82447e2e582a" providerId="ADAL" clId="{58923FD1-D1DB-41F4-B882-DFA6D381D9FD}" dt="2023-11-01T17:06:36.606" v="2529"/>
          <ac:spMkLst>
            <pc:docMk/>
            <pc:sldMk cId="492952971" sldId="586"/>
            <ac:spMk id="10" creationId="{1D48A810-1660-4358-9900-AEDF05028A4E}"/>
          </ac:spMkLst>
        </pc:spChg>
        <pc:spChg chg="add mod">
          <ac:chgData name="Ahmed, Shareef" userId="ce7c6025-ca9f-4b65-b3ee-82447e2e582a" providerId="ADAL" clId="{58923FD1-D1DB-41F4-B882-DFA6D381D9FD}" dt="2023-11-01T17:21:49.701" v="2731"/>
          <ac:spMkLst>
            <pc:docMk/>
            <pc:sldMk cId="492952971" sldId="586"/>
            <ac:spMk id="12" creationId="{DCE6EA06-408B-BF25-FF90-25FDB97D1D8B}"/>
          </ac:spMkLst>
        </pc:spChg>
        <pc:spChg chg="mod">
          <ac:chgData name="Ahmed, Shareef" userId="ce7c6025-ca9f-4b65-b3ee-82447e2e582a" providerId="ADAL" clId="{58923FD1-D1DB-41F4-B882-DFA6D381D9FD}" dt="2023-11-01T17:08:46.422" v="2548" actId="20577"/>
          <ac:spMkLst>
            <pc:docMk/>
            <pc:sldMk cId="492952971" sldId="586"/>
            <ac:spMk id="22" creationId="{AB998B6A-F1CD-464B-6510-1B4953A0A390}"/>
          </ac:spMkLst>
        </pc:spChg>
        <pc:spChg chg="del">
          <ac:chgData name="Ahmed, Shareef" userId="ce7c6025-ca9f-4b65-b3ee-82447e2e582a" providerId="ADAL" clId="{58923FD1-D1DB-41F4-B882-DFA6D381D9FD}" dt="2023-11-01T17:00:39.617" v="2421" actId="478"/>
          <ac:spMkLst>
            <pc:docMk/>
            <pc:sldMk cId="492952971" sldId="586"/>
            <ac:spMk id="23" creationId="{9327EB39-C0B3-4AAE-4493-9E6A422F0A25}"/>
          </ac:spMkLst>
        </pc:spChg>
        <pc:picChg chg="del">
          <ac:chgData name="Ahmed, Shareef" userId="ce7c6025-ca9f-4b65-b3ee-82447e2e582a" providerId="ADAL" clId="{58923FD1-D1DB-41F4-B882-DFA6D381D9FD}" dt="2023-11-01T17:05:44.779" v="2518" actId="478"/>
          <ac:picMkLst>
            <pc:docMk/>
            <pc:sldMk cId="492952971" sldId="586"/>
            <ac:picMk id="6" creationId="{8045893F-2A5A-8EBC-3197-97B5CDAC916D}"/>
          </ac:picMkLst>
        </pc:picChg>
        <pc:picChg chg="add mod">
          <ac:chgData name="Ahmed, Shareef" userId="ce7c6025-ca9f-4b65-b3ee-82447e2e582a" providerId="ADAL" clId="{58923FD1-D1DB-41F4-B882-DFA6D381D9FD}" dt="2023-11-01T17:06:26.443" v="2528" actId="1076"/>
          <ac:picMkLst>
            <pc:docMk/>
            <pc:sldMk cId="492952971" sldId="586"/>
            <ac:picMk id="7" creationId="{41311F8A-011F-22FC-0F1B-AA9A02F7CC55}"/>
          </ac:picMkLst>
        </pc:picChg>
        <pc:picChg chg="add del mod">
          <ac:chgData name="Ahmed, Shareef" userId="ce7c6025-ca9f-4b65-b3ee-82447e2e582a" providerId="ADAL" clId="{58923FD1-D1DB-41F4-B882-DFA6D381D9FD}" dt="2023-11-01T17:21:49.227" v="2730" actId="478"/>
          <ac:picMkLst>
            <pc:docMk/>
            <pc:sldMk cId="492952971" sldId="586"/>
            <ac:picMk id="9" creationId="{8D3B71E9-93A1-F10F-16AF-7985C22C243C}"/>
          </ac:picMkLst>
        </pc:picChg>
        <pc:picChg chg="add mod">
          <ac:chgData name="Ahmed, Shareef" userId="ce7c6025-ca9f-4b65-b3ee-82447e2e582a" providerId="ADAL" clId="{58923FD1-D1DB-41F4-B882-DFA6D381D9FD}" dt="2023-11-01T17:21:49.701" v="2731"/>
          <ac:picMkLst>
            <pc:docMk/>
            <pc:sldMk cId="492952971" sldId="586"/>
            <ac:picMk id="11" creationId="{CB0DA2A7-7CF0-4200-F84F-1ED17E2E975E}"/>
          </ac:picMkLst>
        </pc:picChg>
        <pc:picChg chg="del">
          <ac:chgData name="Ahmed, Shareef" userId="ce7c6025-ca9f-4b65-b3ee-82447e2e582a" providerId="ADAL" clId="{58923FD1-D1DB-41F4-B882-DFA6D381D9FD}" dt="2023-11-01T16:55:46.986" v="2371" actId="478"/>
          <ac:picMkLst>
            <pc:docMk/>
            <pc:sldMk cId="492952971" sldId="586"/>
            <ac:picMk id="15" creationId="{B649F378-A24B-7BBA-C141-2C1A948B2227}"/>
          </ac:picMkLst>
        </pc:picChg>
        <pc:picChg chg="mod ord">
          <ac:chgData name="Ahmed, Shareef" userId="ce7c6025-ca9f-4b65-b3ee-82447e2e582a" providerId="ADAL" clId="{58923FD1-D1DB-41F4-B882-DFA6D381D9FD}" dt="2023-11-01T17:06:26.443" v="2528" actId="1076"/>
          <ac:picMkLst>
            <pc:docMk/>
            <pc:sldMk cId="492952971" sldId="586"/>
            <ac:picMk id="21" creationId="{DDD6325E-80E2-64BE-E0CA-7646DAF17390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2T05:37:03.285" v="3237"/>
        <pc:sldMkLst>
          <pc:docMk/>
          <pc:sldMk cId="2234854923" sldId="587"/>
        </pc:sldMkLst>
        <pc:spChg chg="mod">
          <ac:chgData name="Ahmed, Shareef" userId="ce7c6025-ca9f-4b65-b3ee-82447e2e582a" providerId="ADAL" clId="{58923FD1-D1DB-41F4-B882-DFA6D381D9FD}" dt="2023-11-02T05:37:03.285" v="3237"/>
          <ac:spMkLst>
            <pc:docMk/>
            <pc:sldMk cId="2234854923" sldId="587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58923FD1-D1DB-41F4-B882-DFA6D381D9FD}" dt="2023-11-01T17:07:03.827" v="2536" actId="478"/>
          <ac:spMkLst>
            <pc:docMk/>
            <pc:sldMk cId="2234854923" sldId="587"/>
            <ac:spMk id="9" creationId="{CCDA9F84-97D8-1C5B-13A2-6D79F094C4A8}"/>
          </ac:spMkLst>
        </pc:spChg>
        <pc:spChg chg="add mod">
          <ac:chgData name="Ahmed, Shareef" userId="ce7c6025-ca9f-4b65-b3ee-82447e2e582a" providerId="ADAL" clId="{58923FD1-D1DB-41F4-B882-DFA6D381D9FD}" dt="2023-11-01T17:06:38.608" v="2530"/>
          <ac:spMkLst>
            <pc:docMk/>
            <pc:sldMk cId="2234854923" sldId="587"/>
            <ac:spMk id="11" creationId="{A1972418-5E80-F1EA-C08A-4860CCDBE2E9}"/>
          </ac:spMkLst>
        </pc:spChg>
        <pc:spChg chg="add mod">
          <ac:chgData name="Ahmed, Shareef" userId="ce7c6025-ca9f-4b65-b3ee-82447e2e582a" providerId="ADAL" clId="{58923FD1-D1DB-41F4-B882-DFA6D381D9FD}" dt="2023-11-01T17:21:52.389" v="2733"/>
          <ac:spMkLst>
            <pc:docMk/>
            <pc:sldMk cId="2234854923" sldId="587"/>
            <ac:spMk id="13" creationId="{8C3F33C9-D1D7-6239-35BC-2212CE92F62F}"/>
          </ac:spMkLst>
        </pc:spChg>
        <pc:spChg chg="mod">
          <ac:chgData name="Ahmed, Shareef" userId="ce7c6025-ca9f-4b65-b3ee-82447e2e582a" providerId="ADAL" clId="{58923FD1-D1DB-41F4-B882-DFA6D381D9FD}" dt="2023-11-01T17:08:59.655" v="2551" actId="20577"/>
          <ac:spMkLst>
            <pc:docMk/>
            <pc:sldMk cId="2234854923" sldId="587"/>
            <ac:spMk id="22" creationId="{AB998B6A-F1CD-464B-6510-1B4953A0A390}"/>
          </ac:spMkLst>
        </pc:spChg>
        <pc:spChg chg="del">
          <ac:chgData name="Ahmed, Shareef" userId="ce7c6025-ca9f-4b65-b3ee-82447e2e582a" providerId="ADAL" clId="{58923FD1-D1DB-41F4-B882-DFA6D381D9FD}" dt="2023-11-01T17:01:10.730" v="2431" actId="478"/>
          <ac:spMkLst>
            <pc:docMk/>
            <pc:sldMk cId="2234854923" sldId="587"/>
            <ac:spMk id="23" creationId="{9327EB39-C0B3-4AAE-4493-9E6A422F0A25}"/>
          </ac:spMkLst>
        </pc:spChg>
        <pc:picChg chg="del">
          <ac:chgData name="Ahmed, Shareef" userId="ce7c6025-ca9f-4b65-b3ee-82447e2e582a" providerId="ADAL" clId="{58923FD1-D1DB-41F4-B882-DFA6D381D9FD}" dt="2023-11-01T17:05:47.053" v="2520" actId="478"/>
          <ac:picMkLst>
            <pc:docMk/>
            <pc:sldMk cId="2234854923" sldId="587"/>
            <ac:picMk id="6" creationId="{8045893F-2A5A-8EBC-3197-97B5CDAC916D}"/>
          </ac:picMkLst>
        </pc:picChg>
        <pc:picChg chg="mod ord">
          <ac:chgData name="Ahmed, Shareef" userId="ce7c6025-ca9f-4b65-b3ee-82447e2e582a" providerId="ADAL" clId="{58923FD1-D1DB-41F4-B882-DFA6D381D9FD}" dt="2023-11-01T17:07:31.939" v="2540" actId="1076"/>
          <ac:picMkLst>
            <pc:docMk/>
            <pc:sldMk cId="2234854923" sldId="587"/>
            <ac:picMk id="7" creationId="{41311F8A-011F-22FC-0F1B-AA9A02F7CC55}"/>
          </ac:picMkLst>
        </pc:picChg>
        <pc:picChg chg="add mod">
          <ac:chgData name="Ahmed, Shareef" userId="ce7c6025-ca9f-4b65-b3ee-82447e2e582a" providerId="ADAL" clId="{58923FD1-D1DB-41F4-B882-DFA6D381D9FD}" dt="2023-11-01T17:07:31.939" v="2540" actId="1076"/>
          <ac:picMkLst>
            <pc:docMk/>
            <pc:sldMk cId="2234854923" sldId="587"/>
            <ac:picMk id="8" creationId="{8CE8D417-0B46-9EEC-218B-AC2B30CF5B4F}"/>
          </ac:picMkLst>
        </pc:picChg>
        <pc:picChg chg="add del mod">
          <ac:chgData name="Ahmed, Shareef" userId="ce7c6025-ca9f-4b65-b3ee-82447e2e582a" providerId="ADAL" clId="{58923FD1-D1DB-41F4-B882-DFA6D381D9FD}" dt="2023-11-01T17:21:51.849" v="2732" actId="478"/>
          <ac:picMkLst>
            <pc:docMk/>
            <pc:sldMk cId="2234854923" sldId="587"/>
            <ac:picMk id="10" creationId="{E6D5BF85-C41E-B8F3-E2C8-2617648FFB85}"/>
          </ac:picMkLst>
        </pc:picChg>
        <pc:picChg chg="add mod">
          <ac:chgData name="Ahmed, Shareef" userId="ce7c6025-ca9f-4b65-b3ee-82447e2e582a" providerId="ADAL" clId="{58923FD1-D1DB-41F4-B882-DFA6D381D9FD}" dt="2023-11-01T17:21:52.389" v="2733"/>
          <ac:picMkLst>
            <pc:docMk/>
            <pc:sldMk cId="2234854923" sldId="587"/>
            <ac:picMk id="12" creationId="{5D0FC923-B3D1-A596-4C3B-AEC7C9B580C9}"/>
          </ac:picMkLst>
        </pc:picChg>
        <pc:picChg chg="del">
          <ac:chgData name="Ahmed, Shareef" userId="ce7c6025-ca9f-4b65-b3ee-82447e2e582a" providerId="ADAL" clId="{58923FD1-D1DB-41F4-B882-DFA6D381D9FD}" dt="2023-11-01T16:57:27.308" v="2390" actId="478"/>
          <ac:picMkLst>
            <pc:docMk/>
            <pc:sldMk cId="2234854923" sldId="587"/>
            <ac:picMk id="21" creationId="{DDD6325E-80E2-64BE-E0CA-7646DAF17390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2T05:37:06.475" v="3239"/>
        <pc:sldMkLst>
          <pc:docMk/>
          <pc:sldMk cId="3653107436" sldId="588"/>
        </pc:sldMkLst>
        <pc:spChg chg="mod">
          <ac:chgData name="Ahmed, Shareef" userId="ce7c6025-ca9f-4b65-b3ee-82447e2e582a" providerId="ADAL" clId="{58923FD1-D1DB-41F4-B882-DFA6D381D9FD}" dt="2023-11-02T05:37:06.475" v="3239"/>
          <ac:spMkLst>
            <pc:docMk/>
            <pc:sldMk cId="3653107436" sldId="588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58923FD1-D1DB-41F4-B882-DFA6D381D9FD}" dt="2023-11-01T17:07:06.530" v="2537" actId="478"/>
          <ac:spMkLst>
            <pc:docMk/>
            <pc:sldMk cId="3653107436" sldId="588"/>
            <ac:spMk id="10" creationId="{A4F8AB10-A41B-BDAB-2522-8DCC9F5C8E4B}"/>
          </ac:spMkLst>
        </pc:spChg>
        <pc:spChg chg="add mod">
          <ac:chgData name="Ahmed, Shareef" userId="ce7c6025-ca9f-4b65-b3ee-82447e2e582a" providerId="ADAL" clId="{58923FD1-D1DB-41F4-B882-DFA6D381D9FD}" dt="2023-11-01T17:06:40.314" v="2531"/>
          <ac:spMkLst>
            <pc:docMk/>
            <pc:sldMk cId="3653107436" sldId="588"/>
            <ac:spMk id="12" creationId="{789774D0-AB12-71F7-3DB5-D042594488B5}"/>
          </ac:spMkLst>
        </pc:spChg>
        <pc:spChg chg="add mod">
          <ac:chgData name="Ahmed, Shareef" userId="ce7c6025-ca9f-4b65-b3ee-82447e2e582a" providerId="ADAL" clId="{58923FD1-D1DB-41F4-B882-DFA6D381D9FD}" dt="2023-11-01T17:21:56.260" v="2735"/>
          <ac:spMkLst>
            <pc:docMk/>
            <pc:sldMk cId="3653107436" sldId="588"/>
            <ac:spMk id="14" creationId="{48B6E927-BCE4-7C85-A6E8-1AB60F566371}"/>
          </ac:spMkLst>
        </pc:spChg>
        <pc:spChg chg="mod">
          <ac:chgData name="Ahmed, Shareef" userId="ce7c6025-ca9f-4b65-b3ee-82447e2e582a" providerId="ADAL" clId="{58923FD1-D1DB-41F4-B882-DFA6D381D9FD}" dt="2023-11-01T17:09:16.316" v="2555" actId="20577"/>
          <ac:spMkLst>
            <pc:docMk/>
            <pc:sldMk cId="3653107436" sldId="588"/>
            <ac:spMk id="22" creationId="{AB998B6A-F1CD-464B-6510-1B4953A0A390}"/>
          </ac:spMkLst>
        </pc:spChg>
        <pc:spChg chg="del">
          <ac:chgData name="Ahmed, Shareef" userId="ce7c6025-ca9f-4b65-b3ee-82447e2e582a" providerId="ADAL" clId="{58923FD1-D1DB-41F4-B882-DFA6D381D9FD}" dt="2023-11-01T17:02:03.697" v="2451" actId="478"/>
          <ac:spMkLst>
            <pc:docMk/>
            <pc:sldMk cId="3653107436" sldId="588"/>
            <ac:spMk id="23" creationId="{9327EB39-C0B3-4AAE-4493-9E6A422F0A25}"/>
          </ac:spMkLst>
        </pc:spChg>
        <pc:picChg chg="del">
          <ac:chgData name="Ahmed, Shareef" userId="ce7c6025-ca9f-4b65-b3ee-82447e2e582a" providerId="ADAL" clId="{58923FD1-D1DB-41F4-B882-DFA6D381D9FD}" dt="2023-11-01T17:05:49.962" v="2522" actId="478"/>
          <ac:picMkLst>
            <pc:docMk/>
            <pc:sldMk cId="3653107436" sldId="588"/>
            <ac:picMk id="6" creationId="{8045893F-2A5A-8EBC-3197-97B5CDAC916D}"/>
          </ac:picMkLst>
        </pc:picChg>
        <pc:picChg chg="del">
          <ac:chgData name="Ahmed, Shareef" userId="ce7c6025-ca9f-4b65-b3ee-82447e2e582a" providerId="ADAL" clId="{58923FD1-D1DB-41F4-B882-DFA6D381D9FD}" dt="2023-11-01T16:59:04.064" v="2399" actId="478"/>
          <ac:picMkLst>
            <pc:docMk/>
            <pc:sldMk cId="3653107436" sldId="588"/>
            <ac:picMk id="7" creationId="{41311F8A-011F-22FC-0F1B-AA9A02F7CC55}"/>
          </ac:picMkLst>
        </pc:picChg>
        <pc:picChg chg="mod ord">
          <ac:chgData name="Ahmed, Shareef" userId="ce7c6025-ca9f-4b65-b3ee-82447e2e582a" providerId="ADAL" clId="{58923FD1-D1DB-41F4-B882-DFA6D381D9FD}" dt="2023-11-01T17:07:41.853" v="2541" actId="1076"/>
          <ac:picMkLst>
            <pc:docMk/>
            <pc:sldMk cId="3653107436" sldId="588"/>
            <ac:picMk id="8" creationId="{8CE8D417-0B46-9EEC-218B-AC2B30CF5B4F}"/>
          </ac:picMkLst>
        </pc:picChg>
        <pc:picChg chg="add mod">
          <ac:chgData name="Ahmed, Shareef" userId="ce7c6025-ca9f-4b65-b3ee-82447e2e582a" providerId="ADAL" clId="{58923FD1-D1DB-41F4-B882-DFA6D381D9FD}" dt="2023-11-01T17:07:41.853" v="2541" actId="1076"/>
          <ac:picMkLst>
            <pc:docMk/>
            <pc:sldMk cId="3653107436" sldId="588"/>
            <ac:picMk id="9" creationId="{72F55C06-1952-2214-F2F3-C2B9C5A82A08}"/>
          </ac:picMkLst>
        </pc:picChg>
        <pc:picChg chg="add del mod">
          <ac:chgData name="Ahmed, Shareef" userId="ce7c6025-ca9f-4b65-b3ee-82447e2e582a" providerId="ADAL" clId="{58923FD1-D1DB-41F4-B882-DFA6D381D9FD}" dt="2023-11-01T17:21:55.235" v="2734" actId="478"/>
          <ac:picMkLst>
            <pc:docMk/>
            <pc:sldMk cId="3653107436" sldId="588"/>
            <ac:picMk id="11" creationId="{7FB3E224-DE6A-5BCA-D986-32142716AF50}"/>
          </ac:picMkLst>
        </pc:picChg>
        <pc:picChg chg="add mod">
          <ac:chgData name="Ahmed, Shareef" userId="ce7c6025-ca9f-4b65-b3ee-82447e2e582a" providerId="ADAL" clId="{58923FD1-D1DB-41F4-B882-DFA6D381D9FD}" dt="2023-11-01T17:21:56.260" v="2735"/>
          <ac:picMkLst>
            <pc:docMk/>
            <pc:sldMk cId="3653107436" sldId="588"/>
            <ac:picMk id="13" creationId="{CE5F7123-8D2C-8F51-9856-9620CC1B6855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2T05:37:11.045" v="3241"/>
        <pc:sldMkLst>
          <pc:docMk/>
          <pc:sldMk cId="1956718292" sldId="589"/>
        </pc:sldMkLst>
        <pc:spChg chg="mod">
          <ac:chgData name="Ahmed, Shareef" userId="ce7c6025-ca9f-4b65-b3ee-82447e2e582a" providerId="ADAL" clId="{58923FD1-D1DB-41F4-B882-DFA6D381D9FD}" dt="2023-11-02T05:37:11.045" v="3241"/>
          <ac:spMkLst>
            <pc:docMk/>
            <pc:sldMk cId="1956718292" sldId="589"/>
            <ac:spMk id="2" creationId="{00000000-0000-0000-0000-000000000000}"/>
          </ac:spMkLst>
        </pc:spChg>
        <pc:spChg chg="del">
          <ac:chgData name="Ahmed, Shareef" userId="ce7c6025-ca9f-4b65-b3ee-82447e2e582a" providerId="ADAL" clId="{58923FD1-D1DB-41F4-B882-DFA6D381D9FD}" dt="2023-11-01T17:07:11.316" v="2538" actId="478"/>
          <ac:spMkLst>
            <pc:docMk/>
            <pc:sldMk cId="1956718292" sldId="589"/>
            <ac:spMk id="10" creationId="{A4F8AB10-A41B-BDAB-2522-8DCC9F5C8E4B}"/>
          </ac:spMkLst>
        </pc:spChg>
        <pc:spChg chg="add mod">
          <ac:chgData name="Ahmed, Shareef" userId="ce7c6025-ca9f-4b65-b3ee-82447e2e582a" providerId="ADAL" clId="{58923FD1-D1DB-41F4-B882-DFA6D381D9FD}" dt="2023-11-01T17:06:41.968" v="2532"/>
          <ac:spMkLst>
            <pc:docMk/>
            <pc:sldMk cId="1956718292" sldId="589"/>
            <ac:spMk id="12" creationId="{900DF240-F15E-D1E8-C3A0-DEF77DA5369B}"/>
          </ac:spMkLst>
        </pc:spChg>
        <pc:spChg chg="add mod">
          <ac:chgData name="Ahmed, Shareef" userId="ce7c6025-ca9f-4b65-b3ee-82447e2e582a" providerId="ADAL" clId="{58923FD1-D1DB-41F4-B882-DFA6D381D9FD}" dt="2023-11-01T17:21:59.275" v="2737"/>
          <ac:spMkLst>
            <pc:docMk/>
            <pc:sldMk cId="1956718292" sldId="589"/>
            <ac:spMk id="14" creationId="{14B18C88-6A2F-D1C2-D446-7ECFCF84A070}"/>
          </ac:spMkLst>
        </pc:spChg>
        <pc:spChg chg="mod">
          <ac:chgData name="Ahmed, Shareef" userId="ce7c6025-ca9f-4b65-b3ee-82447e2e582a" providerId="ADAL" clId="{58923FD1-D1DB-41F4-B882-DFA6D381D9FD}" dt="2023-11-01T17:09:29.139" v="2558" actId="20577"/>
          <ac:spMkLst>
            <pc:docMk/>
            <pc:sldMk cId="1956718292" sldId="589"/>
            <ac:spMk id="22" creationId="{AB998B6A-F1CD-464B-6510-1B4953A0A390}"/>
          </ac:spMkLst>
        </pc:spChg>
        <pc:picChg chg="del">
          <ac:chgData name="Ahmed, Shareef" userId="ce7c6025-ca9f-4b65-b3ee-82447e2e582a" providerId="ADAL" clId="{58923FD1-D1DB-41F4-B882-DFA6D381D9FD}" dt="2023-11-01T17:05:52.751" v="2524" actId="478"/>
          <ac:picMkLst>
            <pc:docMk/>
            <pc:sldMk cId="1956718292" sldId="589"/>
            <ac:picMk id="6" creationId="{8045893F-2A5A-8EBC-3197-97B5CDAC916D}"/>
          </ac:picMkLst>
        </pc:picChg>
        <pc:picChg chg="add mod">
          <ac:chgData name="Ahmed, Shareef" userId="ce7c6025-ca9f-4b65-b3ee-82447e2e582a" providerId="ADAL" clId="{58923FD1-D1DB-41F4-B882-DFA6D381D9FD}" dt="2023-11-01T17:07:54.955" v="2542" actId="1076"/>
          <ac:picMkLst>
            <pc:docMk/>
            <pc:sldMk cId="1956718292" sldId="589"/>
            <ac:picMk id="7" creationId="{BACE3919-F283-A23B-6B75-71482448C89A}"/>
          </ac:picMkLst>
        </pc:picChg>
        <pc:picChg chg="del">
          <ac:chgData name="Ahmed, Shareef" userId="ce7c6025-ca9f-4b65-b3ee-82447e2e582a" providerId="ADAL" clId="{58923FD1-D1DB-41F4-B882-DFA6D381D9FD}" dt="2023-11-01T17:02:38.074" v="2457" actId="478"/>
          <ac:picMkLst>
            <pc:docMk/>
            <pc:sldMk cId="1956718292" sldId="589"/>
            <ac:picMk id="8" creationId="{8CE8D417-0B46-9EEC-218B-AC2B30CF5B4F}"/>
          </ac:picMkLst>
        </pc:picChg>
        <pc:picChg chg="mod">
          <ac:chgData name="Ahmed, Shareef" userId="ce7c6025-ca9f-4b65-b3ee-82447e2e582a" providerId="ADAL" clId="{58923FD1-D1DB-41F4-B882-DFA6D381D9FD}" dt="2023-11-01T17:07:54.955" v="2542" actId="1076"/>
          <ac:picMkLst>
            <pc:docMk/>
            <pc:sldMk cId="1956718292" sldId="589"/>
            <ac:picMk id="9" creationId="{72F55C06-1952-2214-F2F3-C2B9C5A82A08}"/>
          </ac:picMkLst>
        </pc:picChg>
        <pc:picChg chg="add del mod">
          <ac:chgData name="Ahmed, Shareef" userId="ce7c6025-ca9f-4b65-b3ee-82447e2e582a" providerId="ADAL" clId="{58923FD1-D1DB-41F4-B882-DFA6D381D9FD}" dt="2023-11-01T17:21:59.139" v="2736" actId="478"/>
          <ac:picMkLst>
            <pc:docMk/>
            <pc:sldMk cId="1956718292" sldId="589"/>
            <ac:picMk id="11" creationId="{BF9FECF8-42AF-F04D-6DAB-044F6998EB73}"/>
          </ac:picMkLst>
        </pc:picChg>
        <pc:picChg chg="add mod">
          <ac:chgData name="Ahmed, Shareef" userId="ce7c6025-ca9f-4b65-b3ee-82447e2e582a" providerId="ADAL" clId="{58923FD1-D1DB-41F4-B882-DFA6D381D9FD}" dt="2023-11-01T17:21:59.275" v="2737"/>
          <ac:picMkLst>
            <pc:docMk/>
            <pc:sldMk cId="1956718292" sldId="589"/>
            <ac:picMk id="13" creationId="{7D961F7C-0A80-EE8D-073B-9221085982DE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2T05:37:28.285" v="3243"/>
        <pc:sldMkLst>
          <pc:docMk/>
          <pc:sldMk cId="2186218048" sldId="590"/>
        </pc:sldMkLst>
        <pc:spChg chg="mod">
          <ac:chgData name="Ahmed, Shareef" userId="ce7c6025-ca9f-4b65-b3ee-82447e2e582a" providerId="ADAL" clId="{58923FD1-D1DB-41F4-B882-DFA6D381D9FD}" dt="2023-11-02T05:37:28.285" v="3243"/>
          <ac:spMkLst>
            <pc:docMk/>
            <pc:sldMk cId="2186218048" sldId="590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1T17:06:43.835" v="2533"/>
          <ac:spMkLst>
            <pc:docMk/>
            <pc:sldMk cId="2186218048" sldId="590"/>
            <ac:spMk id="8" creationId="{84F467AB-C258-A8B6-C880-28FACFB18B53}"/>
          </ac:spMkLst>
        </pc:spChg>
        <pc:spChg chg="del">
          <ac:chgData name="Ahmed, Shareef" userId="ce7c6025-ca9f-4b65-b3ee-82447e2e582a" providerId="ADAL" clId="{58923FD1-D1DB-41F4-B882-DFA6D381D9FD}" dt="2023-11-01T17:07:14.269" v="2539" actId="478"/>
          <ac:spMkLst>
            <pc:docMk/>
            <pc:sldMk cId="2186218048" sldId="590"/>
            <ac:spMk id="10" creationId="{A4F8AB10-A41B-BDAB-2522-8DCC9F5C8E4B}"/>
          </ac:spMkLst>
        </pc:spChg>
        <pc:spChg chg="add mod">
          <ac:chgData name="Ahmed, Shareef" userId="ce7c6025-ca9f-4b65-b3ee-82447e2e582a" providerId="ADAL" clId="{58923FD1-D1DB-41F4-B882-DFA6D381D9FD}" dt="2023-11-01T17:22:02.024" v="2739"/>
          <ac:spMkLst>
            <pc:docMk/>
            <pc:sldMk cId="2186218048" sldId="590"/>
            <ac:spMk id="16" creationId="{3CB072DF-29C6-713E-BF7F-99D8FFFE2CD1}"/>
          </ac:spMkLst>
        </pc:spChg>
        <pc:spChg chg="mod">
          <ac:chgData name="Ahmed, Shareef" userId="ce7c6025-ca9f-4b65-b3ee-82447e2e582a" providerId="ADAL" clId="{58923FD1-D1DB-41F4-B882-DFA6D381D9FD}" dt="2023-11-01T17:11:31.532" v="2588" actId="20577"/>
          <ac:spMkLst>
            <pc:docMk/>
            <pc:sldMk cId="2186218048" sldId="590"/>
            <ac:spMk id="22" creationId="{AB998B6A-F1CD-464B-6510-1B4953A0A390}"/>
          </ac:spMkLst>
        </pc:spChg>
        <pc:picChg chg="add del mod">
          <ac:chgData name="Ahmed, Shareef" userId="ce7c6025-ca9f-4b65-b3ee-82447e2e582a" providerId="ADAL" clId="{58923FD1-D1DB-41F4-B882-DFA6D381D9FD}" dt="2023-11-01T17:22:01.843" v="2738" actId="478"/>
          <ac:picMkLst>
            <pc:docMk/>
            <pc:sldMk cId="2186218048" sldId="590"/>
            <ac:picMk id="3" creationId="{7C2FC85E-4769-B3E2-4742-AC54261394C0}"/>
          </ac:picMkLst>
        </pc:picChg>
        <pc:picChg chg="del">
          <ac:chgData name="Ahmed, Shareef" userId="ce7c6025-ca9f-4b65-b3ee-82447e2e582a" providerId="ADAL" clId="{58923FD1-D1DB-41F4-B882-DFA6D381D9FD}" dt="2023-11-01T17:05:55.083" v="2526" actId="478"/>
          <ac:picMkLst>
            <pc:docMk/>
            <pc:sldMk cId="2186218048" sldId="590"/>
            <ac:picMk id="6" creationId="{8045893F-2A5A-8EBC-3197-97B5CDAC916D}"/>
          </ac:picMkLst>
        </pc:picChg>
        <pc:picChg chg="mod">
          <ac:chgData name="Ahmed, Shareef" userId="ce7c6025-ca9f-4b65-b3ee-82447e2e582a" providerId="ADAL" clId="{58923FD1-D1DB-41F4-B882-DFA6D381D9FD}" dt="2023-11-01T17:09:53.406" v="2562" actId="14100"/>
          <ac:picMkLst>
            <pc:docMk/>
            <pc:sldMk cId="2186218048" sldId="590"/>
            <ac:picMk id="7" creationId="{BACE3919-F283-A23B-6B75-71482448C89A}"/>
          </ac:picMkLst>
        </pc:picChg>
        <pc:picChg chg="del mod">
          <ac:chgData name="Ahmed, Shareef" userId="ce7c6025-ca9f-4b65-b3ee-82447e2e582a" providerId="ADAL" clId="{58923FD1-D1DB-41F4-B882-DFA6D381D9FD}" dt="2023-11-01T17:09:55.407" v="2563" actId="478"/>
          <ac:picMkLst>
            <pc:docMk/>
            <pc:sldMk cId="2186218048" sldId="590"/>
            <ac:picMk id="9" creationId="{72F55C06-1952-2214-F2F3-C2B9C5A82A08}"/>
          </ac:picMkLst>
        </pc:picChg>
        <pc:picChg chg="add del mod">
          <ac:chgData name="Ahmed, Shareef" userId="ce7c6025-ca9f-4b65-b3ee-82447e2e582a" providerId="ADAL" clId="{58923FD1-D1DB-41F4-B882-DFA6D381D9FD}" dt="2023-11-01T17:10:28.471" v="2566" actId="478"/>
          <ac:picMkLst>
            <pc:docMk/>
            <pc:sldMk cId="2186218048" sldId="590"/>
            <ac:picMk id="12" creationId="{83D6A509-9C3F-CAC8-0CA2-F711FAAFCC34}"/>
          </ac:picMkLst>
        </pc:picChg>
        <pc:picChg chg="add mod">
          <ac:chgData name="Ahmed, Shareef" userId="ce7c6025-ca9f-4b65-b3ee-82447e2e582a" providerId="ADAL" clId="{58923FD1-D1DB-41F4-B882-DFA6D381D9FD}" dt="2023-11-01T17:10:53.562" v="2573" actId="1076"/>
          <ac:picMkLst>
            <pc:docMk/>
            <pc:sldMk cId="2186218048" sldId="590"/>
            <ac:picMk id="14" creationId="{63B0F06A-90A1-C581-A607-12CFA13D8AF2}"/>
          </ac:picMkLst>
        </pc:picChg>
        <pc:picChg chg="add mod">
          <ac:chgData name="Ahmed, Shareef" userId="ce7c6025-ca9f-4b65-b3ee-82447e2e582a" providerId="ADAL" clId="{58923FD1-D1DB-41F4-B882-DFA6D381D9FD}" dt="2023-11-01T17:22:02.024" v="2739"/>
          <ac:picMkLst>
            <pc:docMk/>
            <pc:sldMk cId="2186218048" sldId="590"/>
            <ac:picMk id="15" creationId="{160F7485-02A8-8A79-4D34-A60E9DC637A9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2T05:37:31.465" v="3245"/>
        <pc:sldMkLst>
          <pc:docMk/>
          <pc:sldMk cId="2857959319" sldId="591"/>
        </pc:sldMkLst>
        <pc:spChg chg="mod">
          <ac:chgData name="Ahmed, Shareef" userId="ce7c6025-ca9f-4b65-b3ee-82447e2e582a" providerId="ADAL" clId="{58923FD1-D1DB-41F4-B882-DFA6D381D9FD}" dt="2023-11-02T05:37:31.465" v="3245"/>
          <ac:spMkLst>
            <pc:docMk/>
            <pc:sldMk cId="2857959319" sldId="591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1T17:22:04.777" v="2741"/>
          <ac:spMkLst>
            <pc:docMk/>
            <pc:sldMk cId="2857959319" sldId="591"/>
            <ac:spMk id="11" creationId="{8ABD04B1-230E-D218-62D4-1BC02350225C}"/>
          </ac:spMkLst>
        </pc:spChg>
        <pc:spChg chg="mod">
          <ac:chgData name="Ahmed, Shareef" userId="ce7c6025-ca9f-4b65-b3ee-82447e2e582a" providerId="ADAL" clId="{58923FD1-D1DB-41F4-B882-DFA6D381D9FD}" dt="2023-11-01T17:15:45.893" v="2625" actId="113"/>
          <ac:spMkLst>
            <pc:docMk/>
            <pc:sldMk cId="2857959319" sldId="591"/>
            <ac:spMk id="22" creationId="{AB998B6A-F1CD-464B-6510-1B4953A0A390}"/>
          </ac:spMkLst>
        </pc:spChg>
        <pc:picChg chg="del">
          <ac:chgData name="Ahmed, Shareef" userId="ce7c6025-ca9f-4b65-b3ee-82447e2e582a" providerId="ADAL" clId="{58923FD1-D1DB-41F4-B882-DFA6D381D9FD}" dt="2023-11-01T17:22:04.281" v="2740" actId="478"/>
          <ac:picMkLst>
            <pc:docMk/>
            <pc:sldMk cId="2857959319" sldId="591"/>
            <ac:picMk id="3" creationId="{7C2FC85E-4769-B3E2-4742-AC54261394C0}"/>
          </ac:picMkLst>
        </pc:picChg>
        <pc:picChg chg="del">
          <ac:chgData name="Ahmed, Shareef" userId="ce7c6025-ca9f-4b65-b3ee-82447e2e582a" providerId="ADAL" clId="{58923FD1-D1DB-41F4-B882-DFA6D381D9FD}" dt="2023-11-01T17:11:40.521" v="2590" actId="478"/>
          <ac:picMkLst>
            <pc:docMk/>
            <pc:sldMk cId="2857959319" sldId="591"/>
            <ac:picMk id="7" creationId="{BACE3919-F283-A23B-6B75-71482448C89A}"/>
          </ac:picMkLst>
        </pc:picChg>
        <pc:picChg chg="add mod">
          <ac:chgData name="Ahmed, Shareef" userId="ce7c6025-ca9f-4b65-b3ee-82447e2e582a" providerId="ADAL" clId="{58923FD1-D1DB-41F4-B882-DFA6D381D9FD}" dt="2023-11-01T17:12:03.379" v="2595" actId="1076"/>
          <ac:picMkLst>
            <pc:docMk/>
            <pc:sldMk cId="2857959319" sldId="591"/>
            <ac:picMk id="9" creationId="{D789A3CD-BA99-1421-FA9B-C7A6380AD4A3}"/>
          </ac:picMkLst>
        </pc:picChg>
        <pc:picChg chg="add mod">
          <ac:chgData name="Ahmed, Shareef" userId="ce7c6025-ca9f-4b65-b3ee-82447e2e582a" providerId="ADAL" clId="{58923FD1-D1DB-41F4-B882-DFA6D381D9FD}" dt="2023-11-01T17:22:04.777" v="2741"/>
          <ac:picMkLst>
            <pc:docMk/>
            <pc:sldMk cId="2857959319" sldId="591"/>
            <ac:picMk id="10" creationId="{9FF4B743-3B63-3D49-EFC3-E3E2F6227B33}"/>
          </ac:picMkLst>
        </pc:picChg>
        <pc:picChg chg="mod">
          <ac:chgData name="Ahmed, Shareef" userId="ce7c6025-ca9f-4b65-b3ee-82447e2e582a" providerId="ADAL" clId="{58923FD1-D1DB-41F4-B882-DFA6D381D9FD}" dt="2023-11-01T17:11:44.983" v="2591" actId="1076"/>
          <ac:picMkLst>
            <pc:docMk/>
            <pc:sldMk cId="2857959319" sldId="591"/>
            <ac:picMk id="14" creationId="{63B0F06A-90A1-C581-A607-12CFA13D8AF2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2T05:37:34.798" v="3247"/>
        <pc:sldMkLst>
          <pc:docMk/>
          <pc:sldMk cId="3496814368" sldId="592"/>
        </pc:sldMkLst>
        <pc:spChg chg="mod">
          <ac:chgData name="Ahmed, Shareef" userId="ce7c6025-ca9f-4b65-b3ee-82447e2e582a" providerId="ADAL" clId="{58923FD1-D1DB-41F4-B882-DFA6D381D9FD}" dt="2023-11-02T05:37:34.798" v="3247"/>
          <ac:spMkLst>
            <pc:docMk/>
            <pc:sldMk cId="3496814368" sldId="592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1T17:22:07" v="2743"/>
          <ac:spMkLst>
            <pc:docMk/>
            <pc:sldMk cId="3496814368" sldId="592"/>
            <ac:spMk id="11" creationId="{424A359C-D72B-E3CA-CF8A-29083CCE6CED}"/>
          </ac:spMkLst>
        </pc:spChg>
        <pc:spChg chg="mod">
          <ac:chgData name="Ahmed, Shareef" userId="ce7c6025-ca9f-4b65-b3ee-82447e2e582a" providerId="ADAL" clId="{58923FD1-D1DB-41F4-B882-DFA6D381D9FD}" dt="2023-11-01T17:16:23.493" v="2629" actId="20577"/>
          <ac:spMkLst>
            <pc:docMk/>
            <pc:sldMk cId="3496814368" sldId="592"/>
            <ac:spMk id="22" creationId="{AB998B6A-F1CD-464B-6510-1B4953A0A390}"/>
          </ac:spMkLst>
        </pc:spChg>
        <pc:picChg chg="del">
          <ac:chgData name="Ahmed, Shareef" userId="ce7c6025-ca9f-4b65-b3ee-82447e2e582a" providerId="ADAL" clId="{58923FD1-D1DB-41F4-B882-DFA6D381D9FD}" dt="2023-11-01T17:22:06.946" v="2742" actId="478"/>
          <ac:picMkLst>
            <pc:docMk/>
            <pc:sldMk cId="3496814368" sldId="592"/>
            <ac:picMk id="3" creationId="{7C2FC85E-4769-B3E2-4742-AC54261394C0}"/>
          </ac:picMkLst>
        </pc:picChg>
        <pc:picChg chg="add mod">
          <ac:chgData name="Ahmed, Shareef" userId="ce7c6025-ca9f-4b65-b3ee-82447e2e582a" providerId="ADAL" clId="{58923FD1-D1DB-41F4-B882-DFA6D381D9FD}" dt="2023-11-01T17:15:39.868" v="2624" actId="1076"/>
          <ac:picMkLst>
            <pc:docMk/>
            <pc:sldMk cId="3496814368" sldId="592"/>
            <ac:picMk id="7" creationId="{30FC25EB-C2EC-0642-2B1D-C5A45482622E}"/>
          </ac:picMkLst>
        </pc:picChg>
        <pc:picChg chg="mod">
          <ac:chgData name="Ahmed, Shareef" userId="ce7c6025-ca9f-4b65-b3ee-82447e2e582a" providerId="ADAL" clId="{58923FD1-D1DB-41F4-B882-DFA6D381D9FD}" dt="2023-11-01T17:15:20.536" v="2620" actId="1076"/>
          <ac:picMkLst>
            <pc:docMk/>
            <pc:sldMk cId="3496814368" sldId="592"/>
            <ac:picMk id="9" creationId="{D789A3CD-BA99-1421-FA9B-C7A6380AD4A3}"/>
          </ac:picMkLst>
        </pc:picChg>
        <pc:picChg chg="add mod">
          <ac:chgData name="Ahmed, Shareef" userId="ce7c6025-ca9f-4b65-b3ee-82447e2e582a" providerId="ADAL" clId="{58923FD1-D1DB-41F4-B882-DFA6D381D9FD}" dt="2023-11-01T17:22:07" v="2743"/>
          <ac:picMkLst>
            <pc:docMk/>
            <pc:sldMk cId="3496814368" sldId="592"/>
            <ac:picMk id="10" creationId="{09516FC9-F021-6FEA-D011-374BC3C63975}"/>
          </ac:picMkLst>
        </pc:picChg>
        <pc:picChg chg="del">
          <ac:chgData name="Ahmed, Shareef" userId="ce7c6025-ca9f-4b65-b3ee-82447e2e582a" providerId="ADAL" clId="{58923FD1-D1DB-41F4-B882-DFA6D381D9FD}" dt="2023-11-01T17:15:18.261" v="2619" actId="478"/>
          <ac:picMkLst>
            <pc:docMk/>
            <pc:sldMk cId="3496814368" sldId="592"/>
            <ac:picMk id="14" creationId="{63B0F06A-90A1-C581-A607-12CFA13D8AF2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2T05:37:38.485" v="3249"/>
        <pc:sldMkLst>
          <pc:docMk/>
          <pc:sldMk cId="3118161848" sldId="593"/>
        </pc:sldMkLst>
        <pc:spChg chg="mod">
          <ac:chgData name="Ahmed, Shareef" userId="ce7c6025-ca9f-4b65-b3ee-82447e2e582a" providerId="ADAL" clId="{58923FD1-D1DB-41F4-B882-DFA6D381D9FD}" dt="2023-11-02T05:37:38.485" v="3249"/>
          <ac:spMkLst>
            <pc:docMk/>
            <pc:sldMk cId="3118161848" sldId="593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1T17:22:10.419" v="2744"/>
          <ac:spMkLst>
            <pc:docMk/>
            <pc:sldMk cId="3118161848" sldId="593"/>
            <ac:spMk id="12" creationId="{2CA742B1-B5BC-C859-B7A8-E8524E12F36C}"/>
          </ac:spMkLst>
        </pc:spChg>
        <pc:spChg chg="mod">
          <ac:chgData name="Ahmed, Shareef" userId="ce7c6025-ca9f-4b65-b3ee-82447e2e582a" providerId="ADAL" clId="{58923FD1-D1DB-41F4-B882-DFA6D381D9FD}" dt="2023-11-01T17:17:18.440" v="2640" actId="20577"/>
          <ac:spMkLst>
            <pc:docMk/>
            <pc:sldMk cId="3118161848" sldId="593"/>
            <ac:spMk id="22" creationId="{AB998B6A-F1CD-464B-6510-1B4953A0A390}"/>
          </ac:spMkLst>
        </pc:spChg>
        <pc:picChg chg="mod">
          <ac:chgData name="Ahmed, Shareef" userId="ce7c6025-ca9f-4b65-b3ee-82447e2e582a" providerId="ADAL" clId="{58923FD1-D1DB-41F4-B882-DFA6D381D9FD}" dt="2023-11-01T17:16:50.585" v="2633" actId="1076"/>
          <ac:picMkLst>
            <pc:docMk/>
            <pc:sldMk cId="3118161848" sldId="593"/>
            <ac:picMk id="7" creationId="{30FC25EB-C2EC-0642-2B1D-C5A45482622E}"/>
          </ac:picMkLst>
        </pc:picChg>
        <pc:picChg chg="del">
          <ac:chgData name="Ahmed, Shareef" userId="ce7c6025-ca9f-4b65-b3ee-82447e2e582a" providerId="ADAL" clId="{58923FD1-D1DB-41F4-B882-DFA6D381D9FD}" dt="2023-11-01T17:16:46.148" v="2631" actId="478"/>
          <ac:picMkLst>
            <pc:docMk/>
            <pc:sldMk cId="3118161848" sldId="593"/>
            <ac:picMk id="9" creationId="{D789A3CD-BA99-1421-FA9B-C7A6380AD4A3}"/>
          </ac:picMkLst>
        </pc:picChg>
        <pc:picChg chg="add mod">
          <ac:chgData name="Ahmed, Shareef" userId="ce7c6025-ca9f-4b65-b3ee-82447e2e582a" providerId="ADAL" clId="{58923FD1-D1DB-41F4-B882-DFA6D381D9FD}" dt="2023-11-01T17:17:06.141" v="2637" actId="1076"/>
          <ac:picMkLst>
            <pc:docMk/>
            <pc:sldMk cId="3118161848" sldId="593"/>
            <ac:picMk id="10" creationId="{19DA4FF5-EB80-874D-0CE8-5FE4A6AB3BCF}"/>
          </ac:picMkLst>
        </pc:picChg>
        <pc:picChg chg="add mod">
          <ac:chgData name="Ahmed, Shareef" userId="ce7c6025-ca9f-4b65-b3ee-82447e2e582a" providerId="ADAL" clId="{58923FD1-D1DB-41F4-B882-DFA6D381D9FD}" dt="2023-11-01T17:22:10.419" v="2744"/>
          <ac:picMkLst>
            <pc:docMk/>
            <pc:sldMk cId="3118161848" sldId="593"/>
            <ac:picMk id="11" creationId="{1DCC4207-0F33-8C28-C7E1-4E5EE0148FBC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2T05:37:42.585" v="3251"/>
        <pc:sldMkLst>
          <pc:docMk/>
          <pc:sldMk cId="977853973" sldId="594"/>
        </pc:sldMkLst>
        <pc:spChg chg="mod">
          <ac:chgData name="Ahmed, Shareef" userId="ce7c6025-ca9f-4b65-b3ee-82447e2e582a" providerId="ADAL" clId="{58923FD1-D1DB-41F4-B882-DFA6D381D9FD}" dt="2023-11-02T05:37:42.585" v="3251"/>
          <ac:spMkLst>
            <pc:docMk/>
            <pc:sldMk cId="977853973" sldId="594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1T17:18:33.352" v="2685" actId="1076"/>
          <ac:spMkLst>
            <pc:docMk/>
            <pc:sldMk cId="977853973" sldId="594"/>
            <ac:spMk id="6" creationId="{0304F082-80F5-F30F-AC1E-1DBA28AD036F}"/>
          </ac:spMkLst>
        </pc:spChg>
        <pc:spChg chg="del">
          <ac:chgData name="Ahmed, Shareef" userId="ce7c6025-ca9f-4b65-b3ee-82447e2e582a" providerId="ADAL" clId="{58923FD1-D1DB-41F4-B882-DFA6D381D9FD}" dt="2023-11-01T17:17:37.175" v="2644" actId="478"/>
          <ac:spMkLst>
            <pc:docMk/>
            <pc:sldMk cId="977853973" sldId="594"/>
            <ac:spMk id="8" creationId="{84F467AB-C258-A8B6-C880-28FACFB18B53}"/>
          </ac:spMkLst>
        </pc:spChg>
        <pc:spChg chg="add mod">
          <ac:chgData name="Ahmed, Shareef" userId="ce7c6025-ca9f-4b65-b3ee-82447e2e582a" providerId="ADAL" clId="{58923FD1-D1DB-41F4-B882-DFA6D381D9FD}" dt="2023-11-01T17:22:14.622" v="2746"/>
          <ac:spMkLst>
            <pc:docMk/>
            <pc:sldMk cId="977853973" sldId="594"/>
            <ac:spMk id="11" creationId="{169AAC4C-BA12-9D0D-AA72-0F6E97A01D88}"/>
          </ac:spMkLst>
        </pc:spChg>
        <pc:spChg chg="del">
          <ac:chgData name="Ahmed, Shareef" userId="ce7c6025-ca9f-4b65-b3ee-82447e2e582a" providerId="ADAL" clId="{58923FD1-D1DB-41F4-B882-DFA6D381D9FD}" dt="2023-11-01T17:17:34.385" v="2642" actId="478"/>
          <ac:spMkLst>
            <pc:docMk/>
            <pc:sldMk cId="977853973" sldId="594"/>
            <ac:spMk id="22" creationId="{AB998B6A-F1CD-464B-6510-1B4953A0A390}"/>
          </ac:spMkLst>
        </pc:spChg>
        <pc:picChg chg="del">
          <ac:chgData name="Ahmed, Shareef" userId="ce7c6025-ca9f-4b65-b3ee-82447e2e582a" providerId="ADAL" clId="{58923FD1-D1DB-41F4-B882-DFA6D381D9FD}" dt="2023-11-01T17:22:14.298" v="2745" actId="478"/>
          <ac:picMkLst>
            <pc:docMk/>
            <pc:sldMk cId="977853973" sldId="594"/>
            <ac:picMk id="3" creationId="{7C2FC85E-4769-B3E2-4742-AC54261394C0}"/>
          </ac:picMkLst>
        </pc:picChg>
        <pc:picChg chg="del">
          <ac:chgData name="Ahmed, Shareef" userId="ce7c6025-ca9f-4b65-b3ee-82447e2e582a" providerId="ADAL" clId="{58923FD1-D1DB-41F4-B882-DFA6D381D9FD}" dt="2023-11-01T17:17:35.502" v="2643" actId="478"/>
          <ac:picMkLst>
            <pc:docMk/>
            <pc:sldMk cId="977853973" sldId="594"/>
            <ac:picMk id="7" creationId="{30FC25EB-C2EC-0642-2B1D-C5A45482622E}"/>
          </ac:picMkLst>
        </pc:picChg>
        <pc:picChg chg="add mod">
          <ac:chgData name="Ahmed, Shareef" userId="ce7c6025-ca9f-4b65-b3ee-82447e2e582a" providerId="ADAL" clId="{58923FD1-D1DB-41F4-B882-DFA6D381D9FD}" dt="2023-11-01T17:22:14.622" v="2746"/>
          <ac:picMkLst>
            <pc:docMk/>
            <pc:sldMk cId="977853973" sldId="594"/>
            <ac:picMk id="9" creationId="{595CE9A7-D38F-3591-858C-62511F679895}"/>
          </ac:picMkLst>
        </pc:picChg>
        <pc:picChg chg="mod">
          <ac:chgData name="Ahmed, Shareef" userId="ce7c6025-ca9f-4b65-b3ee-82447e2e582a" providerId="ADAL" clId="{58923FD1-D1DB-41F4-B882-DFA6D381D9FD}" dt="2023-11-01T17:17:41.727" v="2645" actId="1076"/>
          <ac:picMkLst>
            <pc:docMk/>
            <pc:sldMk cId="977853973" sldId="594"/>
            <ac:picMk id="10" creationId="{19DA4FF5-EB80-874D-0CE8-5FE4A6AB3BCF}"/>
          </ac:picMkLst>
        </pc:picChg>
      </pc:sldChg>
      <pc:sldChg chg="addSp modSp add mod">
        <pc:chgData name="Ahmed, Shareef" userId="ce7c6025-ca9f-4b65-b3ee-82447e2e582a" providerId="ADAL" clId="{58923FD1-D1DB-41F4-B882-DFA6D381D9FD}" dt="2023-11-02T05:36:48.722" v="3229"/>
        <pc:sldMkLst>
          <pc:docMk/>
          <pc:sldMk cId="1670930271" sldId="595"/>
        </pc:sldMkLst>
        <pc:spChg chg="add mod">
          <ac:chgData name="Ahmed, Shareef" userId="ce7c6025-ca9f-4b65-b3ee-82447e2e582a" providerId="ADAL" clId="{58923FD1-D1DB-41F4-B882-DFA6D381D9FD}" dt="2023-11-01T17:46:40.136" v="3193" actId="1076"/>
          <ac:spMkLst>
            <pc:docMk/>
            <pc:sldMk cId="1670930271" sldId="595"/>
            <ac:spMk id="2" creationId="{212A4AA3-28B6-F700-BDE6-73121F5FE123}"/>
          </ac:spMkLst>
        </pc:spChg>
        <pc:spChg chg="add mod">
          <ac:chgData name="Ahmed, Shareef" userId="ce7c6025-ca9f-4b65-b3ee-82447e2e582a" providerId="ADAL" clId="{58923FD1-D1DB-41F4-B882-DFA6D381D9FD}" dt="2023-11-01T17:46:40.136" v="3193" actId="1076"/>
          <ac:spMkLst>
            <pc:docMk/>
            <pc:sldMk cId="1670930271" sldId="595"/>
            <ac:spMk id="3" creationId="{0EAED9B6-28A1-5C4C-7CEA-FDCE673D9331}"/>
          </ac:spMkLst>
        </pc:spChg>
        <pc:spChg chg="add mod">
          <ac:chgData name="Ahmed, Shareef" userId="ce7c6025-ca9f-4b65-b3ee-82447e2e582a" providerId="ADAL" clId="{58923FD1-D1DB-41F4-B882-DFA6D381D9FD}" dt="2023-11-01T17:46:40.136" v="3193" actId="1076"/>
          <ac:spMkLst>
            <pc:docMk/>
            <pc:sldMk cId="1670930271" sldId="595"/>
            <ac:spMk id="5" creationId="{87DB5C65-E280-7D0D-862B-EE92683ACBBF}"/>
          </ac:spMkLst>
        </pc:spChg>
        <pc:spChg chg="mod">
          <ac:chgData name="Ahmed, Shareef" userId="ce7c6025-ca9f-4b65-b3ee-82447e2e582a" providerId="ADAL" clId="{58923FD1-D1DB-41F4-B882-DFA6D381D9FD}" dt="2023-11-02T05:36:48.722" v="3229"/>
          <ac:spMkLst>
            <pc:docMk/>
            <pc:sldMk cId="1670930271" sldId="595"/>
            <ac:spMk id="9" creationId="{66B771A8-9F27-FB9A-2414-87A99260353B}"/>
          </ac:spMkLst>
        </pc:spChg>
        <pc:spChg chg="add mod">
          <ac:chgData name="Ahmed, Shareef" userId="ce7c6025-ca9f-4b65-b3ee-82447e2e582a" providerId="ADAL" clId="{58923FD1-D1DB-41F4-B882-DFA6D381D9FD}" dt="2023-11-01T17:46:40.136" v="3193" actId="1076"/>
          <ac:spMkLst>
            <pc:docMk/>
            <pc:sldMk cId="1670930271" sldId="595"/>
            <ac:spMk id="17" creationId="{3DA54173-A076-031E-C3BE-C50A805F566B}"/>
          </ac:spMkLst>
        </pc:spChg>
        <pc:spChg chg="add mod">
          <ac:chgData name="Ahmed, Shareef" userId="ce7c6025-ca9f-4b65-b3ee-82447e2e582a" providerId="ADAL" clId="{58923FD1-D1DB-41F4-B882-DFA6D381D9FD}" dt="2023-11-01T17:46:40.136" v="3193" actId="1076"/>
          <ac:spMkLst>
            <pc:docMk/>
            <pc:sldMk cId="1670930271" sldId="595"/>
            <ac:spMk id="18" creationId="{3D2A27BA-0E89-3348-546B-0ACB4CFD2E5E}"/>
          </ac:spMkLst>
        </pc:spChg>
        <pc:spChg chg="mod">
          <ac:chgData name="Ahmed, Shareef" userId="ce7c6025-ca9f-4b65-b3ee-82447e2e582a" providerId="ADAL" clId="{58923FD1-D1DB-41F4-B882-DFA6D381D9FD}" dt="2023-11-01T17:49:12.431" v="3217" actId="20577"/>
          <ac:spMkLst>
            <pc:docMk/>
            <pc:sldMk cId="1670930271" sldId="595"/>
            <ac:spMk id="27" creationId="{CDF4BF03-F3B4-D1EE-FBAD-D76885790F2E}"/>
          </ac:spMkLst>
        </pc:spChg>
        <pc:spChg chg="mod">
          <ac:chgData name="Ahmed, Shareef" userId="ce7c6025-ca9f-4b65-b3ee-82447e2e582a" providerId="ADAL" clId="{58923FD1-D1DB-41F4-B882-DFA6D381D9FD}" dt="2023-11-01T17:46:40.136" v="3193" actId="1076"/>
          <ac:spMkLst>
            <pc:docMk/>
            <pc:sldMk cId="1670930271" sldId="595"/>
            <ac:spMk id="32" creationId="{653960AF-66E7-926D-8A40-7BDD4B7F0211}"/>
          </ac:spMkLst>
        </pc:spChg>
        <pc:grpChg chg="add mod">
          <ac:chgData name="Ahmed, Shareef" userId="ce7c6025-ca9f-4b65-b3ee-82447e2e582a" providerId="ADAL" clId="{58923FD1-D1DB-41F4-B882-DFA6D381D9FD}" dt="2023-11-01T17:46:40.136" v="3193" actId="1076"/>
          <ac:grpSpMkLst>
            <pc:docMk/>
            <pc:sldMk cId="1670930271" sldId="595"/>
            <ac:grpSpMk id="19" creationId="{84C9CCEB-63FF-F0F7-36E5-F03FBAAB0669}"/>
          </ac:grpSpMkLst>
        </pc:grpChg>
        <pc:cxnChg chg="add mod">
          <ac:chgData name="Ahmed, Shareef" userId="ce7c6025-ca9f-4b65-b3ee-82447e2e582a" providerId="ADAL" clId="{58923FD1-D1DB-41F4-B882-DFA6D381D9FD}" dt="2023-11-01T17:46:40.136" v="3193" actId="1076"/>
          <ac:cxnSpMkLst>
            <pc:docMk/>
            <pc:sldMk cId="1670930271" sldId="595"/>
            <ac:cxnSpMk id="7" creationId="{EEBDB657-5B70-7742-6B32-77B4C97401A7}"/>
          </ac:cxnSpMkLst>
        </pc:cxnChg>
        <pc:cxnChg chg="add mod">
          <ac:chgData name="Ahmed, Shareef" userId="ce7c6025-ca9f-4b65-b3ee-82447e2e582a" providerId="ADAL" clId="{58923FD1-D1DB-41F4-B882-DFA6D381D9FD}" dt="2023-11-01T17:46:40.136" v="3193" actId="1076"/>
          <ac:cxnSpMkLst>
            <pc:docMk/>
            <pc:sldMk cId="1670930271" sldId="595"/>
            <ac:cxnSpMk id="11" creationId="{47EF0437-8ADD-65B4-BB7A-92873CAB97CB}"/>
          </ac:cxnSpMkLst>
        </pc:cxnChg>
        <pc:cxnChg chg="add mod">
          <ac:chgData name="Ahmed, Shareef" userId="ce7c6025-ca9f-4b65-b3ee-82447e2e582a" providerId="ADAL" clId="{58923FD1-D1DB-41F4-B882-DFA6D381D9FD}" dt="2023-11-01T17:46:40.136" v="3193" actId="1076"/>
          <ac:cxnSpMkLst>
            <pc:docMk/>
            <pc:sldMk cId="1670930271" sldId="595"/>
            <ac:cxnSpMk id="12" creationId="{26CBA13C-2259-9A98-D24F-B9E673C84959}"/>
          </ac:cxnSpMkLst>
        </pc:cxnChg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596"/>
        </pc:sldMkLst>
      </pc:sldChg>
      <pc:sldChg chg="add del">
        <pc:chgData name="Ahmed, Shareef" userId="ce7c6025-ca9f-4b65-b3ee-82447e2e582a" providerId="ADAL" clId="{58923FD1-D1DB-41F4-B882-DFA6D381D9FD}" dt="2023-11-01T17:37:02.943" v="2879"/>
        <pc:sldMkLst>
          <pc:docMk/>
          <pc:sldMk cId="76610334" sldId="596"/>
        </pc:sldMkLst>
      </pc:sldChg>
      <pc:sldChg chg="addSp delSp modSp add del">
        <pc:chgData name="Ahmed, Shareef" userId="ce7c6025-ca9f-4b65-b3ee-82447e2e582a" providerId="ADAL" clId="{58923FD1-D1DB-41F4-B882-DFA6D381D9FD}" dt="2023-11-03T01:59:46.185" v="4323" actId="47"/>
        <pc:sldMkLst>
          <pc:docMk/>
          <pc:sldMk cId="1960707489" sldId="596"/>
        </pc:sldMkLst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3" creationId="{C3F81976-FFBF-F94A-9EDB-8061AA0C115A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7" creationId="{9BDEF5E1-4C7D-D776-F971-3528522F9275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8" creationId="{433BC29D-063A-FDB1-0F1D-E5C548C0EA33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9" creationId="{F0732657-5458-D90C-3047-FAA433EE1A5B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10" creationId="{FD8DC356-2358-9892-F5D5-D9330AD8C1D7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11" creationId="{27231634-D44E-1C2E-40A1-3035FC252BFE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12" creationId="{FDC30A14-F474-0F7B-163F-D0D851239BE3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13" creationId="{8C60AB56-9717-390B-B397-A84BCD7B43D1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14" creationId="{309691B5-CB13-5DAE-314D-3A3EBE36B9A2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15" creationId="{681BFFCF-E7E4-6F2C-638D-CB324A147482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16" creationId="{B8DA49A7-9AF8-0D4E-0931-A7BA6CB49119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17" creationId="{DC5A60A5-FDB5-1CE5-644F-23C7C0E30D95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18" creationId="{EF11EEBD-B01E-71D6-0D26-CFECB3463012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19" creationId="{BEE1126F-089E-33AF-E0E0-045B799A4EAC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0" creationId="{E71B7C21-C82B-4D01-E830-99F58F7F93E8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1" creationId="{52ACA27A-171A-21CA-64AA-BBAE8CC46DB1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2" creationId="{CE367770-6371-9075-EE07-1BE2D75C051C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3" creationId="{DABC8EFD-3818-1D45-81DC-8F04D5550D9F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4" creationId="{75BF9FB2-A941-85DA-109E-376F6285D456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5" creationId="{756AAD5E-1CF8-C368-8381-972F3B31DB5D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6" creationId="{69701D2A-384B-30A3-0F10-6EB8C5BC24A3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7" creationId="{C19B8CEF-3284-2DEA-A51C-644B7F7A3D29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8" creationId="{3A3B34CA-11A7-77CF-38F9-86192CABFBE6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9" creationId="{EFCEDF1F-B228-9B0D-7849-5C9BCD98D49B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30" creationId="{B973698A-B799-C613-DB7E-54578C67E2CE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31" creationId="{819DE1B0-F3DE-FFA1-DA5B-6B582259BF5C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32" creationId="{53E85DD0-5A71-1C7C-5D5E-6251FD4FF0AA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33" creationId="{ADEF10B7-F270-B946-0F8F-18D764EAA688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34" creationId="{D0F3F0A6-BB46-CC6A-87F8-8EAB7221BECF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35" creationId="{0E211976-4F58-BC18-490D-510F06183421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36" creationId="{516680B7-2736-A105-8307-0C8E72614511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37" creationId="{5128636C-1B6E-C10E-CCA8-EFD2CC8AA628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38" creationId="{12E807C8-A074-A7AC-B69C-FDE2EA41E0B5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39" creationId="{9A8A9EB2-B43A-4909-7CAD-8B9D1B42965E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40" creationId="{4E55478C-DDC9-F4F5-12F7-7DAC84AEEEB1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41" creationId="{6B16671C-C4A6-C563-B8C5-393EB799D200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42" creationId="{9B21CC57-8AA2-C590-A026-3696C8F73A33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43" creationId="{9935E7AD-274A-848B-D68D-B0CB348A1655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44" creationId="{72C4C1DA-B8A8-52B0-62FF-9F30CC708195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45" creationId="{DEE63265-D984-2A9C-9935-B2BC95E73222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46" creationId="{E090A7C0-D8BC-595A-A176-CE8A735540E2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47" creationId="{DAC5D3DE-7B3F-F360-BDBB-256E83FB04C8}"/>
          </ac:spMkLst>
        </pc:spChg>
      </pc:sldChg>
      <pc:sldChg chg="addSp delSp modSp add del">
        <pc:chgData name="Ahmed, Shareef" userId="ce7c6025-ca9f-4b65-b3ee-82447e2e582a" providerId="ADAL" clId="{58923FD1-D1DB-41F4-B882-DFA6D381D9FD}" dt="2023-11-03T01:59:46.185" v="4323" actId="47"/>
        <pc:sldMkLst>
          <pc:docMk/>
          <pc:sldMk cId="419870289" sldId="597"/>
        </pc:sldMkLst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3" creationId="{B775B886-FDB8-0ECF-B78C-E898D6099C2A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7" creationId="{4FA8CF82-7870-A65A-798F-3B813A526A74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8" creationId="{433BC29D-063A-FDB1-0F1D-E5C548C0EA33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9" creationId="{F0732657-5458-D90C-3047-FAA433EE1A5B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10" creationId="{6DAE1C42-6D9C-EDA7-AE7F-846057CECB34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11" creationId="{18B5A916-22BE-5E46-6A44-30C4F140E0E9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12" creationId="{FDC30A14-F474-0F7B-163F-D0D851239BE3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13" creationId="{CE8B11B8-8881-1CBE-E86A-250E7C2A83E0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14" creationId="{309691B5-CB13-5DAE-314D-3A3EBE36B9A2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15" creationId="{F605D897-4E82-8566-AD36-71D96C714BFA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16" creationId="{F3531A6A-D95D-6312-3BDE-27BDBB1F466A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17" creationId="{DC5A60A5-FDB5-1CE5-644F-23C7C0E30D95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18" creationId="{1A2156AE-A262-C030-4453-DCD71C2998A9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19" creationId="{BEE1126F-089E-33AF-E0E0-045B799A4EAC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0" creationId="{E71B7C21-C82B-4D01-E830-99F58F7F93E8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1" creationId="{52ACA27A-171A-21CA-64AA-BBAE8CC46DB1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2" creationId="{CE367770-6371-9075-EE07-1BE2D75C051C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3" creationId="{DABC8EFD-3818-1D45-81DC-8F04D5550D9F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4" creationId="{75BF9FB2-A941-85DA-109E-376F6285D456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5" creationId="{756AAD5E-1CF8-C368-8381-972F3B31DB5D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6" creationId="{69701D2A-384B-30A3-0F10-6EB8C5BC24A3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7" creationId="{C19B8CEF-3284-2DEA-A51C-644B7F7A3D29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8" creationId="{3A3B34CA-11A7-77CF-38F9-86192CABFBE6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9" creationId="{EFCEDF1F-B228-9B0D-7849-5C9BCD98D49B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30" creationId="{B973698A-B799-C613-DB7E-54578C67E2CE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31" creationId="{819DE1B0-F3DE-FFA1-DA5B-6B582259BF5C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32" creationId="{53E85DD0-5A71-1C7C-5D5E-6251FD4FF0AA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33" creationId="{ADEF10B7-F270-B946-0F8F-18D764EAA688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34" creationId="{48940172-4ED3-AECB-F1B9-C8AB453765EF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35" creationId="{856B0277-95B2-2F68-6D29-039BB46B762A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36" creationId="{C48B8EEF-01EF-FEB6-5CFB-1471CA57013C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37" creationId="{74B20DA9-1443-2CF4-DF14-29FEFB5F6092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38" creationId="{0527E1B0-46E9-F7B6-44BE-C8F58AEDD26C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39" creationId="{AA91E614-44B6-619B-6445-5174A783B234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40" creationId="{066EFED9-2AA9-7CD9-A99C-D806C179BF25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41" creationId="{66A44FF1-BFFE-DC69-F681-F599F6E15940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42" creationId="{FB5F3D14-7FDA-52C3-08C0-89A81D5C925B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43" creationId="{891B95E2-AB44-9D87-6D78-0930B1B9A757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44" creationId="{1D722A33-5FF0-BBC7-0A45-7BD9308D7F03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45" creationId="{8EB228F6-FF80-50CE-EB64-007A7A2D6506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46" creationId="{F263CD83-A156-DE20-C394-3C33C6B3F33A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47" creationId="{E3873757-C6A7-CE5B-2FFE-9A33E711B791}"/>
          </ac:spMkLst>
        </pc:spChg>
      </pc:sldChg>
      <pc:sldChg chg="addSp delSp modSp add mod">
        <pc:chgData name="Ahmed, Shareef" userId="ce7c6025-ca9f-4b65-b3ee-82447e2e582a" providerId="ADAL" clId="{58923FD1-D1DB-41F4-B882-DFA6D381D9FD}" dt="2023-11-03T02:08:35.138" v="4371" actId="1076"/>
        <pc:sldMkLst>
          <pc:docMk/>
          <pc:sldMk cId="652513097" sldId="598"/>
        </pc:sldMkLst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3" creationId="{F1260C8B-B489-9559-6AEC-68B1E1A3D60E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7" creationId="{2B2E518F-3B15-3689-F27D-5F9599EF7914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8" creationId="{433BC29D-063A-FDB1-0F1D-E5C548C0EA33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9" creationId="{F0732657-5458-D90C-3047-FAA433EE1A5B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10" creationId="{8218C10C-27D2-24E8-1F02-0125B9CB4913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11" creationId="{259A1CCA-4B7C-A1FB-57B6-B8F7BD9E5E07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12" creationId="{FDC30A14-F474-0F7B-163F-D0D851239BE3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13" creationId="{AB3D1E42-F814-B685-7326-EBFDB8C92407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14" creationId="{309691B5-CB13-5DAE-314D-3A3EBE36B9A2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15" creationId="{5F1C5B77-3AFF-0221-B15A-D1B5852ECBBE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16" creationId="{5EFF025E-BE63-4BF7-69A2-435B9C85B772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17" creationId="{DC5A60A5-FDB5-1CE5-644F-23C7C0E30D95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18" creationId="{7A0298BF-C991-0A33-2E4A-24146E80B4F7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19" creationId="{BEE1126F-089E-33AF-E0E0-045B799A4EAC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0" creationId="{E71B7C21-C82B-4D01-E830-99F58F7F93E8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1" creationId="{52ACA27A-171A-21CA-64AA-BBAE8CC46DB1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2" creationId="{CE367770-6371-9075-EE07-1BE2D75C051C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3" creationId="{DABC8EFD-3818-1D45-81DC-8F04D5550D9F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4" creationId="{75BF9FB2-A941-85DA-109E-376F6285D456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5" creationId="{756AAD5E-1CF8-C368-8381-972F3B31DB5D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6" creationId="{69701D2A-384B-30A3-0F10-6EB8C5BC24A3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7" creationId="{C19B8CEF-3284-2DEA-A51C-644B7F7A3D29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8" creationId="{3A3B34CA-11A7-77CF-38F9-86192CABFBE6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9" creationId="{EFCEDF1F-B228-9B0D-7849-5C9BCD98D49B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30" creationId="{B973698A-B799-C613-DB7E-54578C67E2CE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31" creationId="{819DE1B0-F3DE-FFA1-DA5B-6B582259BF5C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32" creationId="{53E85DD0-5A71-1C7C-5D5E-6251FD4FF0AA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33" creationId="{ADEF10B7-F270-B946-0F8F-18D764EAA688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34" creationId="{5A9076FA-F629-9A8A-CA36-4286AE25D9B8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35" creationId="{8BF2443A-9D5C-317B-710E-8C5416597BAE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36" creationId="{26D28837-8B2F-568C-694B-1E6951088BAA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37" creationId="{7D37B346-A80B-6146-77B8-3BD8770DC841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38" creationId="{79C02DBB-123D-1D0D-F026-4DAE0BEAD8A9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39" creationId="{05B44609-192A-CFC0-0B9B-3695B26C2386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40" creationId="{F76425A3-E42C-D8D3-4E93-9988F3F23DD7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41" creationId="{A9D12091-664A-3BA4-980F-2637069DB122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42" creationId="{04F5010B-78E2-E209-2BAC-6D08AC746401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43" creationId="{6BFF9693-0F99-2CC2-BBF3-C63A4D686063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44" creationId="{1303014B-614D-391F-F923-7E495463317F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45" creationId="{2AF736FD-7FED-C3A4-CAD2-96EDAD36FE96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46" creationId="{6E07FFF1-AC70-46ED-FB47-15A0AB59A85B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47" creationId="{A57A21C5-725B-118D-25B0-506A7A6DB804}"/>
          </ac:spMkLst>
        </pc:spChg>
        <pc:picChg chg="add mod">
          <ac:chgData name="Ahmed, Shareef" userId="ce7c6025-ca9f-4b65-b3ee-82447e2e582a" providerId="ADAL" clId="{58923FD1-D1DB-41F4-B882-DFA6D381D9FD}" dt="2023-11-03T02:08:35.138" v="4371" actId="1076"/>
          <ac:picMkLst>
            <pc:docMk/>
            <pc:sldMk cId="652513097" sldId="598"/>
            <ac:picMk id="48" creationId="{025CA33C-BF26-E06A-BD14-B8B962D18C4E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3T02:08:57.117" v="4372" actId="1076"/>
        <pc:sldMkLst>
          <pc:docMk/>
          <pc:sldMk cId="1112966419" sldId="599"/>
        </pc:sldMkLst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8" creationId="{433BC29D-063A-FDB1-0F1D-E5C548C0EA33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9" creationId="{F0732657-5458-D90C-3047-FAA433EE1A5B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12" creationId="{FDC30A14-F474-0F7B-163F-D0D851239BE3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14" creationId="{309691B5-CB13-5DAE-314D-3A3EBE36B9A2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17" creationId="{DC5A60A5-FDB5-1CE5-644F-23C7C0E30D95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19" creationId="{BEE1126F-089E-33AF-E0E0-045B799A4EAC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0" creationId="{E71B7C21-C82B-4D01-E830-99F58F7F93E8}"/>
          </ac:spMkLst>
        </pc:spChg>
        <pc:spChg chg="del mod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1" creationId="{52ACA27A-171A-21CA-64AA-BBAE8CC46DB1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2" creationId="{CE367770-6371-9075-EE07-1BE2D75C051C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3" creationId="{DABC8EFD-3818-1D45-81DC-8F04D5550D9F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4" creationId="{75BF9FB2-A941-85DA-109E-376F6285D456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5" creationId="{756AAD5E-1CF8-C368-8381-972F3B31DB5D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6" creationId="{69701D2A-384B-30A3-0F10-6EB8C5BC24A3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7" creationId="{C19B8CEF-3284-2DEA-A51C-644B7F7A3D29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8" creationId="{3A3B34CA-11A7-77CF-38F9-86192CABFBE6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9" creationId="{EFCEDF1F-B228-9B0D-7849-5C9BCD98D49B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30" creationId="{B973698A-B799-C613-DB7E-54578C67E2CE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31" creationId="{819DE1B0-F3DE-FFA1-DA5B-6B582259BF5C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32" creationId="{53E85DD0-5A71-1C7C-5D5E-6251FD4FF0AA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33" creationId="{ADEF10B7-F270-B946-0F8F-18D764EAA688}"/>
          </ac:spMkLst>
        </pc:spChg>
        <pc:picChg chg="add mod">
          <ac:chgData name="Ahmed, Shareef" userId="ce7c6025-ca9f-4b65-b3ee-82447e2e582a" providerId="ADAL" clId="{58923FD1-D1DB-41F4-B882-DFA6D381D9FD}" dt="2023-11-03T02:08:57.117" v="4372" actId="1076"/>
          <ac:picMkLst>
            <pc:docMk/>
            <pc:sldMk cId="1112966419" sldId="599"/>
            <ac:picMk id="3" creationId="{98B08CD1-CC72-9FF1-2FB1-3EF456BA005F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3T02:24:24.600" v="4397" actId="1076"/>
        <pc:sldMkLst>
          <pc:docMk/>
          <pc:sldMk cId="1229808696" sldId="600"/>
        </pc:sldMkLst>
        <pc:picChg chg="add del mod">
          <ac:chgData name="Ahmed, Shareef" userId="ce7c6025-ca9f-4b65-b3ee-82447e2e582a" providerId="ADAL" clId="{58923FD1-D1DB-41F4-B882-DFA6D381D9FD}" dt="2023-11-03T02:23:14.786" v="4394" actId="478"/>
          <ac:picMkLst>
            <pc:docMk/>
            <pc:sldMk cId="1229808696" sldId="600"/>
            <ac:picMk id="3" creationId="{555679C2-486D-04AB-844B-2D4644622D83}"/>
          </ac:picMkLst>
        </pc:picChg>
        <pc:picChg chg="add del mod ord">
          <ac:chgData name="Ahmed, Shareef" userId="ce7c6025-ca9f-4b65-b3ee-82447e2e582a" providerId="ADAL" clId="{58923FD1-D1DB-41F4-B882-DFA6D381D9FD}" dt="2023-11-03T02:23:15.765" v="4395" actId="478"/>
          <ac:picMkLst>
            <pc:docMk/>
            <pc:sldMk cId="1229808696" sldId="600"/>
            <ac:picMk id="7" creationId="{91FDC005-A861-9797-30D3-66712CE80302}"/>
          </ac:picMkLst>
        </pc:picChg>
        <pc:picChg chg="add mod">
          <ac:chgData name="Ahmed, Shareef" userId="ce7c6025-ca9f-4b65-b3ee-82447e2e582a" providerId="ADAL" clId="{58923FD1-D1DB-41F4-B882-DFA6D381D9FD}" dt="2023-11-03T02:24:24.600" v="4397" actId="1076"/>
          <ac:picMkLst>
            <pc:docMk/>
            <pc:sldMk cId="1229808696" sldId="600"/>
            <ac:picMk id="8" creationId="{36A177AE-D59C-CB0E-E2C0-ADD22828EBBC}"/>
          </ac:picMkLst>
        </pc:picChg>
      </pc:sldChg>
      <pc:sldChg chg="modSp 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3896396698" sldId="600"/>
        </pc:sldMkLst>
        <pc:spChg chg="mod">
          <ac:chgData name="Ahmed, Shareef" userId="ce7c6025-ca9f-4b65-b3ee-82447e2e582a" providerId="ADAL" clId="{58923FD1-D1DB-41F4-B882-DFA6D381D9FD}" dt="2023-11-03T02:02:28.304" v="4325" actId="207"/>
          <ac:spMkLst>
            <pc:docMk/>
            <pc:sldMk cId="3896396698" sldId="600"/>
            <ac:spMk id="8" creationId="{433BC29D-063A-FDB1-0F1D-E5C548C0EA33}"/>
          </ac:spMkLst>
        </pc:spChg>
      </pc:sldChg>
      <pc:sldChg chg="addSp modSp add mod">
        <pc:chgData name="Ahmed, Shareef" userId="ce7c6025-ca9f-4b65-b3ee-82447e2e582a" providerId="ADAL" clId="{58923FD1-D1DB-41F4-B882-DFA6D381D9FD}" dt="2023-11-03T05:55:32.018" v="5279" actId="113"/>
        <pc:sldMkLst>
          <pc:docMk/>
          <pc:sldMk cId="2632335456" sldId="601"/>
        </pc:sldMkLst>
        <pc:spChg chg="add mod">
          <ac:chgData name="Ahmed, Shareef" userId="ce7c6025-ca9f-4b65-b3ee-82447e2e582a" providerId="ADAL" clId="{58923FD1-D1DB-41F4-B882-DFA6D381D9FD}" dt="2023-11-03T05:55:32.018" v="5279" actId="113"/>
          <ac:spMkLst>
            <pc:docMk/>
            <pc:sldMk cId="2632335456" sldId="601"/>
            <ac:spMk id="7" creationId="{D36AF4D7-E83D-90B6-968E-7288A1A8A8C9}"/>
          </ac:spMkLst>
        </pc:spChg>
        <pc:picChg chg="add mod">
          <ac:chgData name="Ahmed, Shareef" userId="ce7c6025-ca9f-4b65-b3ee-82447e2e582a" providerId="ADAL" clId="{58923FD1-D1DB-41F4-B882-DFA6D381D9FD}" dt="2023-11-03T02:09:35.638" v="4374" actId="1076"/>
          <ac:picMkLst>
            <pc:docMk/>
            <pc:sldMk cId="2632335456" sldId="601"/>
            <ac:picMk id="3" creationId="{9182D6EB-BA70-97CC-A41A-B69538F041A2}"/>
          </ac:picMkLst>
        </pc:picChg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4241331253" sldId="601"/>
        </pc:sldMkLst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859236210" sldId="602"/>
        </pc:sldMkLst>
      </pc:sldChg>
      <pc:sldChg chg="addSp modSp add mod">
        <pc:chgData name="Ahmed, Shareef" userId="ce7c6025-ca9f-4b65-b3ee-82447e2e582a" providerId="ADAL" clId="{58923FD1-D1DB-41F4-B882-DFA6D381D9FD}" dt="2023-11-03T02:09:47.929" v="4375" actId="1076"/>
        <pc:sldMkLst>
          <pc:docMk/>
          <pc:sldMk cId="2822802876" sldId="602"/>
        </pc:sldMkLst>
        <pc:picChg chg="add mod">
          <ac:chgData name="Ahmed, Shareef" userId="ce7c6025-ca9f-4b65-b3ee-82447e2e582a" providerId="ADAL" clId="{58923FD1-D1DB-41F4-B882-DFA6D381D9FD}" dt="2023-11-03T02:09:47.929" v="4375" actId="1076"/>
          <ac:picMkLst>
            <pc:docMk/>
            <pc:sldMk cId="2822802876" sldId="602"/>
            <ac:picMk id="3" creationId="{372E9FCF-254E-B07E-CF11-0CD93A6087C1}"/>
          </ac:picMkLst>
        </pc:picChg>
      </pc:sldChg>
      <pc:sldChg chg="addSp modSp add mod">
        <pc:chgData name="Ahmed, Shareef" userId="ce7c6025-ca9f-4b65-b3ee-82447e2e582a" providerId="ADAL" clId="{58923FD1-D1DB-41F4-B882-DFA6D381D9FD}" dt="2023-11-03T02:09:59.877" v="4376" actId="1076"/>
        <pc:sldMkLst>
          <pc:docMk/>
          <pc:sldMk cId="307765987" sldId="603"/>
        </pc:sldMkLst>
        <pc:picChg chg="add mod">
          <ac:chgData name="Ahmed, Shareef" userId="ce7c6025-ca9f-4b65-b3ee-82447e2e582a" providerId="ADAL" clId="{58923FD1-D1DB-41F4-B882-DFA6D381D9FD}" dt="2023-11-03T02:09:59.877" v="4376" actId="1076"/>
          <ac:picMkLst>
            <pc:docMk/>
            <pc:sldMk cId="307765987" sldId="603"/>
            <ac:picMk id="3" creationId="{6FEF94F4-52E7-5943-6061-34BF50A7037D}"/>
          </ac:picMkLst>
        </pc:picChg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2331103133" sldId="603"/>
        </pc:sldMkLst>
      </pc:sldChg>
      <pc:sldChg chg="addSp modSp add mod">
        <pc:chgData name="Ahmed, Shareef" userId="ce7c6025-ca9f-4b65-b3ee-82447e2e582a" providerId="ADAL" clId="{58923FD1-D1DB-41F4-B882-DFA6D381D9FD}" dt="2023-11-03T02:10:12.912" v="4377" actId="1076"/>
        <pc:sldMkLst>
          <pc:docMk/>
          <pc:sldMk cId="1213758794" sldId="604"/>
        </pc:sldMkLst>
        <pc:picChg chg="add mod">
          <ac:chgData name="Ahmed, Shareef" userId="ce7c6025-ca9f-4b65-b3ee-82447e2e582a" providerId="ADAL" clId="{58923FD1-D1DB-41F4-B882-DFA6D381D9FD}" dt="2023-11-03T02:10:12.912" v="4377" actId="1076"/>
          <ac:picMkLst>
            <pc:docMk/>
            <pc:sldMk cId="1213758794" sldId="604"/>
            <ac:picMk id="3" creationId="{07522C9E-6531-E0EF-4A0A-6EB59C020D35}"/>
          </ac:picMkLst>
        </pc:picChg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3047999614" sldId="604"/>
        </pc:sldMkLst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784256125" sldId="605"/>
        </pc:sldMkLst>
      </pc:sldChg>
      <pc:sldChg chg="addSp modSp add mod">
        <pc:chgData name="Ahmed, Shareef" userId="ce7c6025-ca9f-4b65-b3ee-82447e2e582a" providerId="ADAL" clId="{58923FD1-D1DB-41F4-B882-DFA6D381D9FD}" dt="2023-11-03T06:06:29.429" v="5745" actId="14100"/>
        <pc:sldMkLst>
          <pc:docMk/>
          <pc:sldMk cId="4047729344" sldId="605"/>
        </pc:sldMkLst>
        <pc:spChg chg="add mod">
          <ac:chgData name="Ahmed, Shareef" userId="ce7c6025-ca9f-4b65-b3ee-82447e2e582a" providerId="ADAL" clId="{58923FD1-D1DB-41F4-B882-DFA6D381D9FD}" dt="2023-11-03T06:06:29.429" v="5745" actId="14100"/>
          <ac:spMkLst>
            <pc:docMk/>
            <pc:sldMk cId="4047729344" sldId="605"/>
            <ac:spMk id="7" creationId="{C4120E52-DD8D-EACD-3D68-50ABFA78DB53}"/>
          </ac:spMkLst>
        </pc:spChg>
        <pc:picChg chg="add mod">
          <ac:chgData name="Ahmed, Shareef" userId="ce7c6025-ca9f-4b65-b3ee-82447e2e582a" providerId="ADAL" clId="{58923FD1-D1DB-41F4-B882-DFA6D381D9FD}" dt="2023-11-03T02:10:25.077" v="4378" actId="1076"/>
          <ac:picMkLst>
            <pc:docMk/>
            <pc:sldMk cId="4047729344" sldId="605"/>
            <ac:picMk id="3" creationId="{898427C0-376C-1B6F-1FE1-7744D4BD661E}"/>
          </ac:picMkLst>
        </pc:picChg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701741570" sldId="606"/>
        </pc:sldMkLst>
      </pc:sldChg>
      <pc:sldChg chg="addSp modSp add mod">
        <pc:chgData name="Ahmed, Shareef" userId="ce7c6025-ca9f-4b65-b3ee-82447e2e582a" providerId="ADAL" clId="{58923FD1-D1DB-41F4-B882-DFA6D381D9FD}" dt="2023-11-03T02:10:37.787" v="4379" actId="1076"/>
        <pc:sldMkLst>
          <pc:docMk/>
          <pc:sldMk cId="3711448723" sldId="606"/>
        </pc:sldMkLst>
        <pc:picChg chg="add mod">
          <ac:chgData name="Ahmed, Shareef" userId="ce7c6025-ca9f-4b65-b3ee-82447e2e582a" providerId="ADAL" clId="{58923FD1-D1DB-41F4-B882-DFA6D381D9FD}" dt="2023-11-03T02:10:37.787" v="4379" actId="1076"/>
          <ac:picMkLst>
            <pc:docMk/>
            <pc:sldMk cId="3711448723" sldId="606"/>
            <ac:picMk id="3" creationId="{CFBEA94A-FE78-4509-025B-61B817C15A25}"/>
          </ac:picMkLst>
        </pc:picChg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1873430612" sldId="607"/>
        </pc:sldMkLst>
      </pc:sldChg>
      <pc:sldChg chg="addSp modSp add mod">
        <pc:chgData name="Ahmed, Shareef" userId="ce7c6025-ca9f-4b65-b3ee-82447e2e582a" providerId="ADAL" clId="{58923FD1-D1DB-41F4-B882-DFA6D381D9FD}" dt="2023-11-03T02:10:47.657" v="4380" actId="1076"/>
        <pc:sldMkLst>
          <pc:docMk/>
          <pc:sldMk cId="3369563089" sldId="607"/>
        </pc:sldMkLst>
        <pc:picChg chg="add mod">
          <ac:chgData name="Ahmed, Shareef" userId="ce7c6025-ca9f-4b65-b3ee-82447e2e582a" providerId="ADAL" clId="{58923FD1-D1DB-41F4-B882-DFA6D381D9FD}" dt="2023-11-03T02:10:47.657" v="4380" actId="1076"/>
          <ac:picMkLst>
            <pc:docMk/>
            <pc:sldMk cId="3369563089" sldId="607"/>
            <ac:picMk id="3" creationId="{83453ED3-450D-5052-149D-13D9BD07C8E0}"/>
          </ac:picMkLst>
        </pc:picChg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513734612" sldId="608"/>
        </pc:sldMkLst>
      </pc:sldChg>
      <pc:sldChg chg="addSp modSp add mod">
        <pc:chgData name="Ahmed, Shareef" userId="ce7c6025-ca9f-4b65-b3ee-82447e2e582a" providerId="ADAL" clId="{58923FD1-D1DB-41F4-B882-DFA6D381D9FD}" dt="2023-11-03T05:56:54.325" v="5346" actId="20577"/>
        <pc:sldMkLst>
          <pc:docMk/>
          <pc:sldMk cId="1162141231" sldId="608"/>
        </pc:sldMkLst>
        <pc:spChg chg="add mod">
          <ac:chgData name="Ahmed, Shareef" userId="ce7c6025-ca9f-4b65-b3ee-82447e2e582a" providerId="ADAL" clId="{58923FD1-D1DB-41F4-B882-DFA6D381D9FD}" dt="2023-11-03T05:56:54.325" v="5346" actId="20577"/>
          <ac:spMkLst>
            <pc:docMk/>
            <pc:sldMk cId="1162141231" sldId="608"/>
            <ac:spMk id="7" creationId="{DEC42A1B-EDDA-11FC-46B2-954050892A11}"/>
          </ac:spMkLst>
        </pc:spChg>
        <pc:picChg chg="add mod">
          <ac:chgData name="Ahmed, Shareef" userId="ce7c6025-ca9f-4b65-b3ee-82447e2e582a" providerId="ADAL" clId="{58923FD1-D1DB-41F4-B882-DFA6D381D9FD}" dt="2023-11-03T02:10:59.137" v="4381" actId="1076"/>
          <ac:picMkLst>
            <pc:docMk/>
            <pc:sldMk cId="1162141231" sldId="608"/>
            <ac:picMk id="3" creationId="{051F6556-6D64-56F8-C5F5-A141ADD2C2BB}"/>
          </ac:picMkLst>
        </pc:picChg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674834406" sldId="609"/>
        </pc:sldMkLst>
      </pc:sldChg>
      <pc:sldChg chg="addSp modSp add mod">
        <pc:chgData name="Ahmed, Shareef" userId="ce7c6025-ca9f-4b65-b3ee-82447e2e582a" providerId="ADAL" clId="{58923FD1-D1DB-41F4-B882-DFA6D381D9FD}" dt="2023-11-03T02:11:10.767" v="4382" actId="1076"/>
        <pc:sldMkLst>
          <pc:docMk/>
          <pc:sldMk cId="2269526058" sldId="609"/>
        </pc:sldMkLst>
        <pc:picChg chg="add mod">
          <ac:chgData name="Ahmed, Shareef" userId="ce7c6025-ca9f-4b65-b3ee-82447e2e582a" providerId="ADAL" clId="{58923FD1-D1DB-41F4-B882-DFA6D381D9FD}" dt="2023-11-03T02:11:10.767" v="4382" actId="1076"/>
          <ac:picMkLst>
            <pc:docMk/>
            <pc:sldMk cId="2269526058" sldId="609"/>
            <ac:picMk id="3" creationId="{419665F6-D4D4-DB9F-98E2-044E159BD214}"/>
          </ac:picMkLst>
        </pc:picChg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1448136810" sldId="610"/>
        </pc:sldMkLst>
      </pc:sldChg>
      <pc:sldChg chg="addSp modSp add mod">
        <pc:chgData name="Ahmed, Shareef" userId="ce7c6025-ca9f-4b65-b3ee-82447e2e582a" providerId="ADAL" clId="{58923FD1-D1DB-41F4-B882-DFA6D381D9FD}" dt="2023-11-03T02:11:35.807" v="4383" actId="1076"/>
        <pc:sldMkLst>
          <pc:docMk/>
          <pc:sldMk cId="3681191364" sldId="610"/>
        </pc:sldMkLst>
        <pc:picChg chg="add mod">
          <ac:chgData name="Ahmed, Shareef" userId="ce7c6025-ca9f-4b65-b3ee-82447e2e582a" providerId="ADAL" clId="{58923FD1-D1DB-41F4-B882-DFA6D381D9FD}" dt="2023-11-03T02:11:35.807" v="4383" actId="1076"/>
          <ac:picMkLst>
            <pc:docMk/>
            <pc:sldMk cId="3681191364" sldId="610"/>
            <ac:picMk id="3" creationId="{25805376-7F44-C0B1-93DB-15CF2A811F39}"/>
          </ac:picMkLst>
        </pc:picChg>
      </pc:sldChg>
      <pc:sldChg chg="addSp modSp add mod">
        <pc:chgData name="Ahmed, Shareef" userId="ce7c6025-ca9f-4b65-b3ee-82447e2e582a" providerId="ADAL" clId="{58923FD1-D1DB-41F4-B882-DFA6D381D9FD}" dt="2023-11-03T05:57:32.375" v="5392" actId="14100"/>
        <pc:sldMkLst>
          <pc:docMk/>
          <pc:sldMk cId="2688873142" sldId="611"/>
        </pc:sldMkLst>
        <pc:spChg chg="add mod">
          <ac:chgData name="Ahmed, Shareef" userId="ce7c6025-ca9f-4b65-b3ee-82447e2e582a" providerId="ADAL" clId="{58923FD1-D1DB-41F4-B882-DFA6D381D9FD}" dt="2023-11-03T05:57:32.375" v="5392" actId="14100"/>
          <ac:spMkLst>
            <pc:docMk/>
            <pc:sldMk cId="2688873142" sldId="611"/>
            <ac:spMk id="7" creationId="{A505DE92-E219-5360-4EE1-C2275F9769E5}"/>
          </ac:spMkLst>
        </pc:spChg>
        <pc:picChg chg="add mod">
          <ac:chgData name="Ahmed, Shareef" userId="ce7c6025-ca9f-4b65-b3ee-82447e2e582a" providerId="ADAL" clId="{58923FD1-D1DB-41F4-B882-DFA6D381D9FD}" dt="2023-11-03T02:11:47.152" v="4384" actId="1076"/>
          <ac:picMkLst>
            <pc:docMk/>
            <pc:sldMk cId="2688873142" sldId="611"/>
            <ac:picMk id="3" creationId="{4EB74898-F61D-5D87-6363-4CF41328BA55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3T02:12:00.104" v="4385" actId="1076"/>
        <pc:sldMkLst>
          <pc:docMk/>
          <pc:sldMk cId="3562776054" sldId="612"/>
        </pc:sldMkLst>
        <pc:picChg chg="del">
          <ac:chgData name="Ahmed, Shareef" userId="ce7c6025-ca9f-4b65-b3ee-82447e2e582a" providerId="ADAL" clId="{58923FD1-D1DB-41F4-B882-DFA6D381D9FD}" dt="2023-11-03T02:07:36.346" v="4367" actId="478"/>
          <ac:picMkLst>
            <pc:docMk/>
            <pc:sldMk cId="3562776054" sldId="612"/>
            <ac:picMk id="3" creationId="{4EB74898-F61D-5D87-6363-4CF41328BA55}"/>
          </ac:picMkLst>
        </pc:picChg>
        <pc:picChg chg="add mod">
          <ac:chgData name="Ahmed, Shareef" userId="ce7c6025-ca9f-4b65-b3ee-82447e2e582a" providerId="ADAL" clId="{58923FD1-D1DB-41F4-B882-DFA6D381D9FD}" dt="2023-11-03T02:12:00.104" v="4385" actId="1076"/>
          <ac:picMkLst>
            <pc:docMk/>
            <pc:sldMk cId="3562776054" sldId="612"/>
            <ac:picMk id="7" creationId="{5CFD58EA-F895-6423-97DC-09A10915ADC4}"/>
          </ac:picMkLst>
        </pc:picChg>
      </pc:sldChg>
      <pc:sldChg chg="add del">
        <pc:chgData name="Ahmed, Shareef" userId="ce7c6025-ca9f-4b65-b3ee-82447e2e582a" providerId="ADAL" clId="{58923FD1-D1DB-41F4-B882-DFA6D381D9FD}" dt="2023-11-03T02:07:51.878" v="4369" actId="2696"/>
        <pc:sldMkLst>
          <pc:docMk/>
          <pc:sldMk cId="202827582" sldId="613"/>
        </pc:sldMkLst>
      </pc:sldChg>
      <pc:sldChg chg="addSp delSp modSp add mod">
        <pc:chgData name="Ahmed, Shareef" userId="ce7c6025-ca9f-4b65-b3ee-82447e2e582a" providerId="ADAL" clId="{58923FD1-D1DB-41F4-B882-DFA6D381D9FD}" dt="2023-11-08T06:47:25.535" v="6437" actId="14100"/>
        <pc:sldMkLst>
          <pc:docMk/>
          <pc:sldMk cId="467901986" sldId="613"/>
        </pc:sldMkLst>
        <pc:spChg chg="add del mod">
          <ac:chgData name="Ahmed, Shareef" userId="ce7c6025-ca9f-4b65-b3ee-82447e2e582a" providerId="ADAL" clId="{58923FD1-D1DB-41F4-B882-DFA6D381D9FD}" dt="2023-11-08T06:47:25.535" v="6437" actId="14100"/>
          <ac:spMkLst>
            <pc:docMk/>
            <pc:sldMk cId="467901986" sldId="613"/>
            <ac:spMk id="8" creationId="{8045EFE8-4EA8-BAB0-5D49-2A6ECBC30A78}"/>
          </ac:spMkLst>
        </pc:spChg>
        <pc:picChg chg="add mod">
          <ac:chgData name="Ahmed, Shareef" userId="ce7c6025-ca9f-4b65-b3ee-82447e2e582a" providerId="ADAL" clId="{58923FD1-D1DB-41F4-B882-DFA6D381D9FD}" dt="2023-11-08T06:47:20.692" v="6436" actId="1076"/>
          <ac:picMkLst>
            <pc:docMk/>
            <pc:sldMk cId="467901986" sldId="613"/>
            <ac:picMk id="3" creationId="{B2D56F75-D56A-DBC8-E7EA-1DEB01C4179C}"/>
          </ac:picMkLst>
        </pc:picChg>
        <pc:picChg chg="mod">
          <ac:chgData name="Ahmed, Shareef" userId="ce7c6025-ca9f-4b65-b3ee-82447e2e582a" providerId="ADAL" clId="{58923FD1-D1DB-41F4-B882-DFA6D381D9FD}" dt="2023-11-08T06:47:20.692" v="6436" actId="1076"/>
          <ac:picMkLst>
            <pc:docMk/>
            <pc:sldMk cId="467901986" sldId="613"/>
            <ac:picMk id="6" creationId="{C17CF4F8-DBFF-47BB-7A57-DA37A8A73A64}"/>
          </ac:picMkLst>
        </pc:picChg>
        <pc:picChg chg="del">
          <ac:chgData name="Ahmed, Shareef" userId="ce7c6025-ca9f-4b65-b3ee-82447e2e582a" providerId="ADAL" clId="{58923FD1-D1DB-41F4-B882-DFA6D381D9FD}" dt="2023-11-03T02:59:22.393" v="4407" actId="478"/>
          <ac:picMkLst>
            <pc:docMk/>
            <pc:sldMk cId="467901986" sldId="613"/>
            <ac:picMk id="7" creationId="{5CFD58EA-F895-6423-97DC-09A10915ADC4}"/>
          </ac:picMkLst>
        </pc:picChg>
      </pc:sldChg>
      <pc:sldChg chg="addSp delSp modSp add mod ord">
        <pc:chgData name="Ahmed, Shareef" userId="ce7c6025-ca9f-4b65-b3ee-82447e2e582a" providerId="ADAL" clId="{58923FD1-D1DB-41F4-B882-DFA6D381D9FD}" dt="2023-11-03T06:05:53.857" v="5726"/>
        <pc:sldMkLst>
          <pc:docMk/>
          <pc:sldMk cId="1790860074" sldId="614"/>
        </pc:sldMkLst>
        <pc:spChg chg="mod">
          <ac:chgData name="Ahmed, Shareef" userId="ce7c6025-ca9f-4b65-b3ee-82447e2e582a" providerId="ADAL" clId="{58923FD1-D1DB-41F4-B882-DFA6D381D9FD}" dt="2023-11-03T04:01:29.543" v="4557" actId="20577"/>
          <ac:spMkLst>
            <pc:docMk/>
            <pc:sldMk cId="1790860074" sldId="614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3T04:26:39.978" v="4823" actId="20577"/>
          <ac:spMkLst>
            <pc:docMk/>
            <pc:sldMk cId="1790860074" sldId="614"/>
            <ac:spMk id="7" creationId="{27F14DEF-3B66-D7F9-5B1D-2F8749E3DCC3}"/>
          </ac:spMkLst>
        </pc:spChg>
        <pc:spChg chg="mod">
          <ac:chgData name="Ahmed, Shareef" userId="ce7c6025-ca9f-4b65-b3ee-82447e2e582a" providerId="ADAL" clId="{58923FD1-D1DB-41F4-B882-DFA6D381D9FD}" dt="2023-11-03T05:32:10.820" v="4913" actId="2710"/>
          <ac:spMkLst>
            <pc:docMk/>
            <pc:sldMk cId="1790860074" sldId="614"/>
            <ac:spMk id="8" creationId="{8045EFE8-4EA8-BAB0-5D49-2A6ECBC30A78}"/>
          </ac:spMkLst>
        </pc:spChg>
        <pc:spChg chg="add mod">
          <ac:chgData name="Ahmed, Shareef" userId="ce7c6025-ca9f-4b65-b3ee-82447e2e582a" providerId="ADAL" clId="{58923FD1-D1DB-41F4-B882-DFA6D381D9FD}" dt="2023-11-03T04:29:18.744" v="4835" actId="1076"/>
          <ac:spMkLst>
            <pc:docMk/>
            <pc:sldMk cId="1790860074" sldId="614"/>
            <ac:spMk id="10" creationId="{12488861-2665-4993-535F-085347E6A6F0}"/>
          </ac:spMkLst>
        </pc:spChg>
        <pc:spChg chg="add mod">
          <ac:chgData name="Ahmed, Shareef" userId="ce7c6025-ca9f-4b65-b3ee-82447e2e582a" providerId="ADAL" clId="{58923FD1-D1DB-41F4-B882-DFA6D381D9FD}" dt="2023-11-03T04:31:40.146" v="4843" actId="14100"/>
          <ac:spMkLst>
            <pc:docMk/>
            <pc:sldMk cId="1790860074" sldId="614"/>
            <ac:spMk id="11" creationId="{0266F580-6697-44BD-B856-B518E8A5818D}"/>
          </ac:spMkLst>
        </pc:spChg>
        <pc:picChg chg="del">
          <ac:chgData name="Ahmed, Shareef" userId="ce7c6025-ca9f-4b65-b3ee-82447e2e582a" providerId="ADAL" clId="{58923FD1-D1DB-41F4-B882-DFA6D381D9FD}" dt="2023-11-03T04:01:31.210" v="4558" actId="478"/>
          <ac:picMkLst>
            <pc:docMk/>
            <pc:sldMk cId="1790860074" sldId="614"/>
            <ac:picMk id="3" creationId="{B2D56F75-D56A-DBC8-E7EA-1DEB01C4179C}"/>
          </ac:picMkLst>
        </pc:picChg>
        <pc:picChg chg="del">
          <ac:chgData name="Ahmed, Shareef" userId="ce7c6025-ca9f-4b65-b3ee-82447e2e582a" providerId="ADAL" clId="{58923FD1-D1DB-41F4-B882-DFA6D381D9FD}" dt="2023-11-03T04:01:32.089" v="4559" actId="478"/>
          <ac:picMkLst>
            <pc:docMk/>
            <pc:sldMk cId="1790860074" sldId="614"/>
            <ac:picMk id="6" creationId="{C17CF4F8-DBFF-47BB-7A57-DA37A8A73A64}"/>
          </ac:picMkLst>
        </pc:picChg>
        <pc:picChg chg="add mod">
          <ac:chgData name="Ahmed, Shareef" userId="ce7c6025-ca9f-4b65-b3ee-82447e2e582a" providerId="ADAL" clId="{58923FD1-D1DB-41F4-B882-DFA6D381D9FD}" dt="2023-11-03T04:29:31.455" v="4840" actId="1076"/>
          <ac:picMkLst>
            <pc:docMk/>
            <pc:sldMk cId="1790860074" sldId="614"/>
            <ac:picMk id="9" creationId="{C65FA479-79AC-852B-0AF2-49A5F9D1EB92}"/>
          </ac:picMkLst>
        </pc:picChg>
      </pc:sldChg>
      <pc:sldChg chg="addSp delSp modSp add mod ord">
        <pc:chgData name="Ahmed, Shareef" userId="ce7c6025-ca9f-4b65-b3ee-82447e2e582a" providerId="ADAL" clId="{58923FD1-D1DB-41F4-B882-DFA6D381D9FD}" dt="2023-11-05T07:09:08.011" v="6312" actId="12788"/>
        <pc:sldMkLst>
          <pc:docMk/>
          <pc:sldMk cId="2001289972" sldId="615"/>
        </pc:sldMkLst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" creationId="{8A429DFA-965A-E471-4A06-EE6537BE6A99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6" creationId="{7178A228-3862-5D91-B2C5-D6585D4DED75}"/>
          </ac:spMkLst>
        </pc:spChg>
        <pc:spChg chg="del">
          <ac:chgData name="Ahmed, Shareef" userId="ce7c6025-ca9f-4b65-b3ee-82447e2e582a" providerId="ADAL" clId="{58923FD1-D1DB-41F4-B882-DFA6D381D9FD}" dt="2023-11-03T05:03:34.977" v="4895" actId="478"/>
          <ac:spMkLst>
            <pc:docMk/>
            <pc:sldMk cId="2001289972" sldId="615"/>
            <ac:spMk id="7" creationId="{27F14DEF-3B66-D7F9-5B1D-2F8749E3DCC3}"/>
          </ac:spMkLst>
        </pc:spChg>
        <pc:spChg chg="del mod">
          <ac:chgData name="Ahmed, Shareef" userId="ce7c6025-ca9f-4b65-b3ee-82447e2e582a" providerId="ADAL" clId="{58923FD1-D1DB-41F4-B882-DFA6D381D9FD}" dt="2023-11-03T05:03:40.323" v="4896" actId="478"/>
          <ac:spMkLst>
            <pc:docMk/>
            <pc:sldMk cId="2001289972" sldId="615"/>
            <ac:spMk id="8" creationId="{8045EFE8-4EA8-BAB0-5D49-2A6ECBC30A78}"/>
          </ac:spMkLst>
        </pc:spChg>
        <pc:spChg chg="del">
          <ac:chgData name="Ahmed, Shareef" userId="ce7c6025-ca9f-4b65-b3ee-82447e2e582a" providerId="ADAL" clId="{58923FD1-D1DB-41F4-B882-DFA6D381D9FD}" dt="2023-11-03T05:03:40.323" v="4896" actId="478"/>
          <ac:spMkLst>
            <pc:docMk/>
            <pc:sldMk cId="2001289972" sldId="615"/>
            <ac:spMk id="10" creationId="{12488861-2665-4993-535F-085347E6A6F0}"/>
          </ac:spMkLst>
        </pc:spChg>
        <pc:spChg chg="del">
          <ac:chgData name="Ahmed, Shareef" userId="ce7c6025-ca9f-4b65-b3ee-82447e2e582a" providerId="ADAL" clId="{58923FD1-D1DB-41F4-B882-DFA6D381D9FD}" dt="2023-11-03T05:03:44.788" v="4898" actId="478"/>
          <ac:spMkLst>
            <pc:docMk/>
            <pc:sldMk cId="2001289972" sldId="615"/>
            <ac:spMk id="11" creationId="{0266F580-6697-44BD-B856-B518E8A5818D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12" creationId="{96B6F974-803E-B2BE-F02B-0BE607C13E43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13" creationId="{7D27A6DE-8388-FC0E-EA4B-EC9922C7BD88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14" creationId="{E4996EA0-B683-2296-9FED-AC0DD8ED070C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15" creationId="{C1AE6BD2-43D4-ED27-3A61-35BA3B1F4872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16" creationId="{E7606B4D-462F-5BF1-3980-052CA68D22D5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17" creationId="{4B32BFF2-C808-A09F-39C3-A91D2EAD911C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18" creationId="{2341AFEE-5A14-6F9E-7987-48A9284825A5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19" creationId="{34BE81A3-7B7C-59D9-2161-39E5765A1A79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0" creationId="{E3D1887F-5F08-693F-2B2E-7C9708FA4C75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1" creationId="{55A8F064-10FC-9C28-DA3B-D87C618149A1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2" creationId="{9AA8B0AA-8991-AC82-8507-C564783CF82F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3" creationId="{17DAAEAA-9D3D-B5B5-D0FE-4190B170D7E5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4" creationId="{A9877026-0CCC-6204-9D8B-206BC0A5A232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5" creationId="{1321EBC5-815E-E7EF-2507-E27AA32A7228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6" creationId="{25A6ECF4-773E-2F15-2087-04009D4C21F2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7" creationId="{9D3E8B27-36F9-AB96-D7DD-341AC2F02BDA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8" creationId="{AA6A426A-A536-2F54-0BD0-A75438A4B804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9" creationId="{5AF03505-4DFD-E524-DCD3-DADA8472B86F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0" creationId="{7511CBDC-25FE-6EC7-868B-D385C5664923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1" creationId="{E01C6955-90EA-3723-5C5C-B9FB99C34BEE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2" creationId="{727DA461-3348-8B51-313B-75B0CF4D320D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3" creationId="{492F304E-97C4-2FBA-1499-3EC5530E3B6D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4" creationId="{AB930186-159A-E0BD-DC5F-0567C0D831C3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5" creationId="{BAECCE6E-C2E7-A207-F8EF-FB3A75611FC7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6" creationId="{788E3EE8-3926-1141-8CD7-1668E7095DD9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7" creationId="{C314D5C4-F2DD-A411-80B7-640BC3693D34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8" creationId="{0E1679BA-7682-4A69-6360-BDB071E581B1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9" creationId="{936972A8-9AEE-5053-712F-42ABAA2AE7DE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40" creationId="{79558088-3C04-1A36-5F39-8E9988E69188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41" creationId="{2399EFE5-06C0-55BB-33AC-9C9A38F5F57E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42" creationId="{69963C11-6A5C-BDC8-2B5E-0B258E6F5C24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43" creationId="{5FE7826D-423F-333A-6756-C6E9D555D8DE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44" creationId="{AF4DA1C8-D68B-2F57-568D-BB6FBB5314B3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45" creationId="{21B0BC18-EE80-73AE-9314-F523F8FF23F4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46" creationId="{889C1812-DEDC-DBBF-5B4B-0C9513D257FC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47" creationId="{27279653-31B1-6DEA-4573-BBB762F35E7B}"/>
          </ac:spMkLst>
        </pc:spChg>
        <pc:spChg chg="add del mod">
          <ac:chgData name="Ahmed, Shareef" userId="ce7c6025-ca9f-4b65-b3ee-82447e2e582a" providerId="ADAL" clId="{58923FD1-D1DB-41F4-B882-DFA6D381D9FD}" dt="2023-11-05T07:08:50.506" v="6307" actId="478"/>
          <ac:spMkLst>
            <pc:docMk/>
            <pc:sldMk cId="2001289972" sldId="615"/>
            <ac:spMk id="48" creationId="{3A41A7B9-460D-93B2-2172-1B15D038638A}"/>
          </ac:spMkLst>
        </pc:spChg>
        <pc:spChg chg="add mod">
          <ac:chgData name="Ahmed, Shareef" userId="ce7c6025-ca9f-4b65-b3ee-82447e2e582a" providerId="ADAL" clId="{58923FD1-D1DB-41F4-B882-DFA6D381D9FD}" dt="2023-11-05T07:09:08.011" v="6312" actId="12788"/>
          <ac:spMkLst>
            <pc:docMk/>
            <pc:sldMk cId="2001289972" sldId="615"/>
            <ac:spMk id="51" creationId="{2C05FB31-56A8-90C6-EB9F-B7358E7E03EC}"/>
          </ac:spMkLst>
        </pc:spChg>
        <pc:picChg chg="del">
          <ac:chgData name="Ahmed, Shareef" userId="ce7c6025-ca9f-4b65-b3ee-82447e2e582a" providerId="ADAL" clId="{58923FD1-D1DB-41F4-B882-DFA6D381D9FD}" dt="2023-11-03T05:03:43.391" v="4897" actId="478"/>
          <ac:picMkLst>
            <pc:docMk/>
            <pc:sldMk cId="2001289972" sldId="615"/>
            <ac:picMk id="9" creationId="{C65FA479-79AC-852B-0AF2-49A5F9D1EB92}"/>
          </ac:picMkLst>
        </pc:picChg>
        <pc:picChg chg="add del mod">
          <ac:chgData name="Ahmed, Shareef" userId="ce7c6025-ca9f-4b65-b3ee-82447e2e582a" providerId="ADAL" clId="{58923FD1-D1DB-41F4-B882-DFA6D381D9FD}" dt="2023-11-05T07:08:51.663" v="6308" actId="478"/>
          <ac:picMkLst>
            <pc:docMk/>
            <pc:sldMk cId="2001289972" sldId="615"/>
            <ac:picMk id="49" creationId="{58236F04-62D6-A42B-1A04-61BA73BD074A}"/>
          </ac:picMkLst>
        </pc:picChg>
        <pc:picChg chg="add mod">
          <ac:chgData name="Ahmed, Shareef" userId="ce7c6025-ca9f-4b65-b3ee-82447e2e582a" providerId="ADAL" clId="{58923FD1-D1DB-41F4-B882-DFA6D381D9FD}" dt="2023-11-05T07:09:03.175" v="6311" actId="12788"/>
          <ac:picMkLst>
            <pc:docMk/>
            <pc:sldMk cId="2001289972" sldId="615"/>
            <ac:picMk id="50" creationId="{C6DA6232-36DD-2CAD-0F6B-4CE40162EDAF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3T06:09:41.436" v="5872" actId="1076"/>
        <pc:sldMkLst>
          <pc:docMk/>
          <pc:sldMk cId="762950665" sldId="616"/>
        </pc:sldMkLst>
        <pc:spChg chg="mod">
          <ac:chgData name="Ahmed, Shareef" userId="ce7c6025-ca9f-4b65-b3ee-82447e2e582a" providerId="ADAL" clId="{58923FD1-D1DB-41F4-B882-DFA6D381D9FD}" dt="2023-11-03T06:01:04.893" v="5455" actId="20577"/>
          <ac:spMkLst>
            <pc:docMk/>
            <pc:sldMk cId="762950665" sldId="616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3" creationId="{782FB1CC-EFDD-3840-2B62-871636C4B403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8" creationId="{414B7029-1E87-1682-769C-87CAFA1DA40D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9" creationId="{6489464D-69CC-A7A5-3AAE-093720028E14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0" creationId="{EA6B03DA-7E17-4B6F-DFB7-54D81D1F801E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1" creationId="{F95D21E8-53AB-9E12-4AA3-4FD8981FC6F6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2" creationId="{C3FF2683-C607-28EC-0492-27FC04D7A9F7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3" creationId="{166CE682-FC24-BBA0-9E26-495777980CF8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4" creationId="{B59D2857-D6F7-3D5C-A10E-625CEBAA459D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5" creationId="{05457F6F-63F2-80DE-2DC9-DB34CD9F3FF9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6" creationId="{565702B4-208F-4816-B8C1-C1B8CEF1CB84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7" creationId="{FC310287-1E73-D8CE-3B6A-26749D65CA5C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8" creationId="{B75D356B-A44D-DFF4-8EF9-E1C5301FF46C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9" creationId="{DE3709F5-8BF2-5BD2-49FE-C0FDA6EB36EC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0" creationId="{41D49D27-49DD-072A-6EA9-50F2AD6E355D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1" creationId="{052D4997-7052-A63C-1110-CE6519A625E2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2" creationId="{3C9B92E4-8749-8329-9EA6-582F9433505B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3" creationId="{ED81D602-7504-BE11-A74F-0B833A1862A9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4" creationId="{D3421AC6-8E24-58A4-455E-2DD8FDBFD735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5" creationId="{DAC58CDD-4DF9-DA5B-ADB5-58F44FA8A0C3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6" creationId="{7CA98BBB-1454-D46C-135A-E549D957E7EE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7" creationId="{37FEA858-9931-DAD1-8453-0EF9A8738799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8" creationId="{06D4041D-65D9-6F0A-BE18-24CE4A233961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9" creationId="{23C841FB-5084-0F92-DBC7-9B72D4F8D66C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30" creationId="{77E78BF9-8FF4-FA8E-19EE-6668379FF408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31" creationId="{D48DE74E-2249-759B-FEA8-7763DA1C2EEB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32" creationId="{8CCEC170-E3C3-A878-48FE-CF4D7A892932}"/>
          </ac:spMkLst>
        </pc:spChg>
        <pc:spChg chg="add mod">
          <ac:chgData name="Ahmed, Shareef" userId="ce7c6025-ca9f-4b65-b3ee-82447e2e582a" providerId="ADAL" clId="{58923FD1-D1DB-41F4-B882-DFA6D381D9FD}" dt="2023-11-03T06:09:13.117" v="5867" actId="20577"/>
          <ac:spMkLst>
            <pc:docMk/>
            <pc:sldMk cId="762950665" sldId="616"/>
            <ac:spMk id="33" creationId="{9B155C2F-AF3C-0255-1E6F-5E5F370F82FF}"/>
          </ac:spMkLst>
        </pc:spChg>
        <pc:picChg chg="del">
          <ac:chgData name="Ahmed, Shareef" userId="ce7c6025-ca9f-4b65-b3ee-82447e2e582a" providerId="ADAL" clId="{58923FD1-D1DB-41F4-B882-DFA6D381D9FD}" dt="2023-11-03T05:58:20.112" v="5398" actId="478"/>
          <ac:picMkLst>
            <pc:docMk/>
            <pc:sldMk cId="762950665" sldId="616"/>
            <ac:picMk id="6" creationId="{C17CF4F8-DBFF-47BB-7A57-DA37A8A73A64}"/>
          </ac:picMkLst>
        </pc:picChg>
        <pc:picChg chg="del">
          <ac:chgData name="Ahmed, Shareef" userId="ce7c6025-ca9f-4b65-b3ee-82447e2e582a" providerId="ADAL" clId="{58923FD1-D1DB-41F4-B882-DFA6D381D9FD}" dt="2023-11-03T05:58:34.585" v="5399" actId="478"/>
          <ac:picMkLst>
            <pc:docMk/>
            <pc:sldMk cId="762950665" sldId="616"/>
            <ac:picMk id="7" creationId="{5CFD58EA-F895-6423-97DC-09A10915ADC4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3T06:17:04.278" v="6286" actId="12788"/>
        <pc:sldMkLst>
          <pc:docMk/>
          <pc:sldMk cId="4051040632" sldId="617"/>
        </pc:sldMkLst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3" creationId="{782FB1CC-EFDD-3840-2B62-871636C4B403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6" creationId="{CF0283D9-A1D4-22EF-6393-69886DF6E3FE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7" creationId="{C355D8C2-6726-DA02-FD9B-04477D7388E8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8" creationId="{414B7029-1E87-1682-769C-87CAFA1DA40D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9" creationId="{6489464D-69CC-A7A5-3AAE-093720028E14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0" creationId="{EA6B03DA-7E17-4B6F-DFB7-54D81D1F801E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1" creationId="{F95D21E8-53AB-9E12-4AA3-4FD8981FC6F6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2" creationId="{C3FF2683-C607-28EC-0492-27FC04D7A9F7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3" creationId="{166CE682-FC24-BBA0-9E26-495777980CF8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4" creationId="{B59D2857-D6F7-3D5C-A10E-625CEBAA459D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5" creationId="{05457F6F-63F2-80DE-2DC9-DB34CD9F3FF9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6" creationId="{565702B4-208F-4816-B8C1-C1B8CEF1CB84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7" creationId="{FC310287-1E73-D8CE-3B6A-26749D65CA5C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8" creationId="{B75D356B-A44D-DFF4-8EF9-E1C5301FF46C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9" creationId="{DE3709F5-8BF2-5BD2-49FE-C0FDA6EB36EC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0" creationId="{41D49D27-49DD-072A-6EA9-50F2AD6E355D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1" creationId="{052D4997-7052-A63C-1110-CE6519A625E2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2" creationId="{3C9B92E4-8749-8329-9EA6-582F9433505B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3" creationId="{ED81D602-7504-BE11-A74F-0B833A1862A9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4" creationId="{D3421AC6-8E24-58A4-455E-2DD8FDBFD735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5" creationId="{DAC58CDD-4DF9-DA5B-ADB5-58F44FA8A0C3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6" creationId="{7CA98BBB-1454-D46C-135A-E549D957E7EE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7" creationId="{37FEA858-9931-DAD1-8453-0EF9A8738799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8" creationId="{06D4041D-65D9-6F0A-BE18-24CE4A233961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9" creationId="{23C841FB-5084-0F92-DBC7-9B72D4F8D66C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30" creationId="{77E78BF9-8FF4-FA8E-19EE-6668379FF408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31" creationId="{D48DE74E-2249-759B-FEA8-7763DA1C2EEB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32" creationId="{8CCEC170-E3C3-A878-48FE-CF4D7A892932}"/>
          </ac:spMkLst>
        </pc:spChg>
        <pc:spChg chg="mod">
          <ac:chgData name="Ahmed, Shareef" userId="ce7c6025-ca9f-4b65-b3ee-82447e2e582a" providerId="ADAL" clId="{58923FD1-D1DB-41F4-B882-DFA6D381D9FD}" dt="2023-11-03T06:16:27.503" v="6278" actId="14100"/>
          <ac:spMkLst>
            <pc:docMk/>
            <pc:sldMk cId="4051040632" sldId="617"/>
            <ac:spMk id="33" creationId="{9B155C2F-AF3C-0255-1E6F-5E5F370F82FF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34" creationId="{ADED3660-2E64-1FCE-B842-BCF2539004B2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35" creationId="{AAE41B67-70A0-0CA8-FD98-E670F2847B37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36" creationId="{1AA6577C-24DF-3640-C16D-25D2B13A6F60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37" creationId="{0A570B1B-3C91-1D58-5A2F-1F008697F663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38" creationId="{17E853B2-1236-5F05-6982-64034A119F27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39" creationId="{B8DA5700-C4E9-54D4-9191-240702748439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0" creationId="{AC1E20D4-A9A4-125C-5DCF-727FEAC55580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1" creationId="{8FC1E08D-FB1F-7DD6-E3BC-CA0C61B1D498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2" creationId="{2287A730-622E-C6FF-8B44-0A69A36058F3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3" creationId="{068EB920-2796-29DB-DA5D-EEE4B8994D95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4" creationId="{A8BC17B9-13C8-7D1B-3C6F-D520C0343303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5" creationId="{13820DD7-0838-026B-5F43-87FA101067EF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6" creationId="{44D2D2FC-6C55-25BD-FDC1-D5E57C4FE159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7" creationId="{F120FC4A-110A-B721-06E4-D94F36CC82E7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8" creationId="{B73C794D-E563-A5C4-BE3F-10875BA1B384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9" creationId="{8B2F10F1-62F6-7DCA-0A2D-26679A40A110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50" creationId="{80D476A9-2618-D7D9-0C70-0367FB9EE677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51" creationId="{0E5B831C-0617-B220-05BE-8E811D815CB5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52" creationId="{C63A1273-CCAF-A85F-FED3-15B029BC3719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53" creationId="{088EDD79-A884-C685-98EA-AE2F08663CD0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54" creationId="{FD0611F5-9EC2-2DBC-72D2-A927F8B7934C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55" creationId="{400B67C8-94EA-5F5F-C1FB-99F5359BE8C6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56" creationId="{CF633033-D0F4-4D2E-9B80-5C24520869DB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57" creationId="{FB3812D4-198F-5297-210F-824801F0AAEB}"/>
          </ac:spMkLst>
        </pc:spChg>
        <pc:spChg chg="add del mod">
          <ac:chgData name="Ahmed, Shareef" userId="ce7c6025-ca9f-4b65-b3ee-82447e2e582a" providerId="ADAL" clId="{58923FD1-D1DB-41F4-B882-DFA6D381D9FD}" dt="2023-11-03T06:10:07.558" v="5876"/>
          <ac:spMkLst>
            <pc:docMk/>
            <pc:sldMk cId="4051040632" sldId="617"/>
            <ac:spMk id="58" creationId="{C90FFB73-6140-79BB-C94E-BD96ADEE9C93}"/>
          </ac:spMkLst>
        </pc:spChg>
        <pc:spChg chg="add del mod">
          <ac:chgData name="Ahmed, Shareef" userId="ce7c6025-ca9f-4b65-b3ee-82447e2e582a" providerId="ADAL" clId="{58923FD1-D1DB-41F4-B882-DFA6D381D9FD}" dt="2023-11-03T06:10:39.908" v="5892" actId="478"/>
          <ac:spMkLst>
            <pc:docMk/>
            <pc:sldMk cId="4051040632" sldId="617"/>
            <ac:spMk id="59" creationId="{F0E80F94-CF4A-4CE7-4C96-EBC818EFD3EE}"/>
          </ac:spMkLst>
        </pc:spChg>
        <pc:spChg chg="add del mod">
          <ac:chgData name="Ahmed, Shareef" userId="ce7c6025-ca9f-4b65-b3ee-82447e2e582a" providerId="ADAL" clId="{58923FD1-D1DB-41F4-B882-DFA6D381D9FD}" dt="2023-11-03T06:10:35.513" v="5890"/>
          <ac:spMkLst>
            <pc:docMk/>
            <pc:sldMk cId="4051040632" sldId="617"/>
            <ac:spMk id="60" creationId="{3C852E07-DB4B-6A9C-F6DD-A5866D962E96}"/>
          </ac:spMkLst>
        </pc:spChg>
        <pc:spChg chg="add del mod">
          <ac:chgData name="Ahmed, Shareef" userId="ce7c6025-ca9f-4b65-b3ee-82447e2e582a" providerId="ADAL" clId="{58923FD1-D1DB-41F4-B882-DFA6D381D9FD}" dt="2023-11-03T06:10:34.791" v="5888"/>
          <ac:spMkLst>
            <pc:docMk/>
            <pc:sldMk cId="4051040632" sldId="617"/>
            <ac:spMk id="61" creationId="{96138764-8D2C-4B4A-CC80-B537B5A67B61}"/>
          </ac:spMkLst>
        </pc:spChg>
        <pc:spChg chg="add del mod">
          <ac:chgData name="Ahmed, Shareef" userId="ce7c6025-ca9f-4b65-b3ee-82447e2e582a" providerId="ADAL" clId="{58923FD1-D1DB-41F4-B882-DFA6D381D9FD}" dt="2023-11-03T06:11:29.142" v="5947" actId="478"/>
          <ac:spMkLst>
            <pc:docMk/>
            <pc:sldMk cId="4051040632" sldId="617"/>
            <ac:spMk id="62" creationId="{6B243AC6-F192-04E8-F037-88FAC13774A0}"/>
          </ac:spMkLst>
        </pc:spChg>
        <pc:spChg chg="add mod">
          <ac:chgData name="Ahmed, Shareef" userId="ce7c6025-ca9f-4b65-b3ee-82447e2e582a" providerId="ADAL" clId="{58923FD1-D1DB-41F4-B882-DFA6D381D9FD}" dt="2023-11-03T06:17:04.278" v="6286" actId="12788"/>
          <ac:spMkLst>
            <pc:docMk/>
            <pc:sldMk cId="4051040632" sldId="617"/>
            <ac:spMk id="63" creationId="{3F653037-DA58-FCAD-70E4-CE9EF6D5E68A}"/>
          </ac:spMkLst>
        </pc:spChg>
      </pc:sldChg>
      <pc:sldChg chg="addSp delSp modSp add mod">
        <pc:chgData name="Ahmed, Shareef" userId="ce7c6025-ca9f-4b65-b3ee-82447e2e582a" providerId="ADAL" clId="{58923FD1-D1DB-41F4-B882-DFA6D381D9FD}" dt="2023-11-08T07:38:44.100" v="6936" actId="255"/>
        <pc:sldMkLst>
          <pc:docMk/>
          <pc:sldMk cId="643299567" sldId="618"/>
        </pc:sldMkLst>
        <pc:spChg chg="mod">
          <ac:chgData name="Ahmed, Shareef" userId="ce7c6025-ca9f-4b65-b3ee-82447e2e582a" providerId="ADAL" clId="{58923FD1-D1DB-41F4-B882-DFA6D381D9FD}" dt="2023-11-08T06:59:54.246" v="6464" actId="20577"/>
          <ac:spMkLst>
            <pc:docMk/>
            <pc:sldMk cId="643299567" sldId="618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8T07:38:44.100" v="6936" actId="255"/>
          <ac:spMkLst>
            <pc:docMk/>
            <pc:sldMk cId="643299567" sldId="618"/>
            <ac:spMk id="3" creationId="{022BBA11-FF38-AFF4-A168-FAD5D4771417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6" creationId="{E9027F10-04AE-2563-419F-3E517F0F99A1}"/>
          </ac:spMkLst>
        </pc:spChg>
        <pc:spChg chg="add del mod">
          <ac:chgData name="Ahmed, Shareef" userId="ce7c6025-ca9f-4b65-b3ee-82447e2e582a" providerId="ADAL" clId="{58923FD1-D1DB-41F4-B882-DFA6D381D9FD}" dt="2023-11-08T07:11:03.893" v="6679" actId="478"/>
          <ac:spMkLst>
            <pc:docMk/>
            <pc:sldMk cId="643299567" sldId="618"/>
            <ac:spMk id="7" creationId="{5F0F087F-48CE-1523-5ABB-A3EEA3CF6944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8" creationId="{FB5C70DA-B97C-E180-62B7-82FDD2C94BA2}"/>
          </ac:spMkLst>
        </pc:spChg>
        <pc:spChg chg="add del mod">
          <ac:chgData name="Ahmed, Shareef" userId="ce7c6025-ca9f-4b65-b3ee-82447e2e582a" providerId="ADAL" clId="{58923FD1-D1DB-41F4-B882-DFA6D381D9FD}" dt="2023-11-08T07:11:00.980" v="6678" actId="478"/>
          <ac:spMkLst>
            <pc:docMk/>
            <pc:sldMk cId="643299567" sldId="618"/>
            <ac:spMk id="9" creationId="{58C962AF-C4E3-6E95-C994-2CC01C3603DC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0" creationId="{68C43E94-45F5-307A-CB19-7ECF2A1F4601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1" creationId="{4648A9E2-3CA6-6ACA-69F7-549A3C473600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2" creationId="{27ACC957-6E18-CB0C-B266-E4F804DE1067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3" creationId="{61F19614-67A2-2152-55D6-5335E07C5559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4" creationId="{3807549F-E982-5625-8D2E-476029ADB1BB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5" creationId="{66195333-7BB4-C6B1-FFA5-806A6C65BC27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6" creationId="{2662B3B6-17AA-1A3E-C3C6-85EF5C607C24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7" creationId="{C6FBC0B8-E143-4335-2B78-1F272F0D6786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8" creationId="{DB4122B9-B559-74C1-0217-7AE1D926C76B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9" creationId="{4C1AE4FC-CFC3-E06D-CCB6-1AE30D740C67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0" creationId="{B22FD734-4C08-8CB2-2AB3-833986928C91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1" creationId="{B747CE03-15E2-803F-8100-8033F5ACEF29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2" creationId="{EB891E62-5565-E91D-9FC9-F0270E2F2DCA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3" creationId="{BEA2C4D9-C08F-B18E-F617-59A1DBF7C9B5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4" creationId="{B8663949-4CE3-F8B9-5EB3-8E8783BA4EDC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5" creationId="{F4C68BE2-6E0E-7824-7005-63DBE1EF3ACA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6" creationId="{61293435-13E4-1139-5396-2A03C5EF5ACB}"/>
          </ac:spMkLst>
        </pc:spChg>
        <pc:spChg chg="add del mod">
          <ac:chgData name="Ahmed, Shareef" userId="ce7c6025-ca9f-4b65-b3ee-82447e2e582a" providerId="ADAL" clId="{58923FD1-D1DB-41F4-B882-DFA6D381D9FD}" dt="2023-11-08T07:10:39.155" v="6675" actId="478"/>
          <ac:spMkLst>
            <pc:docMk/>
            <pc:sldMk cId="643299567" sldId="618"/>
            <ac:spMk id="27" creationId="{630D377C-8873-2427-A419-C9109C9BCBD9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8" creationId="{1CF9C4B4-7D83-6F1F-3F64-F9D6BF0604C6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9" creationId="{36D884BE-B8F3-E6B3-7497-36A96BFD944E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0" creationId="{4007FC64-5EDD-CD45-3202-8E2F278EDE20}"/>
          </ac:spMkLst>
        </pc:spChg>
        <pc:spChg chg="add del mod">
          <ac:chgData name="Ahmed, Shareef" userId="ce7c6025-ca9f-4b65-b3ee-82447e2e582a" providerId="ADAL" clId="{58923FD1-D1DB-41F4-B882-DFA6D381D9FD}" dt="2023-11-08T07:11:52.203" v="6687" actId="478"/>
          <ac:spMkLst>
            <pc:docMk/>
            <pc:sldMk cId="643299567" sldId="618"/>
            <ac:spMk id="31" creationId="{EDC71AB2-6A58-09C1-8A6E-22DC383E5AA3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2" creationId="{773CE8F9-967E-EB4A-C6EA-4C87378FA6F4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3" creationId="{6FAEDD92-A83B-3CFC-D01A-5448396D0CEA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4" creationId="{B7105149-709A-C0BC-0C1B-8062DD7BB039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5" creationId="{8FA398F7-E05C-7235-9630-CBCA54579541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6" creationId="{9BF5538E-C7F6-8A04-3DB7-89800E827437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7" creationId="{08645A09-BC24-0815-B2CD-889B2C3D3B9B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8" creationId="{957913B1-E99D-7C7C-F630-E03B5B6EF4FB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9" creationId="{7123172B-8FD9-9139-691B-E19F593B94E0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40" creationId="{D5A5D7A4-7B51-3716-7170-3FA7FBC3AC1B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41" creationId="{A9FF5F67-F6C1-A624-0F2B-6D4D13682B35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42" creationId="{1DA0B3A0-56BA-11F4-F4A0-DB3F1822AAD8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43" creationId="{4B971E97-71A0-50AB-1618-90BD7339A24B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44" creationId="{CE28D6CE-EBC2-29CF-4789-27ABFBCE3D38}"/>
          </ac:spMkLst>
        </pc:spChg>
        <pc:spChg chg="del">
          <ac:chgData name="Ahmed, Shareef" userId="ce7c6025-ca9f-4b65-b3ee-82447e2e582a" providerId="ADAL" clId="{58923FD1-D1DB-41F4-B882-DFA6D381D9FD}" dt="2023-11-08T06:59:58.560" v="6466" actId="478"/>
          <ac:spMkLst>
            <pc:docMk/>
            <pc:sldMk cId="643299567" sldId="618"/>
            <ac:spMk id="51" creationId="{2C05FB31-56A8-90C6-EB9F-B7358E7E03EC}"/>
          </ac:spMkLst>
        </pc:spChg>
        <pc:picChg chg="del">
          <ac:chgData name="Ahmed, Shareef" userId="ce7c6025-ca9f-4b65-b3ee-82447e2e582a" providerId="ADAL" clId="{58923FD1-D1DB-41F4-B882-DFA6D381D9FD}" dt="2023-11-08T06:59:56.509" v="6465" actId="478"/>
          <ac:picMkLst>
            <pc:docMk/>
            <pc:sldMk cId="643299567" sldId="618"/>
            <ac:picMk id="50" creationId="{C6DA6232-36DD-2CAD-0F6B-4CE40162EDAF}"/>
          </ac:picMkLst>
        </pc:picChg>
        <pc:picChg chg="add mod">
          <ac:chgData name="Ahmed, Shareef" userId="ce7c6025-ca9f-4b65-b3ee-82447e2e582a" providerId="ADAL" clId="{58923FD1-D1DB-41F4-B882-DFA6D381D9FD}" dt="2023-11-08T07:38:15.032" v="6888" actId="1076"/>
          <ac:picMkLst>
            <pc:docMk/>
            <pc:sldMk cId="643299567" sldId="618"/>
            <ac:picMk id="88" creationId="{6F93A844-9B37-974E-7744-D2F1CDFACC86}"/>
          </ac:picMkLst>
        </pc:picChg>
        <pc:picChg chg="add del">
          <ac:chgData name="Ahmed, Shareef" userId="ce7c6025-ca9f-4b65-b3ee-82447e2e582a" providerId="ADAL" clId="{58923FD1-D1DB-41F4-B882-DFA6D381D9FD}" dt="2023-11-08T07:37:20.437" v="6883" actId="478"/>
          <ac:picMkLst>
            <pc:docMk/>
            <pc:sldMk cId="643299567" sldId="618"/>
            <ac:picMk id="91" creationId="{01944115-9041-CBB5-C56A-FDE5EAAAC616}"/>
          </ac:picMkLst>
        </pc:picChg>
        <pc:picChg chg="add mod">
          <ac:chgData name="Ahmed, Shareef" userId="ce7c6025-ca9f-4b65-b3ee-82447e2e582a" providerId="ADAL" clId="{58923FD1-D1DB-41F4-B882-DFA6D381D9FD}" dt="2023-11-08T07:38:15.032" v="6888" actId="1076"/>
          <ac:picMkLst>
            <pc:docMk/>
            <pc:sldMk cId="643299567" sldId="618"/>
            <ac:picMk id="95" creationId="{7FB1A053-F654-63AE-2CEA-81E78882D563}"/>
          </ac:picMkLst>
        </pc:picChg>
        <pc:cxnChg chg="add del mod">
          <ac:chgData name="Ahmed, Shareef" userId="ce7c6025-ca9f-4b65-b3ee-82447e2e582a" providerId="ADAL" clId="{58923FD1-D1DB-41F4-B882-DFA6D381D9FD}" dt="2023-11-08T07:30:03.771" v="6786" actId="478"/>
          <ac:cxnSpMkLst>
            <pc:docMk/>
            <pc:sldMk cId="643299567" sldId="618"/>
            <ac:cxnSpMk id="46" creationId="{CC6C9ABF-8268-C8A7-8659-F97EF68E3A7A}"/>
          </ac:cxnSpMkLst>
        </pc:cxnChg>
        <pc:cxnChg chg="add del mod">
          <ac:chgData name="Ahmed, Shareef" userId="ce7c6025-ca9f-4b65-b3ee-82447e2e582a" providerId="ADAL" clId="{58923FD1-D1DB-41F4-B882-DFA6D381D9FD}" dt="2023-11-08T07:37:22.232" v="6884" actId="478"/>
          <ac:cxnSpMkLst>
            <pc:docMk/>
            <pc:sldMk cId="643299567" sldId="618"/>
            <ac:cxnSpMk id="48" creationId="{058D41F0-2172-16D7-7185-BD64A928B869}"/>
          </ac:cxnSpMkLst>
        </pc:cxnChg>
        <pc:cxnChg chg="add del mod">
          <ac:chgData name="Ahmed, Shareef" userId="ce7c6025-ca9f-4b65-b3ee-82447e2e582a" providerId="ADAL" clId="{58923FD1-D1DB-41F4-B882-DFA6D381D9FD}" dt="2023-11-08T07:33:32.714" v="6851" actId="478"/>
          <ac:cxnSpMkLst>
            <pc:docMk/>
            <pc:sldMk cId="643299567" sldId="618"/>
            <ac:cxnSpMk id="68" creationId="{8E6D64E1-2D88-505B-7ADE-25837B8F18FD}"/>
          </ac:cxnSpMkLst>
        </pc:cxnChg>
        <pc:cxnChg chg="add del mod">
          <ac:chgData name="Ahmed, Shareef" userId="ce7c6025-ca9f-4b65-b3ee-82447e2e582a" providerId="ADAL" clId="{58923FD1-D1DB-41F4-B882-DFA6D381D9FD}" dt="2023-11-08T07:33:55.706" v="6857" actId="11529"/>
          <ac:cxnSpMkLst>
            <pc:docMk/>
            <pc:sldMk cId="643299567" sldId="618"/>
            <ac:cxnSpMk id="82" creationId="{984031DD-D72F-8BB2-ED58-819B004E3968}"/>
          </ac:cxnSpMkLst>
        </pc:cxnChg>
        <pc:cxnChg chg="add mod">
          <ac:chgData name="Ahmed, Shareef" userId="ce7c6025-ca9f-4b65-b3ee-82447e2e582a" providerId="ADAL" clId="{58923FD1-D1DB-41F4-B882-DFA6D381D9FD}" dt="2023-11-08T07:38:15.032" v="6888" actId="1076"/>
          <ac:cxnSpMkLst>
            <pc:docMk/>
            <pc:sldMk cId="643299567" sldId="618"/>
            <ac:cxnSpMk id="86" creationId="{96F27E1D-7476-2408-1757-74570613032E}"/>
          </ac:cxnSpMkLst>
        </pc:cxnChg>
      </pc:sldChg>
      <pc:sldChg chg="addSp delSp modSp add mod">
        <pc:chgData name="Ahmed, Shareef" userId="ce7c6025-ca9f-4b65-b3ee-82447e2e582a" providerId="ADAL" clId="{58923FD1-D1DB-41F4-B882-DFA6D381D9FD}" dt="2023-11-08T07:43:10.772" v="6952" actId="1076"/>
        <pc:sldMkLst>
          <pc:docMk/>
          <pc:sldMk cId="1989318131" sldId="619"/>
        </pc:sldMkLst>
        <pc:spChg chg="mod">
          <ac:chgData name="Ahmed, Shareef" userId="ce7c6025-ca9f-4b65-b3ee-82447e2e582a" providerId="ADAL" clId="{58923FD1-D1DB-41F4-B882-DFA6D381D9FD}" dt="2023-11-08T07:39:29.306" v="6940" actId="20577"/>
          <ac:spMkLst>
            <pc:docMk/>
            <pc:sldMk cId="1989318131" sldId="619"/>
            <ac:spMk id="3" creationId="{022BBA11-FF38-AFF4-A168-FAD5D4771417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6" creationId="{E9027F10-04AE-2563-419F-3E517F0F99A1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8" creationId="{FB5C70DA-B97C-E180-62B7-82FDD2C94BA2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0" creationId="{68C43E94-45F5-307A-CB19-7ECF2A1F4601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1" creationId="{4648A9E2-3CA6-6ACA-69F7-549A3C473600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2" creationId="{27ACC957-6E18-CB0C-B266-E4F804DE1067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3" creationId="{61F19614-67A2-2152-55D6-5335E07C5559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4" creationId="{3807549F-E982-5625-8D2E-476029ADB1BB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5" creationId="{66195333-7BB4-C6B1-FFA5-806A6C65BC27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6" creationId="{2662B3B6-17AA-1A3E-C3C6-85EF5C607C24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7" creationId="{C6FBC0B8-E143-4335-2B78-1F272F0D6786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8" creationId="{DB4122B9-B559-74C1-0217-7AE1D926C76B}"/>
          </ac:spMkLst>
        </pc:spChg>
        <pc:spChg chg="del">
          <ac:chgData name="Ahmed, Shareef" userId="ce7c6025-ca9f-4b65-b3ee-82447e2e582a" providerId="ADAL" clId="{58923FD1-D1DB-41F4-B882-DFA6D381D9FD}" dt="2023-11-08T07:39:25.884" v="6939" actId="478"/>
          <ac:spMkLst>
            <pc:docMk/>
            <pc:sldMk cId="1989318131" sldId="619"/>
            <ac:spMk id="19" creationId="{4C1AE4FC-CFC3-E06D-CCB6-1AE30D740C67}"/>
          </ac:spMkLst>
        </pc:spChg>
        <pc:spChg chg="del">
          <ac:chgData name="Ahmed, Shareef" userId="ce7c6025-ca9f-4b65-b3ee-82447e2e582a" providerId="ADAL" clId="{58923FD1-D1DB-41F4-B882-DFA6D381D9FD}" dt="2023-11-08T07:39:25.884" v="6939" actId="478"/>
          <ac:spMkLst>
            <pc:docMk/>
            <pc:sldMk cId="1989318131" sldId="619"/>
            <ac:spMk id="20" creationId="{B22FD734-4C08-8CB2-2AB3-833986928C91}"/>
          </ac:spMkLst>
        </pc:spChg>
        <pc:spChg chg="del">
          <ac:chgData name="Ahmed, Shareef" userId="ce7c6025-ca9f-4b65-b3ee-82447e2e582a" providerId="ADAL" clId="{58923FD1-D1DB-41F4-B882-DFA6D381D9FD}" dt="2023-11-08T07:39:25.884" v="6939" actId="478"/>
          <ac:spMkLst>
            <pc:docMk/>
            <pc:sldMk cId="1989318131" sldId="619"/>
            <ac:spMk id="21" creationId="{B747CE03-15E2-803F-8100-8033F5ACEF29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22" creationId="{EB891E62-5565-E91D-9FC9-F0270E2F2DCA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23" creationId="{BEA2C4D9-C08F-B18E-F617-59A1DBF7C9B5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24" creationId="{B8663949-4CE3-F8B9-5EB3-8E8783BA4EDC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25" creationId="{F4C68BE2-6E0E-7824-7005-63DBE1EF3ACA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26" creationId="{61293435-13E4-1139-5396-2A03C5EF5ACB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28" creationId="{1CF9C4B4-7D83-6F1F-3F64-F9D6BF0604C6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29" creationId="{36D884BE-B8F3-E6B3-7497-36A96BFD944E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0" creationId="{4007FC64-5EDD-CD45-3202-8E2F278EDE20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2" creationId="{773CE8F9-967E-EB4A-C6EA-4C87378FA6F4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3" creationId="{6FAEDD92-A83B-3CFC-D01A-5448396D0CEA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4" creationId="{B7105149-709A-C0BC-0C1B-8062DD7BB039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5" creationId="{8FA398F7-E05C-7235-9630-CBCA54579541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6" creationId="{9BF5538E-C7F6-8A04-3DB7-89800E827437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7" creationId="{08645A09-BC24-0815-B2CD-889B2C3D3B9B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8" creationId="{957913B1-E99D-7C7C-F630-E03B5B6EF4FB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9" creationId="{7123172B-8FD9-9139-691B-E19F593B94E0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40" creationId="{D5A5D7A4-7B51-3716-7170-3FA7FBC3AC1B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41" creationId="{A9FF5F67-F6C1-A624-0F2B-6D4D13682B35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42" creationId="{1DA0B3A0-56BA-11F4-F4A0-DB3F1822AAD8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43" creationId="{4B971E97-71A0-50AB-1618-90BD7339A24B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44" creationId="{CE28D6CE-EBC2-29CF-4789-27ABFBCE3D38}"/>
          </ac:spMkLst>
        </pc:spChg>
        <pc:picChg chg="add mod">
          <ac:chgData name="Ahmed, Shareef" userId="ce7c6025-ca9f-4b65-b3ee-82447e2e582a" providerId="ADAL" clId="{58923FD1-D1DB-41F4-B882-DFA6D381D9FD}" dt="2023-11-08T07:40:15.183" v="6945" actId="12788"/>
          <ac:picMkLst>
            <pc:docMk/>
            <pc:sldMk cId="1989318131" sldId="619"/>
            <ac:picMk id="9" creationId="{9E22E265-7E54-893E-4B74-88ABFDBA7371}"/>
          </ac:picMkLst>
        </pc:picChg>
        <pc:picChg chg="add mod">
          <ac:chgData name="Ahmed, Shareef" userId="ce7c6025-ca9f-4b65-b3ee-82447e2e582a" providerId="ADAL" clId="{58923FD1-D1DB-41F4-B882-DFA6D381D9FD}" dt="2023-11-08T07:43:03.299" v="6951" actId="1076"/>
          <ac:picMkLst>
            <pc:docMk/>
            <pc:sldMk cId="1989318131" sldId="619"/>
            <ac:picMk id="31" creationId="{61F4E517-8B3E-1495-FBEF-FDF2BB3D794C}"/>
          </ac:picMkLst>
        </pc:picChg>
        <pc:picChg chg="add mod">
          <ac:chgData name="Ahmed, Shareef" userId="ce7c6025-ca9f-4b65-b3ee-82447e2e582a" providerId="ADAL" clId="{58923FD1-D1DB-41F4-B882-DFA6D381D9FD}" dt="2023-11-08T07:43:10.772" v="6952" actId="1076"/>
          <ac:picMkLst>
            <pc:docMk/>
            <pc:sldMk cId="1989318131" sldId="619"/>
            <ac:picMk id="46" creationId="{6CA5A9EF-525C-79F4-FD5D-B80CA3DBAF96}"/>
          </ac:picMkLst>
        </pc:picChg>
        <pc:picChg chg="del">
          <ac:chgData name="Ahmed, Shareef" userId="ce7c6025-ca9f-4b65-b3ee-82447e2e582a" providerId="ADAL" clId="{58923FD1-D1DB-41F4-B882-DFA6D381D9FD}" dt="2023-11-08T07:39:22.539" v="6938" actId="478"/>
          <ac:picMkLst>
            <pc:docMk/>
            <pc:sldMk cId="1989318131" sldId="619"/>
            <ac:picMk id="88" creationId="{6F93A844-9B37-974E-7744-D2F1CDFACC86}"/>
          </ac:picMkLst>
        </pc:picChg>
        <pc:picChg chg="del">
          <ac:chgData name="Ahmed, Shareef" userId="ce7c6025-ca9f-4b65-b3ee-82447e2e582a" providerId="ADAL" clId="{58923FD1-D1DB-41F4-B882-DFA6D381D9FD}" dt="2023-11-08T07:39:22.539" v="6938" actId="478"/>
          <ac:picMkLst>
            <pc:docMk/>
            <pc:sldMk cId="1989318131" sldId="619"/>
            <ac:picMk id="95" creationId="{7FB1A053-F654-63AE-2CEA-81E78882D563}"/>
          </ac:picMkLst>
        </pc:picChg>
        <pc:cxnChg chg="del">
          <ac:chgData name="Ahmed, Shareef" userId="ce7c6025-ca9f-4b65-b3ee-82447e2e582a" providerId="ADAL" clId="{58923FD1-D1DB-41F4-B882-DFA6D381D9FD}" dt="2023-11-08T07:39:22.539" v="6938" actId="478"/>
          <ac:cxnSpMkLst>
            <pc:docMk/>
            <pc:sldMk cId="1989318131" sldId="619"/>
            <ac:cxnSpMk id="86" creationId="{96F27E1D-7476-2408-1757-74570613032E}"/>
          </ac:cxnSpMkLst>
        </pc:cxnChg>
      </pc:sldChg>
    </pc:docChg>
  </pc:docChgLst>
  <pc:docChgLst>
    <pc:chgData name="Shareef Ahmed" userId="ce7c6025-ca9f-4b65-b3ee-82447e2e582a" providerId="ADAL" clId="{80B6AFEA-17D0-427D-9569-89D6A8449DF9}"/>
    <pc:docChg chg="undo custSel addSld delSld modSld sldOrd">
      <pc:chgData name="Shareef Ahmed" userId="ce7c6025-ca9f-4b65-b3ee-82447e2e582a" providerId="ADAL" clId="{80B6AFEA-17D0-427D-9569-89D6A8449DF9}" dt="2023-08-31T08:11:33.177" v="9433" actId="20577"/>
      <pc:docMkLst>
        <pc:docMk/>
      </pc:docMkLst>
      <pc:sldChg chg="modSp mod">
        <pc:chgData name="Shareef Ahmed" userId="ce7c6025-ca9f-4b65-b3ee-82447e2e582a" providerId="ADAL" clId="{80B6AFEA-17D0-427D-9569-89D6A8449DF9}" dt="2023-08-17T22:42:59.846" v="20" actId="20577"/>
        <pc:sldMkLst>
          <pc:docMk/>
          <pc:sldMk cId="979164254" sldId="256"/>
        </pc:sldMkLst>
        <pc:spChg chg="mod">
          <ac:chgData name="Shareef Ahmed" userId="ce7c6025-ca9f-4b65-b3ee-82447e2e582a" providerId="ADAL" clId="{80B6AFEA-17D0-427D-9569-89D6A8449DF9}" dt="2023-08-17T22:42:59.846" v="20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delSp modSp mod ord">
        <pc:chgData name="Shareef Ahmed" userId="ce7c6025-ca9f-4b65-b3ee-82447e2e582a" providerId="ADAL" clId="{80B6AFEA-17D0-427D-9569-89D6A8449DF9}" dt="2023-08-29T03:42:07.137" v="8368"/>
        <pc:sldMkLst>
          <pc:docMk/>
          <pc:sldMk cId="1561509625" sldId="259"/>
        </pc:sldMkLst>
        <pc:spChg chg="mod">
          <ac:chgData name="Shareef Ahmed" userId="ce7c6025-ca9f-4b65-b3ee-82447e2e582a" providerId="ADAL" clId="{80B6AFEA-17D0-427D-9569-89D6A8449DF9}" dt="2023-08-23T19:45:41.506" v="6444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29T03:33:40.712" v="8364" actId="255"/>
          <ac:spMkLst>
            <pc:docMk/>
            <pc:sldMk cId="1561509625" sldId="259"/>
            <ac:spMk id="3" creationId="{00000000-0000-0000-0000-000000000000}"/>
          </ac:spMkLst>
        </pc:spChg>
        <pc:grpChg chg="del">
          <ac:chgData name="Shareef Ahmed" userId="ce7c6025-ca9f-4b65-b3ee-82447e2e582a" providerId="ADAL" clId="{80B6AFEA-17D0-427D-9569-89D6A8449DF9}" dt="2023-08-18T01:08:19.318" v="42" actId="478"/>
          <ac:grpSpMkLst>
            <pc:docMk/>
            <pc:sldMk cId="1561509625" sldId="259"/>
            <ac:grpSpMk id="7" creationId="{7D8EF67F-643D-EE68-39F4-955B423C690D}"/>
          </ac:grpSpMkLst>
        </pc:grpChg>
      </pc:sldChg>
      <pc:sldChg chg="addSp delSp modSp mod ord modAnim">
        <pc:chgData name="Shareef Ahmed" userId="ce7c6025-ca9f-4b65-b3ee-82447e2e582a" providerId="ADAL" clId="{80B6AFEA-17D0-427D-9569-89D6A8449DF9}" dt="2023-08-31T01:40:13.704" v="8642" actId="1440"/>
        <pc:sldMkLst>
          <pc:docMk/>
          <pc:sldMk cId="1922313891" sldId="333"/>
        </pc:sldMkLst>
        <pc:spChg chg="mod">
          <ac:chgData name="Shareef Ahmed" userId="ce7c6025-ca9f-4b65-b3ee-82447e2e582a" providerId="ADAL" clId="{80B6AFEA-17D0-427D-9569-89D6A8449DF9}" dt="2023-08-18T04:31:27.590" v="901" actId="20577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1:28:42.036" v="8632" actId="5793"/>
          <ac:spMkLst>
            <pc:docMk/>
            <pc:sldMk cId="1922313891" sldId="333"/>
            <ac:spMk id="3" creationId="{00000000-0000-0000-0000-000000000000}"/>
          </ac:spMkLst>
        </pc:spChg>
        <pc:picChg chg="add mod">
          <ac:chgData name="Shareef Ahmed" userId="ce7c6025-ca9f-4b65-b3ee-82447e2e582a" providerId="ADAL" clId="{80B6AFEA-17D0-427D-9569-89D6A8449DF9}" dt="2023-08-31T01:40:13.704" v="8642" actId="1440"/>
          <ac:picMkLst>
            <pc:docMk/>
            <pc:sldMk cId="1922313891" sldId="333"/>
            <ac:picMk id="7" creationId="{CDB1EF2C-485E-49AC-B3E7-5224B0D81BD5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0" creationId="{FDAEB759-D73F-9ED3-9CB4-CDB5DF419C17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4" creationId="{4C37385A-9C8A-FF00-8AA8-9723C86C9883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6" creationId="{846B616D-ABCC-A5BD-CC59-33824E17B14A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9" creationId="{45C8AB63-4BB7-4CE1-5785-F6823E3D3CC0}"/>
          </ac:picMkLst>
        </pc:picChg>
      </pc:sldChg>
      <pc:sldChg chg="modSp mod">
        <pc:chgData name="Shareef Ahmed" userId="ce7c6025-ca9f-4b65-b3ee-82447e2e582a" providerId="ADAL" clId="{80B6AFEA-17D0-427D-9569-89D6A8449DF9}" dt="2023-08-31T06:10:41.767" v="9263" actId="20577"/>
        <pc:sldMkLst>
          <pc:docMk/>
          <pc:sldMk cId="569296776" sldId="334"/>
        </pc:sldMkLst>
        <pc:spChg chg="mod">
          <ac:chgData name="Shareef Ahmed" userId="ce7c6025-ca9f-4b65-b3ee-82447e2e582a" providerId="ADAL" clId="{80B6AFEA-17D0-427D-9569-89D6A8449DF9}" dt="2023-08-18T05:40:54.300" v="1630" actId="27636"/>
          <ac:spMkLst>
            <pc:docMk/>
            <pc:sldMk cId="569296776" sldId="334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6:10:41.767" v="9263" actId="20577"/>
          <ac:spMkLst>
            <pc:docMk/>
            <pc:sldMk cId="569296776" sldId="334"/>
            <ac:spMk id="3" creationId="{DEF809D8-D53C-D68B-78DF-D0819D50806C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728387570" sldId="33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552845471" sldId="33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441337082" sldId="33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64015086" sldId="338"/>
        </pc:sldMkLst>
      </pc:sldChg>
      <pc:sldChg chg="delSp modSp mod ord delAnim">
        <pc:chgData name="Shareef Ahmed" userId="ce7c6025-ca9f-4b65-b3ee-82447e2e582a" providerId="ADAL" clId="{80B6AFEA-17D0-427D-9569-89D6A8449DF9}" dt="2023-08-29T03:39:39.687" v="8366"/>
        <pc:sldMkLst>
          <pc:docMk/>
          <pc:sldMk cId="2812208717" sldId="339"/>
        </pc:sldMkLst>
        <pc:spChg chg="mod">
          <ac:chgData name="Shareef Ahmed" userId="ce7c6025-ca9f-4b65-b3ee-82447e2e582a" providerId="ADAL" clId="{80B6AFEA-17D0-427D-9569-89D6A8449DF9}" dt="2023-08-18T01:21:36.504" v="466"/>
          <ac:spMkLst>
            <pc:docMk/>
            <pc:sldMk cId="2812208717" sldId="339"/>
            <ac:spMk id="2" creationId="{00000000-0000-0000-0000-000000000000}"/>
          </ac:spMkLst>
        </pc:spChg>
        <pc:spChg chg="del">
          <ac:chgData name="Shareef Ahmed" userId="ce7c6025-ca9f-4b65-b3ee-82447e2e582a" providerId="ADAL" clId="{80B6AFEA-17D0-427D-9569-89D6A8449DF9}" dt="2023-08-18T01:21:43.307" v="467" actId="21"/>
          <ac:spMkLst>
            <pc:docMk/>
            <pc:sldMk cId="2812208717" sldId="339"/>
            <ac:spMk id="3" creationId="{FC5A9124-AA17-0D86-0C1A-48C779A62E0B}"/>
          </ac:spMkLst>
        </pc:spChg>
        <pc:spChg chg="mod">
          <ac:chgData name="Shareef Ahmed" userId="ce7c6025-ca9f-4b65-b3ee-82447e2e582a" providerId="ADAL" clId="{80B6AFEA-17D0-427D-9569-89D6A8449DF9}" dt="2023-08-18T01:23:38.128" v="479" actId="27636"/>
          <ac:spMkLst>
            <pc:docMk/>
            <pc:sldMk cId="2812208717" sldId="339"/>
            <ac:spMk id="10" creationId="{72F3841F-9F75-06DD-BDFD-ABF9DE208571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50472354" sldId="34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698959893" sldId="34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2311228" sldId="34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36308024" sldId="343"/>
        </pc:sldMkLst>
      </pc:sldChg>
      <pc:sldChg chg="addSp delSp modSp mod modAnim">
        <pc:chgData name="Shareef Ahmed" userId="ce7c6025-ca9f-4b65-b3ee-82447e2e582a" providerId="ADAL" clId="{80B6AFEA-17D0-427D-9569-89D6A8449DF9}" dt="2023-08-30T06:21:17.374" v="8472" actId="12788"/>
        <pc:sldMkLst>
          <pc:docMk/>
          <pc:sldMk cId="955753946" sldId="346"/>
        </pc:sldMkLst>
        <pc:spChg chg="del">
          <ac:chgData name="Shareef Ahmed" userId="ce7c6025-ca9f-4b65-b3ee-82447e2e582a" providerId="ADAL" clId="{80B6AFEA-17D0-427D-9569-89D6A8449DF9}" dt="2023-08-18T02:14:20.089" v="508" actId="478"/>
          <ac:spMkLst>
            <pc:docMk/>
            <pc:sldMk cId="955753946" sldId="34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80B6AFEA-17D0-427D-9569-89D6A8449DF9}" dt="2023-08-18T02:14:24.155" v="509" actId="478"/>
          <ac:spMkLst>
            <pc:docMk/>
            <pc:sldMk cId="955753946" sldId="346"/>
            <ac:spMk id="5" creationId="{1FE6E3DD-0877-C26E-6AE7-3989EE2D04C6}"/>
          </ac:spMkLst>
        </pc:spChg>
        <pc:spChg chg="add mod">
          <ac:chgData name="Shareef Ahmed" userId="ce7c6025-ca9f-4b65-b3ee-82447e2e582a" providerId="ADAL" clId="{80B6AFEA-17D0-427D-9569-89D6A8449DF9}" dt="2023-08-30T06:21:03.679" v="8470" actId="20577"/>
          <ac:spMkLst>
            <pc:docMk/>
            <pc:sldMk cId="955753946" sldId="346"/>
            <ac:spMk id="6" creationId="{A7FCFFD6-A67D-1D78-FDD0-5F5EF8F585EA}"/>
          </ac:spMkLst>
        </pc:spChg>
        <pc:spChg chg="mod">
          <ac:chgData name="Shareef Ahmed" userId="ce7c6025-ca9f-4b65-b3ee-82447e2e582a" providerId="ADAL" clId="{80B6AFEA-17D0-427D-9569-89D6A8449DF9}" dt="2023-08-18T01:44:35.949" v="505" actId="20577"/>
          <ac:spMkLst>
            <pc:docMk/>
            <pc:sldMk cId="955753946" sldId="346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6:21:17.374" v="8472" actId="12788"/>
          <ac:picMkLst>
            <pc:docMk/>
            <pc:sldMk cId="955753946" sldId="346"/>
            <ac:picMk id="2" creationId="{70D6CB9C-ACF5-EABB-F6AA-02293AEBE42E}"/>
          </ac:picMkLst>
        </pc:picChg>
        <pc:picChg chg="del mod">
          <ac:chgData name="Shareef Ahmed" userId="ce7c6025-ca9f-4b65-b3ee-82447e2e582a" providerId="ADAL" clId="{80B6AFEA-17D0-427D-9569-89D6A8449DF9}" dt="2023-08-18T02:14:06.195" v="507" actId="478"/>
          <ac:picMkLst>
            <pc:docMk/>
            <pc:sldMk cId="955753946" sldId="346"/>
            <ac:picMk id="12" creationId="{23ABB323-C875-44CD-7066-F8BAAFEC6045}"/>
          </ac:picMkLst>
        </pc:picChg>
      </pc:sldChg>
      <pc:sldChg chg="addSp delSp modSp mod modAnim">
        <pc:chgData name="Shareef Ahmed" userId="ce7c6025-ca9f-4b65-b3ee-82447e2e582a" providerId="ADAL" clId="{80B6AFEA-17D0-427D-9569-89D6A8449DF9}" dt="2023-08-30T06:24:28.784" v="8485" actId="1076"/>
        <pc:sldMkLst>
          <pc:docMk/>
          <pc:sldMk cId="2231536566" sldId="347"/>
        </pc:sldMkLst>
        <pc:spChg chg="del">
          <ac:chgData name="Shareef Ahmed" userId="ce7c6025-ca9f-4b65-b3ee-82447e2e582a" providerId="ADAL" clId="{80B6AFEA-17D0-427D-9569-89D6A8449DF9}" dt="2023-08-18T02:56:14.461" v="671" actId="478"/>
          <ac:spMkLst>
            <pc:docMk/>
            <pc:sldMk cId="2231536566" sldId="347"/>
            <ac:spMk id="2" creationId="{F60C8D64-BF74-6D56-5D31-ED6F03810EA3}"/>
          </ac:spMkLst>
        </pc:spChg>
        <pc:spChg chg="del">
          <ac:chgData name="Shareef Ahmed" userId="ce7c6025-ca9f-4b65-b3ee-82447e2e582a" providerId="ADAL" clId="{80B6AFEA-17D0-427D-9569-89D6A8449DF9}" dt="2023-08-18T02:56:14.461" v="671" actId="478"/>
          <ac:spMkLst>
            <pc:docMk/>
            <pc:sldMk cId="2231536566" sldId="347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80B6AFEA-17D0-427D-9569-89D6A8449DF9}" dt="2023-08-18T02:56:18.655" v="672" actId="478"/>
          <ac:spMkLst>
            <pc:docMk/>
            <pc:sldMk cId="2231536566" sldId="347"/>
            <ac:spMk id="6" creationId="{91FC0FC7-638D-0524-203E-8325B84092F0}"/>
          </ac:spMkLst>
        </pc:spChg>
        <pc:spChg chg="add mod">
          <ac:chgData name="Shareef Ahmed" userId="ce7c6025-ca9f-4b65-b3ee-82447e2e582a" providerId="ADAL" clId="{80B6AFEA-17D0-427D-9569-89D6A8449DF9}" dt="2023-08-30T06:24:17.760" v="8483" actId="20577"/>
          <ac:spMkLst>
            <pc:docMk/>
            <pc:sldMk cId="2231536566" sldId="347"/>
            <ac:spMk id="7" creationId="{6B297E91-F8D0-B529-2B94-B98AF2E60B76}"/>
          </ac:spMkLst>
        </pc:spChg>
        <pc:spChg chg="mod">
          <ac:chgData name="Shareef Ahmed" userId="ce7c6025-ca9f-4b65-b3ee-82447e2e582a" providerId="ADAL" clId="{80B6AFEA-17D0-427D-9569-89D6A8449DF9}" dt="2023-08-18T02:56:03.236" v="670" actId="20577"/>
          <ac:spMkLst>
            <pc:docMk/>
            <pc:sldMk cId="2231536566" sldId="347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6:24:28.784" v="8485" actId="1076"/>
          <ac:picMkLst>
            <pc:docMk/>
            <pc:sldMk cId="2231536566" sldId="347"/>
            <ac:picMk id="2" creationId="{139A5AE9-DA59-724E-60EB-7EEF9583F08B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480306958" sldId="34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1854464" sldId="350"/>
        </pc:sldMkLst>
      </pc:sldChg>
      <pc:sldChg chg="del">
        <pc:chgData name="Shareef Ahmed" userId="ce7c6025-ca9f-4b65-b3ee-82447e2e582a" providerId="ADAL" clId="{80B6AFEA-17D0-427D-9569-89D6A8449DF9}" dt="2023-08-18T03:04:00.235" v="746" actId="2696"/>
        <pc:sldMkLst>
          <pc:docMk/>
          <pc:sldMk cId="434822996" sldId="352"/>
        </pc:sldMkLst>
      </pc:sldChg>
      <pc:sldChg chg="modSp mod">
        <pc:chgData name="Shareef Ahmed" userId="ce7c6025-ca9f-4b65-b3ee-82447e2e582a" providerId="ADAL" clId="{80B6AFEA-17D0-427D-9569-89D6A8449DF9}" dt="2023-08-30T06:36:43.354" v="8527" actId="20577"/>
        <pc:sldMkLst>
          <pc:docMk/>
          <pc:sldMk cId="2332479728" sldId="355"/>
        </pc:sldMkLst>
        <pc:spChg chg="mod">
          <ac:chgData name="Shareef Ahmed" userId="ce7c6025-ca9f-4b65-b3ee-82447e2e582a" providerId="ADAL" clId="{80B6AFEA-17D0-427D-9569-89D6A8449DF9}" dt="2023-08-18T04:33:09.246" v="917" actId="20577"/>
          <ac:spMkLst>
            <pc:docMk/>
            <pc:sldMk cId="2332479728" sldId="355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0T06:36:43.354" v="8527" actId="20577"/>
          <ac:spMkLst>
            <pc:docMk/>
            <pc:sldMk cId="2332479728" sldId="355"/>
            <ac:spMk id="3" creationId="{00000000-0000-0000-0000-000000000000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504406535" sldId="35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99788569" sldId="35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667590737" sldId="35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58666483" sldId="35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20872360" sldId="36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60990314" sldId="36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615095126" sldId="36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11044019" sldId="363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10044442" sldId="364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12869863" sldId="36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172016307" sldId="36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864743440" sldId="36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80808038" sldId="36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842232032" sldId="36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468205209" sldId="37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28679038" sldId="37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585883891" sldId="37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1309960" sldId="373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176997141" sldId="374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781985162" sldId="37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391474887" sldId="37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4220373119" sldId="37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80444931" sldId="37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063156450" sldId="37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589818070" sldId="380"/>
        </pc:sldMkLst>
      </pc:sldChg>
      <pc:sldChg chg="del">
        <pc:chgData name="Shareef Ahmed" userId="ce7c6025-ca9f-4b65-b3ee-82447e2e582a" providerId="ADAL" clId="{80B6AFEA-17D0-427D-9569-89D6A8449DF9}" dt="2023-08-18T06:06:52.928" v="2516" actId="47"/>
        <pc:sldMkLst>
          <pc:docMk/>
          <pc:sldMk cId="1962531288" sldId="381"/>
        </pc:sldMkLst>
      </pc:sldChg>
      <pc:sldChg chg="del">
        <pc:chgData name="Shareef Ahmed" userId="ce7c6025-ca9f-4b65-b3ee-82447e2e582a" providerId="ADAL" clId="{80B6AFEA-17D0-427D-9569-89D6A8449DF9}" dt="2023-08-18T07:11:27.693" v="3502" actId="47"/>
        <pc:sldMkLst>
          <pc:docMk/>
          <pc:sldMk cId="3683485933" sldId="383"/>
        </pc:sldMkLst>
      </pc:sldChg>
      <pc:sldChg chg="del">
        <pc:chgData name="Shareef Ahmed" userId="ce7c6025-ca9f-4b65-b3ee-82447e2e582a" providerId="ADAL" clId="{80B6AFEA-17D0-427D-9569-89D6A8449DF9}" dt="2023-08-18T07:11:27.693" v="3502" actId="47"/>
        <pc:sldMkLst>
          <pc:docMk/>
          <pc:sldMk cId="2844221568" sldId="384"/>
        </pc:sldMkLst>
      </pc:sldChg>
      <pc:sldChg chg="addSp delSp modSp mod delAnim">
        <pc:chgData name="Shareef Ahmed" userId="ce7c6025-ca9f-4b65-b3ee-82447e2e582a" providerId="ADAL" clId="{80B6AFEA-17D0-427D-9569-89D6A8449DF9}" dt="2023-08-22T06:53:04.084" v="5283" actId="20577"/>
        <pc:sldMkLst>
          <pc:docMk/>
          <pc:sldMk cId="3931041886" sldId="385"/>
        </pc:sldMkLst>
        <pc:spChg chg="del">
          <ac:chgData name="Shareef Ahmed" userId="ce7c6025-ca9f-4b65-b3ee-82447e2e582a" providerId="ADAL" clId="{80B6AFEA-17D0-427D-9569-89D6A8449DF9}" dt="2023-08-22T06:13:21.479" v="4675" actId="478"/>
          <ac:spMkLst>
            <pc:docMk/>
            <pc:sldMk cId="3931041886" sldId="385"/>
            <ac:spMk id="3" creationId="{00000000-0000-0000-0000-000000000000}"/>
          </ac:spMkLst>
        </pc:spChg>
        <pc:spChg chg="del">
          <ac:chgData name="Shareef Ahmed" userId="ce7c6025-ca9f-4b65-b3ee-82447e2e582a" providerId="ADAL" clId="{80B6AFEA-17D0-427D-9569-89D6A8449DF9}" dt="2023-08-22T06:13:29.043" v="4677" actId="478"/>
          <ac:spMkLst>
            <pc:docMk/>
            <pc:sldMk cId="3931041886" sldId="385"/>
            <ac:spMk id="5" creationId="{A7C03292-26B0-3987-0AA6-A1659DDDF144}"/>
          </ac:spMkLst>
        </pc:spChg>
        <pc:spChg chg="add del mod">
          <ac:chgData name="Shareef Ahmed" userId="ce7c6025-ca9f-4b65-b3ee-82447e2e582a" providerId="ADAL" clId="{80B6AFEA-17D0-427D-9569-89D6A8449DF9}" dt="2023-08-22T06:13:25.322" v="4676" actId="478"/>
          <ac:spMkLst>
            <pc:docMk/>
            <pc:sldMk cId="3931041886" sldId="385"/>
            <ac:spMk id="6" creationId="{13197394-1608-4837-BD4A-4B082E92C385}"/>
          </ac:spMkLst>
        </pc:spChg>
        <pc:spChg chg="add mod">
          <ac:chgData name="Shareef Ahmed" userId="ce7c6025-ca9f-4b65-b3ee-82447e2e582a" providerId="ADAL" clId="{80B6AFEA-17D0-427D-9569-89D6A8449DF9}" dt="2023-08-22T06:40:41.286" v="5264" actId="14100"/>
          <ac:spMkLst>
            <pc:docMk/>
            <pc:sldMk cId="3931041886" sldId="385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6:53:04.084" v="5283" actId="20577"/>
          <ac:spMkLst>
            <pc:docMk/>
            <pc:sldMk cId="3931041886" sldId="385"/>
            <ac:spMk id="9" creationId="{66B771A8-9F27-FB9A-2414-87A99260353B}"/>
          </ac:spMkLst>
        </pc:spChg>
        <pc:picChg chg="del">
          <ac:chgData name="Shareef Ahmed" userId="ce7c6025-ca9f-4b65-b3ee-82447e2e582a" providerId="ADAL" clId="{80B6AFEA-17D0-427D-9569-89D6A8449DF9}" dt="2023-08-22T06:13:19.375" v="4674" actId="478"/>
          <ac:picMkLst>
            <pc:docMk/>
            <pc:sldMk cId="3931041886" sldId="385"/>
            <ac:picMk id="7" creationId="{00FA0110-2272-2D00-A06A-3516BB56D9EC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05223856" sldId="386"/>
        </pc:sldMkLst>
      </pc:sldChg>
      <pc:sldChg chg="modSp del mod">
        <pc:chgData name="Shareef Ahmed" userId="ce7c6025-ca9f-4b65-b3ee-82447e2e582a" providerId="ADAL" clId="{80B6AFEA-17D0-427D-9569-89D6A8449DF9}" dt="2023-08-22T07:44:27.763" v="6202" actId="2696"/>
        <pc:sldMkLst>
          <pc:docMk/>
          <pc:sldMk cId="2447230063" sldId="387"/>
        </pc:sldMkLst>
        <pc:spChg chg="mod">
          <ac:chgData name="Shareef Ahmed" userId="ce7c6025-ca9f-4b65-b3ee-82447e2e582a" providerId="ADAL" clId="{80B6AFEA-17D0-427D-9569-89D6A8449DF9}" dt="2023-08-18T01:18:17.955" v="375" actId="27636"/>
          <ac:spMkLst>
            <pc:docMk/>
            <pc:sldMk cId="2447230063" sldId="387"/>
            <ac:spMk id="11" creationId="{16FB473C-0739-A415-38B2-BD76859CB797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8193735" sldId="388"/>
        </pc:sldMkLst>
      </pc:sldChg>
      <pc:sldChg chg="modSp del mod">
        <pc:chgData name="Shareef Ahmed" userId="ce7c6025-ca9f-4b65-b3ee-82447e2e582a" providerId="ADAL" clId="{80B6AFEA-17D0-427D-9569-89D6A8449DF9}" dt="2023-08-22T07:44:27.763" v="6202" actId="2696"/>
        <pc:sldMkLst>
          <pc:docMk/>
          <pc:sldMk cId="3280213518" sldId="389"/>
        </pc:sldMkLst>
        <pc:spChg chg="mod">
          <ac:chgData name="Shareef Ahmed" userId="ce7c6025-ca9f-4b65-b3ee-82447e2e582a" providerId="ADAL" clId="{80B6AFEA-17D0-427D-9569-89D6A8449DF9}" dt="2023-08-18T01:18:18.009" v="376" actId="27636"/>
          <ac:spMkLst>
            <pc:docMk/>
            <pc:sldMk cId="3280213518" sldId="389"/>
            <ac:spMk id="11" creationId="{16FB473C-0739-A415-38B2-BD76859CB797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776622149" sldId="39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37830399" sldId="39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46468104" sldId="392"/>
        </pc:sldMkLst>
      </pc:sldChg>
      <pc:sldChg chg="addSp delSp modSp mod">
        <pc:chgData name="Shareef Ahmed" userId="ce7c6025-ca9f-4b65-b3ee-82447e2e582a" providerId="ADAL" clId="{80B6AFEA-17D0-427D-9569-89D6A8449DF9}" dt="2023-08-31T07:18:31.410" v="9394" actId="207"/>
        <pc:sldMkLst>
          <pc:docMk/>
          <pc:sldMk cId="3304931580" sldId="393"/>
        </pc:sldMkLst>
        <pc:spChg chg="mod">
          <ac:chgData name="Shareef Ahmed" userId="ce7c6025-ca9f-4b65-b3ee-82447e2e582a" providerId="ADAL" clId="{80B6AFEA-17D0-427D-9569-89D6A8449DF9}" dt="2023-08-18T06:32:42.727" v="2802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18:31.410" v="9394" actId="207"/>
          <ac:spMkLst>
            <pc:docMk/>
            <pc:sldMk cId="3304931580" sldId="393"/>
            <ac:spMk id="3" creationId="{DEF809D8-D53C-D68B-78DF-D0819D50806C}"/>
          </ac:spMkLst>
        </pc:spChg>
        <pc:spChg chg="add mod">
          <ac:chgData name="Shareef Ahmed" userId="ce7c6025-ca9f-4b65-b3ee-82447e2e582a" providerId="ADAL" clId="{80B6AFEA-17D0-427D-9569-89D6A8449DF9}" dt="2023-08-22T05:18:58.913" v="3923" actId="20577"/>
          <ac:spMkLst>
            <pc:docMk/>
            <pc:sldMk cId="3304931580" sldId="393"/>
            <ac:spMk id="6" creationId="{C32811BF-CE2F-3C91-1374-76E0BC98E25F}"/>
          </ac:spMkLst>
        </pc:spChg>
        <pc:spChg chg="add del">
          <ac:chgData name="Shareef Ahmed" userId="ce7c6025-ca9f-4b65-b3ee-82447e2e582a" providerId="ADAL" clId="{80B6AFEA-17D0-427D-9569-89D6A8449DF9}" dt="2023-08-18T06:37:25.201" v="2893" actId="11529"/>
          <ac:spMkLst>
            <pc:docMk/>
            <pc:sldMk cId="3304931580" sldId="393"/>
            <ac:spMk id="7" creationId="{7FFA9FF1-0BBD-84CA-DB50-F733CE3D9A1E}"/>
          </ac:spMkLst>
        </pc:spChg>
        <pc:picChg chg="add mod">
          <ac:chgData name="Shareef Ahmed" userId="ce7c6025-ca9f-4b65-b3ee-82447e2e582a" providerId="ADAL" clId="{80B6AFEA-17D0-427D-9569-89D6A8449DF9}" dt="2023-08-18T06:54:20.283" v="3094" actId="1076"/>
          <ac:picMkLst>
            <pc:docMk/>
            <pc:sldMk cId="3304931580" sldId="393"/>
            <ac:picMk id="8" creationId="{22817B5A-EA1C-55A1-D030-78B695316FB2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67655413" sldId="394"/>
        </pc:sldMkLst>
      </pc:sldChg>
      <pc:sldChg chg="del">
        <pc:chgData name="Shareef Ahmed" userId="ce7c6025-ca9f-4b65-b3ee-82447e2e582a" providerId="ADAL" clId="{80B6AFEA-17D0-427D-9569-89D6A8449DF9}" dt="2023-08-22T07:44:30.952" v="6203" actId="2696"/>
        <pc:sldMkLst>
          <pc:docMk/>
          <pc:sldMk cId="118452215" sldId="395"/>
        </pc:sldMkLst>
      </pc:sldChg>
      <pc:sldChg chg="addSp modSp add mod modAnim">
        <pc:chgData name="Shareef Ahmed" userId="ce7c6025-ca9f-4b65-b3ee-82447e2e582a" providerId="ADAL" clId="{80B6AFEA-17D0-427D-9569-89D6A8449DF9}" dt="2023-08-30T06:35:44.634" v="8521" actId="20577"/>
        <pc:sldMkLst>
          <pc:docMk/>
          <pc:sldMk cId="2231167726" sldId="396"/>
        </pc:sldMkLst>
        <pc:spChg chg="mod">
          <ac:chgData name="Shareef Ahmed" userId="ce7c6025-ca9f-4b65-b3ee-82447e2e582a" providerId="ADAL" clId="{80B6AFEA-17D0-427D-9569-89D6A8449DF9}" dt="2023-08-30T06:35:44.634" v="8521" actId="20577"/>
          <ac:spMkLst>
            <pc:docMk/>
            <pc:sldMk cId="2231167726" sldId="396"/>
            <ac:spMk id="7" creationId="{6B297E91-F8D0-B529-2B94-B98AF2E60B76}"/>
          </ac:spMkLst>
        </pc:spChg>
        <pc:spChg chg="mod">
          <ac:chgData name="Shareef Ahmed" userId="ce7c6025-ca9f-4b65-b3ee-82447e2e582a" providerId="ADAL" clId="{80B6AFEA-17D0-427D-9569-89D6A8449DF9}" dt="2023-08-18T03:04:11.933" v="762" actId="20577"/>
          <ac:spMkLst>
            <pc:docMk/>
            <pc:sldMk cId="2231167726" sldId="396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5:02:22.784" v="8410" actId="1076"/>
          <ac:picMkLst>
            <pc:docMk/>
            <pc:sldMk cId="2231167726" sldId="396"/>
            <ac:picMk id="2" creationId="{8783B13D-5CA7-DABF-7251-526F32130F84}"/>
          </ac:picMkLst>
        </pc:picChg>
      </pc:sldChg>
      <pc:sldChg chg="modSp add mod">
        <pc:chgData name="Shareef Ahmed" userId="ce7c6025-ca9f-4b65-b3ee-82447e2e582a" providerId="ADAL" clId="{80B6AFEA-17D0-427D-9569-89D6A8449DF9}" dt="2023-08-31T06:15:32.142" v="9390" actId="20577"/>
        <pc:sldMkLst>
          <pc:docMk/>
          <pc:sldMk cId="4226986151" sldId="397"/>
        </pc:sldMkLst>
        <pc:spChg chg="mod">
          <ac:chgData name="Shareef Ahmed" userId="ce7c6025-ca9f-4b65-b3ee-82447e2e582a" providerId="ADAL" clId="{80B6AFEA-17D0-427D-9569-89D6A8449DF9}" dt="2023-08-31T06:15:32.142" v="9390" actId="20577"/>
          <ac:spMkLst>
            <pc:docMk/>
            <pc:sldMk cId="4226986151" sldId="397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80B6AFEA-17D0-427D-9569-89D6A8449DF9}" dt="2023-08-22T06:37:01.398" v="5135" actId="5793"/>
        <pc:sldMkLst>
          <pc:docMk/>
          <pc:sldMk cId="941162791" sldId="398"/>
        </pc:sldMkLst>
        <pc:spChg chg="mod">
          <ac:chgData name="Shareef Ahmed" userId="ce7c6025-ca9f-4b65-b3ee-82447e2e582a" providerId="ADAL" clId="{80B6AFEA-17D0-427D-9569-89D6A8449DF9}" dt="2023-08-22T06:37:01.398" v="5135" actId="5793"/>
          <ac:spMkLst>
            <pc:docMk/>
            <pc:sldMk cId="941162791" sldId="398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80B6AFEA-17D0-427D-9569-89D6A8449DF9}" dt="2023-08-22T05:18:52.584" v="3921" actId="20577"/>
        <pc:sldMkLst>
          <pc:docMk/>
          <pc:sldMk cId="1950141823" sldId="399"/>
        </pc:sldMkLst>
        <pc:spChg chg="mod">
          <ac:chgData name="Shareef Ahmed" userId="ce7c6025-ca9f-4b65-b3ee-82447e2e582a" providerId="ADAL" clId="{80B6AFEA-17D0-427D-9569-89D6A8449DF9}" dt="2023-08-18T06:57:56.197" v="3254" actId="20577"/>
          <ac:spMkLst>
            <pc:docMk/>
            <pc:sldMk cId="1950141823" sldId="399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8:52.584" v="3921" actId="20577"/>
          <ac:spMkLst>
            <pc:docMk/>
            <pc:sldMk cId="1950141823" sldId="399"/>
            <ac:spMk id="6" creationId="{C32811BF-CE2F-3C91-1374-76E0BC98E25F}"/>
          </ac:spMkLst>
        </pc:spChg>
      </pc:sldChg>
      <pc:sldChg chg="modSp add mod">
        <pc:chgData name="Shareef Ahmed" userId="ce7c6025-ca9f-4b65-b3ee-82447e2e582a" providerId="ADAL" clId="{80B6AFEA-17D0-427D-9569-89D6A8449DF9}" dt="2023-08-22T05:19:06.863" v="3925" actId="20577"/>
        <pc:sldMkLst>
          <pc:docMk/>
          <pc:sldMk cId="236741083" sldId="400"/>
        </pc:sldMkLst>
        <pc:spChg chg="mod">
          <ac:chgData name="Shareef Ahmed" userId="ce7c6025-ca9f-4b65-b3ee-82447e2e582a" providerId="ADAL" clId="{80B6AFEA-17D0-427D-9569-89D6A8449DF9}" dt="2023-08-18T07:13:08.805" v="3531" actId="20577"/>
          <ac:spMkLst>
            <pc:docMk/>
            <pc:sldMk cId="236741083" sldId="400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06.863" v="3925" actId="20577"/>
          <ac:spMkLst>
            <pc:docMk/>
            <pc:sldMk cId="236741083" sldId="400"/>
            <ac:spMk id="6" creationId="{C32811BF-CE2F-3C91-1374-76E0BC98E25F}"/>
          </ac:spMkLst>
        </pc:spChg>
      </pc:sldChg>
      <pc:sldChg chg="modSp add mod">
        <pc:chgData name="Shareef Ahmed" userId="ce7c6025-ca9f-4b65-b3ee-82447e2e582a" providerId="ADAL" clId="{80B6AFEA-17D0-427D-9569-89D6A8449DF9}" dt="2023-08-22T05:19:13.956" v="3927" actId="20577"/>
        <pc:sldMkLst>
          <pc:docMk/>
          <pc:sldMk cId="2009106356" sldId="401"/>
        </pc:sldMkLst>
        <pc:spChg chg="mod">
          <ac:chgData name="Shareef Ahmed" userId="ce7c6025-ca9f-4b65-b3ee-82447e2e582a" providerId="ADAL" clId="{80B6AFEA-17D0-427D-9569-89D6A8449DF9}" dt="2023-08-18T07:14:53.123" v="3599" actId="20577"/>
          <ac:spMkLst>
            <pc:docMk/>
            <pc:sldMk cId="2009106356" sldId="401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13.956" v="3927" actId="20577"/>
          <ac:spMkLst>
            <pc:docMk/>
            <pc:sldMk cId="2009106356" sldId="401"/>
            <ac:spMk id="6" creationId="{C32811BF-CE2F-3C91-1374-76E0BC98E25F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31T07:49:59.114" v="9425" actId="27636"/>
        <pc:sldMkLst>
          <pc:docMk/>
          <pc:sldMk cId="2978487620" sldId="402"/>
        </pc:sldMkLst>
        <pc:spChg chg="mod">
          <ac:chgData name="Shareef Ahmed" userId="ce7c6025-ca9f-4b65-b3ee-82447e2e582a" providerId="ADAL" clId="{80B6AFEA-17D0-427D-9569-89D6A8449DF9}" dt="2023-08-18T07:15:13.488" v="3607" actId="20577"/>
          <ac:spMkLst>
            <pc:docMk/>
            <pc:sldMk cId="2978487620" sldId="402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49:59.114" v="9425" actId="27636"/>
          <ac:spMkLst>
            <pc:docMk/>
            <pc:sldMk cId="2978487620" sldId="402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20.834" v="3929" actId="20577"/>
          <ac:spMkLst>
            <pc:docMk/>
            <pc:sldMk cId="2978487620" sldId="402"/>
            <ac:spMk id="6" creationId="{C32811BF-CE2F-3C91-1374-76E0BC98E25F}"/>
          </ac:spMkLst>
        </pc:spChg>
        <pc:picChg chg="del">
          <ac:chgData name="Shareef Ahmed" userId="ce7c6025-ca9f-4b65-b3ee-82447e2e582a" providerId="ADAL" clId="{80B6AFEA-17D0-427D-9569-89D6A8449DF9}" dt="2023-08-18T07:18:26.665" v="3675" actId="478"/>
          <ac:picMkLst>
            <pc:docMk/>
            <pc:sldMk cId="2978487620" sldId="402"/>
            <ac:picMk id="8" creationId="{22817B5A-EA1C-55A1-D030-78B695316FB2}"/>
          </ac:picMkLst>
        </pc:picChg>
        <pc:picChg chg="add mod">
          <ac:chgData name="Shareef Ahmed" userId="ce7c6025-ca9f-4b65-b3ee-82447e2e582a" providerId="ADAL" clId="{80B6AFEA-17D0-427D-9569-89D6A8449DF9}" dt="2023-08-18T07:18:58.639" v="3681" actId="1076"/>
          <ac:picMkLst>
            <pc:docMk/>
            <pc:sldMk cId="2978487620" sldId="402"/>
            <ac:picMk id="9" creationId="{C88B53A2-9130-392C-E5B1-60C8191F91EE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22T02:36:15.035" v="3805" actId="20577"/>
        <pc:sldMkLst>
          <pc:docMk/>
          <pc:sldMk cId="3294863090" sldId="403"/>
        </pc:sldMkLst>
        <pc:spChg chg="mod">
          <ac:chgData name="Shareef Ahmed" userId="ce7c6025-ca9f-4b65-b3ee-82447e2e582a" providerId="ADAL" clId="{80B6AFEA-17D0-427D-9569-89D6A8449DF9}" dt="2023-08-18T07:21:41.272" v="3700" actId="20577"/>
          <ac:spMkLst>
            <pc:docMk/>
            <pc:sldMk cId="3294863090" sldId="40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18T07:22:20.037" v="3731" actId="20577"/>
          <ac:spMkLst>
            <pc:docMk/>
            <pc:sldMk cId="3294863090" sldId="403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2:36:15.035" v="3805" actId="20577"/>
          <ac:spMkLst>
            <pc:docMk/>
            <pc:sldMk cId="3294863090" sldId="403"/>
            <ac:spMk id="6" creationId="{C32811BF-CE2F-3C91-1374-76E0BC98E25F}"/>
          </ac:spMkLst>
        </pc:spChg>
        <pc:picChg chg="add mod">
          <ac:chgData name="Shareef Ahmed" userId="ce7c6025-ca9f-4b65-b3ee-82447e2e582a" providerId="ADAL" clId="{80B6AFEA-17D0-427D-9569-89D6A8449DF9}" dt="2023-08-18T07:23:27.056" v="3734"/>
          <ac:picMkLst>
            <pc:docMk/>
            <pc:sldMk cId="3294863090" sldId="403"/>
            <ac:picMk id="7" creationId="{FA7F9AAA-C9D6-7453-E754-24C5407796A8}"/>
          </ac:picMkLst>
        </pc:picChg>
        <pc:picChg chg="del mod">
          <ac:chgData name="Shareef Ahmed" userId="ce7c6025-ca9f-4b65-b3ee-82447e2e582a" providerId="ADAL" clId="{80B6AFEA-17D0-427D-9569-89D6A8449DF9}" dt="2023-08-18T07:23:25.947" v="3733" actId="478"/>
          <ac:picMkLst>
            <pc:docMk/>
            <pc:sldMk cId="3294863090" sldId="403"/>
            <ac:picMk id="8" creationId="{22817B5A-EA1C-55A1-D030-78B695316FB2}"/>
          </ac:picMkLst>
        </pc:picChg>
      </pc:sldChg>
      <pc:sldChg chg="add del">
        <pc:chgData name="Shareef Ahmed" userId="ce7c6025-ca9f-4b65-b3ee-82447e2e582a" providerId="ADAL" clId="{80B6AFEA-17D0-427D-9569-89D6A8449DF9}" dt="2023-08-18T07:21:31.329" v="3683" actId="47"/>
        <pc:sldMkLst>
          <pc:docMk/>
          <pc:sldMk cId="2304335072" sldId="404"/>
        </pc:sldMkLst>
      </pc:sldChg>
      <pc:sldChg chg="delSp modSp add mod modAnim">
        <pc:chgData name="Shareef Ahmed" userId="ce7c6025-ca9f-4b65-b3ee-82447e2e582a" providerId="ADAL" clId="{80B6AFEA-17D0-427D-9569-89D6A8449DF9}" dt="2023-08-22T06:13:38.342" v="4678" actId="1076"/>
        <pc:sldMkLst>
          <pc:docMk/>
          <pc:sldMk cId="3713859495" sldId="404"/>
        </pc:sldMkLst>
        <pc:spChg chg="mod">
          <ac:chgData name="Shareef Ahmed" userId="ce7c6025-ca9f-4b65-b3ee-82447e2e582a" providerId="ADAL" clId="{80B6AFEA-17D0-427D-9569-89D6A8449DF9}" dt="2023-08-18T07:23:40.290" v="3742" actId="20577"/>
          <ac:spMkLst>
            <pc:docMk/>
            <pc:sldMk cId="3713859495" sldId="404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22T06:13:38.342" v="4678" actId="1076"/>
          <ac:spMkLst>
            <pc:docMk/>
            <pc:sldMk cId="3713859495" sldId="404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50:56.946" v="4316" actId="12788"/>
          <ac:spMkLst>
            <pc:docMk/>
            <pc:sldMk cId="3713859495" sldId="404"/>
            <ac:spMk id="6" creationId="{C32811BF-CE2F-3C91-1374-76E0BC98E25F}"/>
          </ac:spMkLst>
        </pc:spChg>
        <pc:picChg chg="del mod">
          <ac:chgData name="Shareef Ahmed" userId="ce7c6025-ca9f-4b65-b3ee-82447e2e582a" providerId="ADAL" clId="{80B6AFEA-17D0-427D-9569-89D6A8449DF9}" dt="2023-08-22T05:10:47.255" v="3813" actId="21"/>
          <ac:picMkLst>
            <pc:docMk/>
            <pc:sldMk cId="3713859495" sldId="404"/>
            <ac:picMk id="7" creationId="{FA7F9AAA-C9D6-7453-E754-24C5407796A8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31T07:49:47.036" v="9421"/>
        <pc:sldMkLst>
          <pc:docMk/>
          <pc:sldMk cId="259952906" sldId="405"/>
        </pc:sldMkLst>
        <pc:spChg chg="mod">
          <ac:chgData name="Shareef Ahmed" userId="ce7c6025-ca9f-4b65-b3ee-82447e2e582a" providerId="ADAL" clId="{80B6AFEA-17D0-427D-9569-89D6A8449DF9}" dt="2023-08-22T05:10:07.487" v="3808"/>
          <ac:spMkLst>
            <pc:docMk/>
            <pc:sldMk cId="259952906" sldId="405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49:47.036" v="9421"/>
          <ac:spMkLst>
            <pc:docMk/>
            <pc:sldMk cId="259952906" sldId="405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2:36:22.482" v="3807" actId="20577"/>
          <ac:spMkLst>
            <pc:docMk/>
            <pc:sldMk cId="259952906" sldId="405"/>
            <ac:spMk id="6" creationId="{C32811BF-CE2F-3C91-1374-76E0BC98E25F}"/>
          </ac:spMkLst>
        </pc:spChg>
        <pc:picChg chg="add mod">
          <ac:chgData name="Shareef Ahmed" userId="ce7c6025-ca9f-4b65-b3ee-82447e2e582a" providerId="ADAL" clId="{80B6AFEA-17D0-427D-9569-89D6A8449DF9}" dt="2023-08-30T05:02:06.561" v="8406" actId="1076"/>
          <ac:picMkLst>
            <pc:docMk/>
            <pc:sldMk cId="259952906" sldId="405"/>
            <ac:picMk id="8" creationId="{54BB93B9-82BB-0F56-A1AA-372DD6B76D81}"/>
          </ac:picMkLst>
        </pc:picChg>
        <pc:picChg chg="del">
          <ac:chgData name="Shareef Ahmed" userId="ce7c6025-ca9f-4b65-b3ee-82447e2e582a" providerId="ADAL" clId="{80B6AFEA-17D0-427D-9569-89D6A8449DF9}" dt="2023-08-30T05:01:42.958" v="8402" actId="478"/>
          <ac:picMkLst>
            <pc:docMk/>
            <pc:sldMk cId="259952906" sldId="405"/>
            <ac:picMk id="9" creationId="{C88B53A2-9130-392C-E5B1-60C8191F91EE}"/>
          </ac:picMkLst>
        </pc:picChg>
      </pc:sldChg>
      <pc:sldChg chg="addSp delSp modSp add mod modAnim">
        <pc:chgData name="Shareef Ahmed" userId="ce7c6025-ca9f-4b65-b3ee-82447e2e582a" providerId="ADAL" clId="{80B6AFEA-17D0-427D-9569-89D6A8449DF9}" dt="2023-08-31T07:56:13.968" v="9429" actId="20577"/>
        <pc:sldMkLst>
          <pc:docMk/>
          <pc:sldMk cId="1476206989" sldId="406"/>
        </pc:sldMkLst>
        <pc:spChg chg="mod">
          <ac:chgData name="Shareef Ahmed" userId="ce7c6025-ca9f-4b65-b3ee-82447e2e582a" providerId="ADAL" clId="{80B6AFEA-17D0-427D-9569-89D6A8449DF9}" dt="2023-08-31T07:56:13.968" v="9429" actId="20577"/>
          <ac:spMkLst>
            <pc:docMk/>
            <pc:sldMk cId="1476206989" sldId="406"/>
            <ac:spMk id="3" creationId="{DEF809D8-D53C-D68B-78DF-D0819D50806C}"/>
          </ac:spMkLst>
        </pc:spChg>
        <pc:spChg chg="del mod">
          <ac:chgData name="Shareef Ahmed" userId="ce7c6025-ca9f-4b65-b3ee-82447e2e582a" providerId="ADAL" clId="{80B6AFEA-17D0-427D-9569-89D6A8449DF9}" dt="2023-08-22T05:51:54.772" v="4321" actId="21"/>
          <ac:spMkLst>
            <pc:docMk/>
            <pc:sldMk cId="1476206989" sldId="406"/>
            <ac:spMk id="6" creationId="{C32811BF-CE2F-3C91-1374-76E0BC98E25F}"/>
          </ac:spMkLst>
        </pc:spChg>
        <pc:spChg chg="add mod">
          <ac:chgData name="Shareef Ahmed" userId="ce7c6025-ca9f-4b65-b3ee-82447e2e582a" providerId="ADAL" clId="{80B6AFEA-17D0-427D-9569-89D6A8449DF9}" dt="2023-08-22T05:52:37.876" v="4325"/>
          <ac:spMkLst>
            <pc:docMk/>
            <pc:sldMk cId="1476206989" sldId="406"/>
            <ac:spMk id="7" creationId="{8AFEE166-AD2E-1D7F-FA93-011EDB0FCB84}"/>
          </ac:spMkLst>
        </pc:spChg>
        <pc:spChg chg="add del">
          <ac:chgData name="Shareef Ahmed" userId="ce7c6025-ca9f-4b65-b3ee-82447e2e582a" providerId="ADAL" clId="{80B6AFEA-17D0-427D-9569-89D6A8449DF9}" dt="2023-08-22T05:57:04.282" v="4426" actId="478"/>
          <ac:spMkLst>
            <pc:docMk/>
            <pc:sldMk cId="1476206989" sldId="406"/>
            <ac:spMk id="8" creationId="{0D66028E-182C-1D67-7C8C-F13354F5EBCB}"/>
          </ac:spMkLst>
        </pc:spChg>
      </pc:sldChg>
      <pc:sldChg chg="modSp add mod">
        <pc:chgData name="Shareef Ahmed" userId="ce7c6025-ca9f-4b65-b3ee-82447e2e582a" providerId="ADAL" clId="{80B6AFEA-17D0-427D-9569-89D6A8449DF9}" dt="2023-08-31T07:56:18.068" v="9430" actId="20577"/>
        <pc:sldMkLst>
          <pc:docMk/>
          <pc:sldMk cId="3994736030" sldId="407"/>
        </pc:sldMkLst>
        <pc:spChg chg="mod">
          <ac:chgData name="Shareef Ahmed" userId="ce7c6025-ca9f-4b65-b3ee-82447e2e582a" providerId="ADAL" clId="{80B6AFEA-17D0-427D-9569-89D6A8449DF9}" dt="2023-08-31T07:56:18.068" v="9430" actId="20577"/>
          <ac:spMkLst>
            <pc:docMk/>
            <pc:sldMk cId="3994736030" sldId="407"/>
            <ac:spMk id="3" creationId="{DEF809D8-D53C-D68B-78DF-D0819D50806C}"/>
          </ac:spMkLst>
        </pc:spChg>
      </pc:sldChg>
      <pc:sldChg chg="modSp add mod ord">
        <pc:chgData name="Shareef Ahmed" userId="ce7c6025-ca9f-4b65-b3ee-82447e2e582a" providerId="ADAL" clId="{80B6AFEA-17D0-427D-9569-89D6A8449DF9}" dt="2023-08-22T06:52:59.085" v="5274" actId="20577"/>
        <pc:sldMkLst>
          <pc:docMk/>
          <pc:sldMk cId="2683340743" sldId="408"/>
        </pc:sldMkLst>
        <pc:spChg chg="mod">
          <ac:chgData name="Shareef Ahmed" userId="ce7c6025-ca9f-4b65-b3ee-82447e2e582a" providerId="ADAL" clId="{80B6AFEA-17D0-427D-9569-89D6A8449DF9}" dt="2023-08-22T06:40:25.964" v="5258" actId="207"/>
          <ac:spMkLst>
            <pc:docMk/>
            <pc:sldMk cId="2683340743" sldId="408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6:52:59.085" v="5274" actId="20577"/>
          <ac:spMkLst>
            <pc:docMk/>
            <pc:sldMk cId="2683340743" sldId="408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31T08:11:33.177" v="9433" actId="20577"/>
        <pc:sldMkLst>
          <pc:docMk/>
          <pc:sldMk cId="1658895289" sldId="409"/>
        </pc:sldMkLst>
        <pc:spChg chg="mod">
          <ac:chgData name="Shareef Ahmed" userId="ce7c6025-ca9f-4b65-b3ee-82447e2e582a" providerId="ADAL" clId="{80B6AFEA-17D0-427D-9569-89D6A8449DF9}" dt="2023-08-31T08:11:33.177" v="9433" actId="20577"/>
          <ac:spMkLst>
            <pc:docMk/>
            <pc:sldMk cId="1658895289" sldId="409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07:32.601" v="5464" actId="20577"/>
          <ac:spMkLst>
            <pc:docMk/>
            <pc:sldMk cId="1658895289" sldId="409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22T07:33:34.573" v="5971" actId="20577"/>
        <pc:sldMkLst>
          <pc:docMk/>
          <pc:sldMk cId="2987331358" sldId="410"/>
        </pc:sldMkLst>
        <pc:spChg chg="mod">
          <ac:chgData name="Shareef Ahmed" userId="ce7c6025-ca9f-4b65-b3ee-82447e2e582a" providerId="ADAL" clId="{80B6AFEA-17D0-427D-9569-89D6A8449DF9}" dt="2023-08-22T07:33:34.573" v="5971" actId="20577"/>
          <ac:spMkLst>
            <pc:docMk/>
            <pc:sldMk cId="2987331358" sldId="410"/>
            <ac:spMk id="8" creationId="{297BED17-D226-B15B-EB1E-E55420A750F1}"/>
          </ac:spMkLst>
        </pc:spChg>
      </pc:sldChg>
      <pc:sldChg chg="addSp modSp add mod">
        <pc:chgData name="Shareef Ahmed" userId="ce7c6025-ca9f-4b65-b3ee-82447e2e582a" providerId="ADAL" clId="{80B6AFEA-17D0-427D-9569-89D6A8449DF9}" dt="2023-08-22T07:43:38.080" v="6201" actId="20577"/>
        <pc:sldMkLst>
          <pc:docMk/>
          <pc:sldMk cId="3124097130" sldId="411"/>
        </pc:sldMkLst>
        <pc:spChg chg="add mod">
          <ac:chgData name="Shareef Ahmed" userId="ce7c6025-ca9f-4b65-b3ee-82447e2e582a" providerId="ADAL" clId="{80B6AFEA-17D0-427D-9569-89D6A8449DF9}" dt="2023-08-22T07:42:01.300" v="6055" actId="20577"/>
          <ac:spMkLst>
            <pc:docMk/>
            <pc:sldMk cId="3124097130" sldId="411"/>
            <ac:spMk id="2" creationId="{B5EB292E-62E4-2935-7408-C1BB99BEFD0E}"/>
          </ac:spMkLst>
        </pc:spChg>
        <pc:spChg chg="add mod ord">
          <ac:chgData name="Shareef Ahmed" userId="ce7c6025-ca9f-4b65-b3ee-82447e2e582a" providerId="ADAL" clId="{80B6AFEA-17D0-427D-9569-89D6A8449DF9}" dt="2023-08-22T07:40:29.978" v="6053" actId="1076"/>
          <ac:spMkLst>
            <pc:docMk/>
            <pc:sldMk cId="3124097130" sldId="411"/>
            <ac:spMk id="3" creationId="{093C792D-E2D1-9979-0126-C0A08D582080}"/>
          </ac:spMkLst>
        </pc:spChg>
        <pc:spChg chg="add mod">
          <ac:chgData name="Shareef Ahmed" userId="ce7c6025-ca9f-4b65-b3ee-82447e2e582a" providerId="ADAL" clId="{80B6AFEA-17D0-427D-9569-89D6A8449DF9}" dt="2023-08-22T07:39:28.643" v="6036" actId="14100"/>
          <ac:spMkLst>
            <pc:docMk/>
            <pc:sldMk cId="3124097130" sldId="411"/>
            <ac:spMk id="5" creationId="{220B3D4D-7235-E749-5656-69D154A9B63F}"/>
          </ac:spMkLst>
        </pc:spChg>
        <pc:spChg chg="mod">
          <ac:chgData name="Shareef Ahmed" userId="ce7c6025-ca9f-4b65-b3ee-82447e2e582a" providerId="ADAL" clId="{80B6AFEA-17D0-427D-9569-89D6A8449DF9}" dt="2023-08-22T07:43:38.080" v="6201" actId="20577"/>
          <ac:spMkLst>
            <pc:docMk/>
            <pc:sldMk cId="3124097130" sldId="411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33:52.683" v="5986" actId="20577"/>
          <ac:spMkLst>
            <pc:docMk/>
            <pc:sldMk cId="3124097130" sldId="411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22T19:16:53.706" v="6306" actId="1076"/>
        <pc:sldMkLst>
          <pc:docMk/>
          <pc:sldMk cId="703829072" sldId="412"/>
        </pc:sldMkLst>
        <pc:spChg chg="mod">
          <ac:chgData name="Shareef Ahmed" userId="ce7c6025-ca9f-4b65-b3ee-82447e2e582a" providerId="ADAL" clId="{80B6AFEA-17D0-427D-9569-89D6A8449DF9}" dt="2023-08-22T07:45:23.944" v="6247" actId="14100"/>
          <ac:spMkLst>
            <pc:docMk/>
            <pc:sldMk cId="703829072" sldId="412"/>
            <ac:spMk id="2" creationId="{B5EB292E-62E4-2935-7408-C1BB99BEFD0E}"/>
          </ac:spMkLst>
        </pc:spChg>
        <pc:spChg chg="mod">
          <ac:chgData name="Shareef Ahmed" userId="ce7c6025-ca9f-4b65-b3ee-82447e2e582a" providerId="ADAL" clId="{80B6AFEA-17D0-427D-9569-89D6A8449DF9}" dt="2023-08-22T19:16:53.706" v="6306" actId="1076"/>
          <ac:spMkLst>
            <pc:docMk/>
            <pc:sldMk cId="703829072" sldId="412"/>
            <ac:spMk id="5" creationId="{220B3D4D-7235-E749-5656-69D154A9B63F}"/>
          </ac:spMkLst>
        </pc:spChg>
        <pc:spChg chg="mod">
          <ac:chgData name="Shareef Ahmed" userId="ce7c6025-ca9f-4b65-b3ee-82447e2e582a" providerId="ADAL" clId="{80B6AFEA-17D0-427D-9569-89D6A8449DF9}" dt="2023-08-22T07:46:06.658" v="6305" actId="20577"/>
          <ac:spMkLst>
            <pc:docMk/>
            <pc:sldMk cId="703829072" sldId="412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44:39.374" v="6212" actId="20577"/>
          <ac:spMkLst>
            <pc:docMk/>
            <pc:sldMk cId="703829072" sldId="412"/>
            <ac:spMk id="9" creationId="{66B771A8-9F27-FB9A-2414-87A99260353B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27T05:37:20.516" v="6496" actId="20577"/>
        <pc:sldMkLst>
          <pc:docMk/>
          <pc:sldMk cId="281881166" sldId="413"/>
        </pc:sldMkLst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2" creationId="{B5EB292E-62E4-2935-7408-C1BB99BEFD0E}"/>
          </ac:spMkLst>
        </pc:spChg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3" creationId="{093C792D-E2D1-9979-0126-C0A08D582080}"/>
          </ac:spMkLst>
        </pc:spChg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5" creationId="{220B3D4D-7235-E749-5656-69D154A9B63F}"/>
          </ac:spMkLst>
        </pc:spChg>
        <pc:spChg chg="del mod">
          <ac:chgData name="Shareef Ahmed" userId="ce7c6025-ca9f-4b65-b3ee-82447e2e582a" providerId="ADAL" clId="{80B6AFEA-17D0-427D-9569-89D6A8449DF9}" dt="2023-08-22T19:23:42.028" v="6356" actId="3680"/>
          <ac:spMkLst>
            <pc:docMk/>
            <pc:sldMk cId="281881166" sldId="413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19:22:54.123" v="6349" actId="20577"/>
          <ac:spMkLst>
            <pc:docMk/>
            <pc:sldMk cId="281881166" sldId="413"/>
            <ac:spMk id="9" creationId="{66B771A8-9F27-FB9A-2414-87A99260353B}"/>
          </ac:spMkLst>
        </pc:spChg>
        <pc:spChg chg="add del mod">
          <ac:chgData name="Shareef Ahmed" userId="ce7c6025-ca9f-4b65-b3ee-82447e2e582a" providerId="ADAL" clId="{80B6AFEA-17D0-427D-9569-89D6A8449DF9}" dt="2023-08-22T19:24:37.989" v="6361" actId="3680"/>
          <ac:spMkLst>
            <pc:docMk/>
            <pc:sldMk cId="281881166" sldId="413"/>
            <ac:spMk id="11" creationId="{B8B06118-0D6D-481F-C235-466FFA692526}"/>
          </ac:spMkLst>
        </pc:spChg>
        <pc:spChg chg="add mod">
          <ac:chgData name="Shareef Ahmed" userId="ce7c6025-ca9f-4b65-b3ee-82447e2e582a" providerId="ADAL" clId="{80B6AFEA-17D0-427D-9569-89D6A8449DF9}" dt="2023-08-27T05:37:20.516" v="6496" actId="20577"/>
          <ac:spMkLst>
            <pc:docMk/>
            <pc:sldMk cId="281881166" sldId="413"/>
            <ac:spMk id="14" creationId="{4F999D24-0B26-C71A-1A46-688145BE7520}"/>
          </ac:spMkLst>
        </pc:spChg>
        <pc:graphicFrameChg chg="add del mod ord modGraphic">
          <ac:chgData name="Shareef Ahmed" userId="ce7c6025-ca9f-4b65-b3ee-82447e2e582a" providerId="ADAL" clId="{80B6AFEA-17D0-427D-9569-89D6A8449DF9}" dt="2023-08-22T19:24:20.504" v="6357" actId="21"/>
          <ac:graphicFrameMkLst>
            <pc:docMk/>
            <pc:sldMk cId="281881166" sldId="413"/>
            <ac:graphicFrameMk id="6" creationId="{912FF539-5238-672A-0E60-85F3E53D932A}"/>
          </ac:graphicFrameMkLst>
        </pc:graphicFrameChg>
        <pc:graphicFrameChg chg="add mod ord modGraphic">
          <ac:chgData name="Shareef Ahmed" userId="ce7c6025-ca9f-4b65-b3ee-82447e2e582a" providerId="ADAL" clId="{80B6AFEA-17D0-427D-9569-89D6A8449DF9}" dt="2023-08-22T19:25:21.420" v="6368" actId="1076"/>
          <ac:graphicFrameMkLst>
            <pc:docMk/>
            <pc:sldMk cId="281881166" sldId="413"/>
            <ac:graphicFrameMk id="12" creationId="{405FA2EE-90C8-B5CC-37F2-2A18EBAEE811}"/>
          </ac:graphicFrameMkLst>
        </pc:graphicFrameChg>
        <pc:graphicFrameChg chg="add del mod">
          <ac:chgData name="Shareef Ahmed" userId="ce7c6025-ca9f-4b65-b3ee-82447e2e582a" providerId="ADAL" clId="{80B6AFEA-17D0-427D-9569-89D6A8449DF9}" dt="2023-08-22T19:24:40.893" v="6363"/>
          <ac:graphicFrameMkLst>
            <pc:docMk/>
            <pc:sldMk cId="281881166" sldId="413"/>
            <ac:graphicFrameMk id="13" creationId="{C3697A4A-25CD-7A1B-D7CD-D267F7B919E0}"/>
          </ac:graphicFrameMkLst>
        </pc:graphicFrameChg>
      </pc:sldChg>
      <pc:sldChg chg="add del">
        <pc:chgData name="Shareef Ahmed" userId="ce7c6025-ca9f-4b65-b3ee-82447e2e582a" providerId="ADAL" clId="{80B6AFEA-17D0-427D-9569-89D6A8449DF9}" dt="2023-08-23T19:45:36.602" v="6441" actId="2696"/>
        <pc:sldMkLst>
          <pc:docMk/>
          <pc:sldMk cId="1689125310" sldId="414"/>
        </pc:sldMkLst>
      </pc:sldChg>
      <pc:sldChg chg="add del">
        <pc:chgData name="Shareef Ahmed" userId="ce7c6025-ca9f-4b65-b3ee-82447e2e582a" providerId="ADAL" clId="{80B6AFEA-17D0-427D-9569-89D6A8449DF9}" dt="2023-08-27T20:18:56.617" v="8354" actId="47"/>
        <pc:sldMkLst>
          <pc:docMk/>
          <pc:sldMk cId="3608974593" sldId="414"/>
        </pc:sldMkLst>
      </pc:sldChg>
      <pc:sldChg chg="addSp delSp modSp add mod">
        <pc:chgData name="Shareef Ahmed" userId="ce7c6025-ca9f-4b65-b3ee-82447e2e582a" providerId="ADAL" clId="{80B6AFEA-17D0-427D-9569-89D6A8449DF9}" dt="2023-08-27T05:36:39.471" v="6470" actId="20577"/>
        <pc:sldMkLst>
          <pc:docMk/>
          <pc:sldMk cId="3146810667" sldId="415"/>
        </pc:sldMkLst>
        <pc:spChg chg="add del mod">
          <ac:chgData name="Shareef Ahmed" userId="ce7c6025-ca9f-4b65-b3ee-82447e2e582a" providerId="ADAL" clId="{80B6AFEA-17D0-427D-9569-89D6A8449DF9}" dt="2023-08-27T05:36:27.924" v="6449" actId="21"/>
          <ac:spMkLst>
            <pc:docMk/>
            <pc:sldMk cId="3146810667" sldId="415"/>
            <ac:spMk id="3" creationId="{380020DA-F3B1-41CA-04EE-FE71DB65865D}"/>
          </ac:spMkLst>
        </pc:spChg>
        <pc:spChg chg="mod">
          <ac:chgData name="Shareef Ahmed" userId="ce7c6025-ca9f-4b65-b3ee-82447e2e582a" providerId="ADAL" clId="{80B6AFEA-17D0-427D-9569-89D6A8449DF9}" dt="2023-08-27T05:36:39.471" v="6470" actId="20577"/>
          <ac:spMkLst>
            <pc:docMk/>
            <pc:sldMk cId="3146810667" sldId="415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5:36:22.971" v="6448" actId="478"/>
          <ac:spMkLst>
            <pc:docMk/>
            <pc:sldMk cId="3146810667" sldId="415"/>
            <ac:spMk id="14" creationId="{4F999D24-0B26-C71A-1A46-688145BE7520}"/>
          </ac:spMkLst>
        </pc:spChg>
        <pc:graphicFrameChg chg="del">
          <ac:chgData name="Shareef Ahmed" userId="ce7c6025-ca9f-4b65-b3ee-82447e2e582a" providerId="ADAL" clId="{80B6AFEA-17D0-427D-9569-89D6A8449DF9}" dt="2023-08-27T05:36:22.971" v="6448" actId="478"/>
          <ac:graphicFrameMkLst>
            <pc:docMk/>
            <pc:sldMk cId="3146810667" sldId="415"/>
            <ac:graphicFrameMk id="12" creationId="{405FA2EE-90C8-B5CC-37F2-2A18EBAEE811}"/>
          </ac:graphicFrameMkLst>
        </pc:graphicFrameChg>
      </pc:sldChg>
      <pc:sldChg chg="addSp delSp modSp add mod ord modAnim">
        <pc:chgData name="Shareef Ahmed" userId="ce7c6025-ca9f-4b65-b3ee-82447e2e582a" providerId="ADAL" clId="{80B6AFEA-17D0-427D-9569-89D6A8449DF9}" dt="2023-08-27T06:35:33.970" v="7299" actId="207"/>
        <pc:sldMkLst>
          <pc:docMk/>
          <pc:sldMk cId="641702943" sldId="416"/>
        </pc:sldMkLst>
        <pc:spChg chg="add del mod">
          <ac:chgData name="Shareef Ahmed" userId="ce7c6025-ca9f-4b65-b3ee-82447e2e582a" providerId="ADAL" clId="{80B6AFEA-17D0-427D-9569-89D6A8449DF9}" dt="2023-08-27T05:37:39.997" v="6498" actId="21"/>
          <ac:spMkLst>
            <pc:docMk/>
            <pc:sldMk cId="641702943" sldId="416"/>
            <ac:spMk id="3" creationId="{F48B07D0-89CA-BDEA-F685-B800CB96B10B}"/>
          </ac:spMkLst>
        </pc:spChg>
        <pc:spChg chg="add mod">
          <ac:chgData name="Shareef Ahmed" userId="ce7c6025-ca9f-4b65-b3ee-82447e2e582a" providerId="ADAL" clId="{80B6AFEA-17D0-427D-9569-89D6A8449DF9}" dt="2023-08-27T06:35:33.970" v="7299" actId="207"/>
          <ac:spMkLst>
            <pc:docMk/>
            <pc:sldMk cId="641702943" sldId="416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06:28:54.332" v="7044" actId="20577"/>
          <ac:spMkLst>
            <pc:docMk/>
            <pc:sldMk cId="641702943" sldId="416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5:37:34.631" v="6497" actId="21"/>
          <ac:spMkLst>
            <pc:docMk/>
            <pc:sldMk cId="641702943" sldId="416"/>
            <ac:spMk id="14" creationId="{4F999D24-0B26-C71A-1A46-688145BE7520}"/>
          </ac:spMkLst>
        </pc:spChg>
        <pc:graphicFrameChg chg="del">
          <ac:chgData name="Shareef Ahmed" userId="ce7c6025-ca9f-4b65-b3ee-82447e2e582a" providerId="ADAL" clId="{80B6AFEA-17D0-427D-9569-89D6A8449DF9}" dt="2023-08-27T05:36:56.724" v="6474" actId="21"/>
          <ac:graphicFrameMkLst>
            <pc:docMk/>
            <pc:sldMk cId="641702943" sldId="416"/>
            <ac:graphicFrameMk id="12" creationId="{405FA2EE-90C8-B5CC-37F2-2A18EBAEE811}"/>
          </ac:graphicFrameMkLst>
        </pc:graphicFrameChg>
      </pc:sldChg>
      <pc:sldChg chg="modSp add mod">
        <pc:chgData name="Shareef Ahmed" userId="ce7c6025-ca9f-4b65-b3ee-82447e2e582a" providerId="ADAL" clId="{80B6AFEA-17D0-427D-9569-89D6A8449DF9}" dt="2023-08-31T07:25:35.475" v="9404" actId="20577"/>
        <pc:sldMkLst>
          <pc:docMk/>
          <pc:sldMk cId="2090585264" sldId="417"/>
        </pc:sldMkLst>
        <pc:spChg chg="mod">
          <ac:chgData name="Shareef Ahmed" userId="ce7c6025-ca9f-4b65-b3ee-82447e2e582a" providerId="ADAL" clId="{80B6AFEA-17D0-427D-9569-89D6A8449DF9}" dt="2023-08-31T07:25:35.475" v="9404" actId="20577"/>
          <ac:spMkLst>
            <pc:docMk/>
            <pc:sldMk cId="2090585264" sldId="417"/>
            <ac:spMk id="3" creationId="{DEF809D8-D53C-D68B-78DF-D0819D50806C}"/>
          </ac:spMkLst>
        </pc:spChg>
      </pc:sldChg>
      <pc:sldChg chg="addSp modSp add mod">
        <pc:chgData name="Shareef Ahmed" userId="ce7c6025-ca9f-4b65-b3ee-82447e2e582a" providerId="ADAL" clId="{80B6AFEA-17D0-427D-9569-89D6A8449DF9}" dt="2023-08-27T07:13:18.586" v="7896" actId="1076"/>
        <pc:sldMkLst>
          <pc:docMk/>
          <pc:sldMk cId="3755182556" sldId="418"/>
        </pc:sldMkLst>
        <pc:spChg chg="mod">
          <ac:chgData name="Shareef Ahmed" userId="ce7c6025-ca9f-4b65-b3ee-82447e2e582a" providerId="ADAL" clId="{80B6AFEA-17D0-427D-9569-89D6A8449DF9}" dt="2023-08-27T07:07:29.638" v="7868" actId="207"/>
          <ac:spMkLst>
            <pc:docMk/>
            <pc:sldMk cId="3755182556" sldId="418"/>
            <ac:spMk id="5" creationId="{E28CE431-A406-2E40-96FA-505BD17D6919}"/>
          </ac:spMkLst>
        </pc:spChg>
        <pc:spChg chg="add mod">
          <ac:chgData name="Shareef Ahmed" userId="ce7c6025-ca9f-4b65-b3ee-82447e2e582a" providerId="ADAL" clId="{80B6AFEA-17D0-427D-9569-89D6A8449DF9}" dt="2023-08-27T07:13:18.586" v="7896" actId="1076"/>
          <ac:spMkLst>
            <pc:docMk/>
            <pc:sldMk cId="3755182556" sldId="418"/>
            <ac:spMk id="6" creationId="{B1B0F1EE-46C8-858B-907E-F2BF66F969B3}"/>
          </ac:spMkLst>
        </pc:spChg>
        <pc:spChg chg="mod">
          <ac:chgData name="Shareef Ahmed" userId="ce7c6025-ca9f-4b65-b3ee-82447e2e582a" providerId="ADAL" clId="{80B6AFEA-17D0-427D-9569-89D6A8449DF9}" dt="2023-08-27T06:53:15.568" v="7531" actId="20577"/>
          <ac:spMkLst>
            <pc:docMk/>
            <pc:sldMk cId="3755182556" sldId="418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27T07:13:18.586" v="7896" actId="1076"/>
          <ac:picMkLst>
            <pc:docMk/>
            <pc:sldMk cId="3755182556" sldId="418"/>
            <ac:picMk id="3" creationId="{BBCEABAF-CAB5-94F7-4B80-03B93963382D}"/>
          </ac:picMkLst>
        </pc:picChg>
      </pc:sldChg>
      <pc:sldChg chg="modSp add mod ord">
        <pc:chgData name="Shareef Ahmed" userId="ce7c6025-ca9f-4b65-b3ee-82447e2e582a" providerId="ADAL" clId="{80B6AFEA-17D0-427D-9569-89D6A8449DF9}" dt="2023-08-27T06:53:05.687" v="7515"/>
        <pc:sldMkLst>
          <pc:docMk/>
          <pc:sldMk cId="3254246329" sldId="419"/>
        </pc:sldMkLst>
        <pc:spChg chg="mod">
          <ac:chgData name="Shareef Ahmed" userId="ce7c6025-ca9f-4b65-b3ee-82447e2e582a" providerId="ADAL" clId="{80B6AFEA-17D0-427D-9569-89D6A8449DF9}" dt="2023-08-27T06:52:53.742" v="7513" actId="403"/>
          <ac:spMkLst>
            <pc:docMk/>
            <pc:sldMk cId="3254246329" sldId="419"/>
            <ac:spMk id="5" creationId="{E28CE431-A406-2E40-96FA-505BD17D6919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27T07:24:15.361" v="7960" actId="20577"/>
        <pc:sldMkLst>
          <pc:docMk/>
          <pc:sldMk cId="3581023187" sldId="420"/>
        </pc:sldMkLst>
        <pc:spChg chg="mod">
          <ac:chgData name="Shareef Ahmed" userId="ce7c6025-ca9f-4b65-b3ee-82447e2e582a" providerId="ADAL" clId="{80B6AFEA-17D0-427D-9569-89D6A8449DF9}" dt="2023-08-27T07:20:50.967" v="7940" actId="114"/>
          <ac:spMkLst>
            <pc:docMk/>
            <pc:sldMk cId="3581023187" sldId="420"/>
            <ac:spMk id="5" creationId="{E28CE431-A406-2E40-96FA-505BD17D6919}"/>
          </ac:spMkLst>
        </pc:spChg>
        <pc:spChg chg="add mod">
          <ac:chgData name="Shareef Ahmed" userId="ce7c6025-ca9f-4b65-b3ee-82447e2e582a" providerId="ADAL" clId="{80B6AFEA-17D0-427D-9569-89D6A8449DF9}" dt="2023-08-27T07:23:18.732" v="7943" actId="1076"/>
          <ac:spMkLst>
            <pc:docMk/>
            <pc:sldMk cId="3581023187" sldId="420"/>
            <ac:spMk id="6" creationId="{D7831F3E-35E0-FCC3-967D-74D0D0382EE8}"/>
          </ac:spMkLst>
        </pc:spChg>
        <pc:spChg chg="mod">
          <ac:chgData name="Shareef Ahmed" userId="ce7c6025-ca9f-4b65-b3ee-82447e2e582a" providerId="ADAL" clId="{80B6AFEA-17D0-427D-9569-89D6A8449DF9}" dt="2023-08-27T07:07:39.461" v="7879" actId="20577"/>
          <ac:spMkLst>
            <pc:docMk/>
            <pc:sldMk cId="3581023187" sldId="420"/>
            <ac:spMk id="9" creationId="{66B771A8-9F27-FB9A-2414-87A99260353B}"/>
          </ac:spMkLst>
        </pc:spChg>
        <pc:spChg chg="add mod">
          <ac:chgData name="Shareef Ahmed" userId="ce7c6025-ca9f-4b65-b3ee-82447e2e582a" providerId="ADAL" clId="{80B6AFEA-17D0-427D-9569-89D6A8449DF9}" dt="2023-08-27T07:24:15.361" v="7960" actId="20577"/>
          <ac:spMkLst>
            <pc:docMk/>
            <pc:sldMk cId="3581023187" sldId="420"/>
            <ac:spMk id="13" creationId="{B2DDBCC1-B50E-08D0-FC9F-467ACAACABB0}"/>
          </ac:spMkLst>
        </pc:spChg>
        <pc:picChg chg="add del mod">
          <ac:chgData name="Shareef Ahmed" userId="ce7c6025-ca9f-4b65-b3ee-82447e2e582a" providerId="ADAL" clId="{80B6AFEA-17D0-427D-9569-89D6A8449DF9}" dt="2023-08-27T07:13:38.532" v="7917" actId="478"/>
          <ac:picMkLst>
            <pc:docMk/>
            <pc:sldMk cId="3581023187" sldId="420"/>
            <ac:picMk id="2" creationId="{BEEE2916-C926-C3F5-E89D-3EE6D56ADC2E}"/>
          </ac:picMkLst>
        </pc:picChg>
        <pc:picChg chg="del mod">
          <ac:chgData name="Shareef Ahmed" userId="ce7c6025-ca9f-4b65-b3ee-82447e2e582a" providerId="ADAL" clId="{80B6AFEA-17D0-427D-9569-89D6A8449DF9}" dt="2023-08-27T07:13:27.026" v="7897" actId="478"/>
          <ac:picMkLst>
            <pc:docMk/>
            <pc:sldMk cId="3581023187" sldId="420"/>
            <ac:picMk id="3" creationId="{BBCEABAF-CAB5-94F7-4B80-03B93963382D}"/>
          </ac:picMkLst>
        </pc:picChg>
        <pc:picChg chg="add mod">
          <ac:chgData name="Shareef Ahmed" userId="ce7c6025-ca9f-4b65-b3ee-82447e2e582a" providerId="ADAL" clId="{80B6AFEA-17D0-427D-9569-89D6A8449DF9}" dt="2023-08-27T07:23:18.732" v="7943" actId="1076"/>
          <ac:picMkLst>
            <pc:docMk/>
            <pc:sldMk cId="3581023187" sldId="420"/>
            <ac:picMk id="8" creationId="{C1F6206C-C448-1402-E1AE-5DE9E643C9D3}"/>
          </ac:picMkLst>
        </pc:picChg>
        <pc:picChg chg="add mod">
          <ac:chgData name="Shareef Ahmed" userId="ce7c6025-ca9f-4b65-b3ee-82447e2e582a" providerId="ADAL" clId="{80B6AFEA-17D0-427D-9569-89D6A8449DF9}" dt="2023-08-27T07:24:01.374" v="7948" actId="1076"/>
          <ac:picMkLst>
            <pc:docMk/>
            <pc:sldMk cId="3581023187" sldId="420"/>
            <ac:picMk id="12" creationId="{1FECF5BD-E5E9-8416-9C9A-DAD01FF0DAA7}"/>
          </ac:picMkLst>
        </pc:picChg>
      </pc:sldChg>
      <pc:sldChg chg="delSp modSp add mod">
        <pc:chgData name="Shareef Ahmed" userId="ce7c6025-ca9f-4b65-b3ee-82447e2e582a" providerId="ADAL" clId="{80B6AFEA-17D0-427D-9569-89D6A8449DF9}" dt="2023-08-27T07:30:36.207" v="8127" actId="20577"/>
        <pc:sldMkLst>
          <pc:docMk/>
          <pc:sldMk cId="631876929" sldId="421"/>
        </pc:sldMkLst>
        <pc:spChg chg="mod">
          <ac:chgData name="Shareef Ahmed" userId="ce7c6025-ca9f-4b65-b3ee-82447e2e582a" providerId="ADAL" clId="{80B6AFEA-17D0-427D-9569-89D6A8449DF9}" dt="2023-08-27T07:30:36.207" v="8127" actId="20577"/>
          <ac:spMkLst>
            <pc:docMk/>
            <pc:sldMk cId="631876929" sldId="421"/>
            <ac:spMk id="5" creationId="{E28CE431-A406-2E40-96FA-505BD17D6919}"/>
          </ac:spMkLst>
        </pc:spChg>
        <pc:spChg chg="del">
          <ac:chgData name="Shareef Ahmed" userId="ce7c6025-ca9f-4b65-b3ee-82447e2e582a" providerId="ADAL" clId="{80B6AFEA-17D0-427D-9569-89D6A8449DF9}" dt="2023-08-27T07:24:59.286" v="7962" actId="21"/>
          <ac:spMkLst>
            <pc:docMk/>
            <pc:sldMk cId="631876929" sldId="421"/>
            <ac:spMk id="6" creationId="{D7831F3E-35E0-FCC3-967D-74D0D0382EE8}"/>
          </ac:spMkLst>
        </pc:spChg>
        <pc:spChg chg="mod">
          <ac:chgData name="Shareef Ahmed" userId="ce7c6025-ca9f-4b65-b3ee-82447e2e582a" providerId="ADAL" clId="{80B6AFEA-17D0-427D-9569-89D6A8449DF9}" dt="2023-08-27T07:26:46.763" v="7983" actId="1076"/>
          <ac:spMkLst>
            <pc:docMk/>
            <pc:sldMk cId="631876929" sldId="421"/>
            <ac:spMk id="13" creationId="{B2DDBCC1-B50E-08D0-FC9F-467ACAACABB0}"/>
          </ac:spMkLst>
        </pc:spChg>
        <pc:picChg chg="del">
          <ac:chgData name="Shareef Ahmed" userId="ce7c6025-ca9f-4b65-b3ee-82447e2e582a" providerId="ADAL" clId="{80B6AFEA-17D0-427D-9569-89D6A8449DF9}" dt="2023-08-27T07:24:59.286" v="7962" actId="21"/>
          <ac:picMkLst>
            <pc:docMk/>
            <pc:sldMk cId="631876929" sldId="421"/>
            <ac:picMk id="8" creationId="{C1F6206C-C448-1402-E1AE-5DE9E643C9D3}"/>
          </ac:picMkLst>
        </pc:picChg>
        <pc:picChg chg="mod">
          <ac:chgData name="Shareef Ahmed" userId="ce7c6025-ca9f-4b65-b3ee-82447e2e582a" providerId="ADAL" clId="{80B6AFEA-17D0-427D-9569-89D6A8449DF9}" dt="2023-08-27T07:26:46.763" v="7983" actId="1076"/>
          <ac:picMkLst>
            <pc:docMk/>
            <pc:sldMk cId="631876929" sldId="421"/>
            <ac:picMk id="12" creationId="{1FECF5BD-E5E9-8416-9C9A-DAD01FF0DAA7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27T07:40:08.385" v="8198" actId="21"/>
        <pc:sldMkLst>
          <pc:docMk/>
          <pc:sldMk cId="2312623363" sldId="422"/>
        </pc:sldMkLst>
        <pc:spChg chg="mod">
          <ac:chgData name="Shareef Ahmed" userId="ce7c6025-ca9f-4b65-b3ee-82447e2e582a" providerId="ADAL" clId="{80B6AFEA-17D0-427D-9569-89D6A8449DF9}" dt="2023-08-27T07:39:37.961" v="8193" actId="20577"/>
          <ac:spMkLst>
            <pc:docMk/>
            <pc:sldMk cId="2312623363" sldId="422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07:33:47.051" v="8138" actId="20577"/>
          <ac:spMkLst>
            <pc:docMk/>
            <pc:sldMk cId="2312623363" sldId="422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7:33:53.354" v="8139" actId="478"/>
          <ac:spMkLst>
            <pc:docMk/>
            <pc:sldMk cId="2312623363" sldId="422"/>
            <ac:spMk id="13" creationId="{B2DDBCC1-B50E-08D0-FC9F-467ACAACABB0}"/>
          </ac:spMkLst>
        </pc:spChg>
        <pc:picChg chg="add mod">
          <ac:chgData name="Shareef Ahmed" userId="ce7c6025-ca9f-4b65-b3ee-82447e2e582a" providerId="ADAL" clId="{80B6AFEA-17D0-427D-9569-89D6A8449DF9}" dt="2023-08-27T07:37:22.238" v="8168" actId="1076"/>
          <ac:picMkLst>
            <pc:docMk/>
            <pc:sldMk cId="2312623363" sldId="422"/>
            <ac:picMk id="3" creationId="{EF032335-2BB2-2546-5777-459BE16C531A}"/>
          </ac:picMkLst>
        </pc:picChg>
        <pc:picChg chg="add mod">
          <ac:chgData name="Shareef Ahmed" userId="ce7c6025-ca9f-4b65-b3ee-82447e2e582a" providerId="ADAL" clId="{80B6AFEA-17D0-427D-9569-89D6A8449DF9}" dt="2023-08-27T07:39:19.400" v="8174" actId="1076"/>
          <ac:picMkLst>
            <pc:docMk/>
            <pc:sldMk cId="2312623363" sldId="422"/>
            <ac:picMk id="7" creationId="{3459FD31-D37D-66FD-CDC4-B89242F1CAFF}"/>
          </ac:picMkLst>
        </pc:picChg>
        <pc:picChg chg="add mod">
          <ac:chgData name="Shareef Ahmed" userId="ce7c6025-ca9f-4b65-b3ee-82447e2e582a" providerId="ADAL" clId="{80B6AFEA-17D0-427D-9569-89D6A8449DF9}" dt="2023-08-27T07:40:05.289" v="8196" actId="14100"/>
          <ac:picMkLst>
            <pc:docMk/>
            <pc:sldMk cId="2312623363" sldId="422"/>
            <ac:picMk id="11" creationId="{F12BDC56-D26A-BB60-F501-B592B1A349FA}"/>
          </ac:picMkLst>
        </pc:picChg>
        <pc:picChg chg="del">
          <ac:chgData name="Shareef Ahmed" userId="ce7c6025-ca9f-4b65-b3ee-82447e2e582a" providerId="ADAL" clId="{80B6AFEA-17D0-427D-9569-89D6A8449DF9}" dt="2023-08-27T07:33:53.354" v="8139" actId="478"/>
          <ac:picMkLst>
            <pc:docMk/>
            <pc:sldMk cId="2312623363" sldId="422"/>
            <ac:picMk id="12" creationId="{1FECF5BD-E5E9-8416-9C9A-DAD01FF0DAA7}"/>
          </ac:picMkLst>
        </pc:picChg>
        <pc:picChg chg="add del mod">
          <ac:chgData name="Shareef Ahmed" userId="ce7c6025-ca9f-4b65-b3ee-82447e2e582a" providerId="ADAL" clId="{80B6AFEA-17D0-427D-9569-89D6A8449DF9}" dt="2023-08-27T07:40:08.385" v="8198" actId="21"/>
          <ac:picMkLst>
            <pc:docMk/>
            <pc:sldMk cId="2312623363" sldId="422"/>
            <ac:picMk id="14" creationId="{BCED95BF-2C8B-AC86-5807-E7580EA393AD}"/>
          </ac:picMkLst>
        </pc:picChg>
      </pc:sldChg>
      <pc:sldChg chg="addSp delSp modSp add del mod setBg">
        <pc:chgData name="Shareef Ahmed" userId="ce7c6025-ca9f-4b65-b3ee-82447e2e582a" providerId="ADAL" clId="{80B6AFEA-17D0-427D-9569-89D6A8449DF9}" dt="2023-08-27T20:18:48.394" v="8353" actId="47"/>
        <pc:sldMkLst>
          <pc:docMk/>
          <pc:sldMk cId="223379999" sldId="423"/>
        </pc:sldMkLst>
        <pc:spChg chg="mod or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4" creationId="{00000000-0000-0000-0000-000000000000}"/>
          </ac:spMkLst>
        </pc:spChg>
        <pc:spChg chg="del mod">
          <ac:chgData name="Shareef Ahmed" userId="ce7c6025-ca9f-4b65-b3ee-82447e2e582a" providerId="ADAL" clId="{80B6AFEA-17D0-427D-9569-89D6A8449DF9}" dt="2023-08-27T19:29:05.918" v="8219"/>
          <ac:spMkLst>
            <pc:docMk/>
            <pc:sldMk cId="223379999" sldId="423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9" creationId="{66B771A8-9F27-FB9A-2414-87A99260353B}"/>
          </ac:spMkLst>
        </pc:spChg>
        <pc:spChg chg="mo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0" creationId="{CDDACFA7-B455-9FCA-7133-34946E6DE67F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5" creationId="{7301F447-EEF7-48F5-AF73-7566EE7F64AD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7" creationId="{F7117410-A2A4-4085-9ADC-46744551DBDE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9" creationId="{99F74EB5-E547-4FB4-95F5-BCC788F3C4A0}"/>
          </ac:spMkLst>
        </pc:spChg>
        <pc:graphicFrameChg chg="add mod modGraphic">
          <ac:chgData name="Shareef Ahmed" userId="ce7c6025-ca9f-4b65-b3ee-82447e2e582a" providerId="ADAL" clId="{80B6AFEA-17D0-427D-9569-89D6A8449DF9}" dt="2023-08-27T19:30:52.429" v="8235" actId="12385"/>
          <ac:graphicFrameMkLst>
            <pc:docMk/>
            <pc:sldMk cId="223379999" sldId="423"/>
            <ac:graphicFrameMk id="2" creationId="{86E3FA6A-E0A9-DF28-1187-69C72D8649A7}"/>
          </ac:graphicFrameMkLst>
        </pc:graphicFrameChg>
        <pc:picChg chg="del mod">
          <ac:chgData name="Shareef Ahmed" userId="ce7c6025-ca9f-4b65-b3ee-82447e2e582a" providerId="ADAL" clId="{80B6AFEA-17D0-427D-9569-89D6A8449DF9}" dt="2023-08-27T19:11:14.775" v="8216" actId="21"/>
          <ac:picMkLst>
            <pc:docMk/>
            <pc:sldMk cId="223379999" sldId="423"/>
            <ac:picMk id="3" creationId="{EF032335-2BB2-2546-5777-459BE16C531A}"/>
          </ac:picMkLst>
        </pc:picChg>
        <pc:picChg chg="del mod">
          <ac:chgData name="Shareef Ahmed" userId="ce7c6025-ca9f-4b65-b3ee-82447e2e582a" providerId="ADAL" clId="{80B6AFEA-17D0-427D-9569-89D6A8449DF9}" dt="2023-08-27T19:11:13.332" v="8215" actId="21"/>
          <ac:picMkLst>
            <pc:docMk/>
            <pc:sldMk cId="223379999" sldId="423"/>
            <ac:picMk id="7" creationId="{3459FD31-D37D-66FD-CDC4-B89242F1CAFF}"/>
          </ac:picMkLst>
        </pc:picChg>
        <pc:picChg chg="del">
          <ac:chgData name="Shareef Ahmed" userId="ce7c6025-ca9f-4b65-b3ee-82447e2e582a" providerId="ADAL" clId="{80B6AFEA-17D0-427D-9569-89D6A8449DF9}" dt="2023-08-27T19:11:11.648" v="8213" actId="21"/>
          <ac:picMkLst>
            <pc:docMk/>
            <pc:sldMk cId="223379999" sldId="423"/>
            <ac:picMk id="11" creationId="{F12BDC56-D26A-BB60-F501-B592B1A349FA}"/>
          </ac:picMkLst>
        </pc:picChg>
      </pc:sldChg>
      <pc:sldChg chg="modSp add mod ord">
        <pc:chgData name="Shareef Ahmed" userId="ce7c6025-ca9f-4b65-b3ee-82447e2e582a" providerId="ADAL" clId="{80B6AFEA-17D0-427D-9569-89D6A8449DF9}" dt="2023-08-27T19:51:57.412" v="8276" actId="12788"/>
        <pc:sldMkLst>
          <pc:docMk/>
          <pc:sldMk cId="1590741945" sldId="424"/>
        </pc:sldMkLst>
        <pc:graphicFrameChg chg="mod modGraphic">
          <ac:chgData name="Shareef Ahmed" userId="ce7c6025-ca9f-4b65-b3ee-82447e2e582a" providerId="ADAL" clId="{80B6AFEA-17D0-427D-9569-89D6A8449DF9}" dt="2023-08-27T19:51:57.412" v="8276" actId="12788"/>
          <ac:graphicFrameMkLst>
            <pc:docMk/>
            <pc:sldMk cId="1590741945" sldId="424"/>
            <ac:graphicFrameMk id="2" creationId="{86E3FA6A-E0A9-DF28-1187-69C72D8649A7}"/>
          </ac:graphicFrameMkLst>
        </pc:graphicFrameChg>
      </pc:sldChg>
      <pc:sldChg chg="addSp modSp add mod">
        <pc:chgData name="Shareef Ahmed" userId="ce7c6025-ca9f-4b65-b3ee-82447e2e582a" providerId="ADAL" clId="{80B6AFEA-17D0-427D-9569-89D6A8449DF9}" dt="2023-08-27T19:52:59.134" v="8352" actId="20577"/>
        <pc:sldMkLst>
          <pc:docMk/>
          <pc:sldMk cId="1497495581" sldId="425"/>
        </pc:sldMkLst>
        <pc:spChg chg="add mod">
          <ac:chgData name="Shareef Ahmed" userId="ce7c6025-ca9f-4b65-b3ee-82447e2e582a" providerId="ADAL" clId="{80B6AFEA-17D0-427D-9569-89D6A8449DF9}" dt="2023-08-27T19:52:59.134" v="8352" actId="20577"/>
          <ac:spMkLst>
            <pc:docMk/>
            <pc:sldMk cId="1497495581" sldId="425"/>
            <ac:spMk id="3" creationId="{74A4A3DA-F191-AE00-E7FB-F30A1EDA0A8C}"/>
          </ac:spMkLst>
        </pc:spChg>
        <pc:graphicFrameChg chg="mod modGraphic">
          <ac:chgData name="Shareef Ahmed" userId="ce7c6025-ca9f-4b65-b3ee-82447e2e582a" providerId="ADAL" clId="{80B6AFEA-17D0-427D-9569-89D6A8449DF9}" dt="2023-08-27T19:52:07.508" v="8277" actId="12788"/>
          <ac:graphicFrameMkLst>
            <pc:docMk/>
            <pc:sldMk cId="1497495581" sldId="425"/>
            <ac:graphicFrameMk id="2" creationId="{86E3FA6A-E0A9-DF28-1187-69C72D8649A7}"/>
          </ac:graphicFrameMkLst>
        </pc:graphicFrameChg>
      </pc:sldChg>
      <pc:sldChg chg="addSp delSp modSp add mod modAnim">
        <pc:chgData name="Shareef Ahmed" userId="ce7c6025-ca9f-4b65-b3ee-82447e2e582a" providerId="ADAL" clId="{80B6AFEA-17D0-427D-9569-89D6A8449DF9}" dt="2023-08-30T06:31:15.818" v="8516"/>
        <pc:sldMkLst>
          <pc:docMk/>
          <pc:sldMk cId="3507268662" sldId="426"/>
        </pc:sldMkLst>
        <pc:spChg chg="mod">
          <ac:chgData name="Shareef Ahmed" userId="ce7c6025-ca9f-4b65-b3ee-82447e2e582a" providerId="ADAL" clId="{80B6AFEA-17D0-427D-9569-89D6A8449DF9}" dt="2023-08-30T06:22:02.081" v="8475" actId="14100"/>
          <ac:spMkLst>
            <pc:docMk/>
            <pc:sldMk cId="3507268662" sldId="426"/>
            <ac:spMk id="6" creationId="{A7FCFFD6-A67D-1D78-FDD0-5F5EF8F585EA}"/>
          </ac:spMkLst>
        </pc:spChg>
        <pc:graphicFrameChg chg="add del mod">
          <ac:chgData name="Shareef Ahmed" userId="ce7c6025-ca9f-4b65-b3ee-82447e2e582a" providerId="ADAL" clId="{80B6AFEA-17D0-427D-9569-89D6A8449DF9}" dt="2023-08-30T06:12:49.356" v="8421"/>
          <ac:graphicFrameMkLst>
            <pc:docMk/>
            <pc:sldMk cId="3507268662" sldId="426"/>
            <ac:graphicFrameMk id="3" creationId="{AEAC3AAB-D4C3-86D3-4C5E-0F99D33E2257}"/>
          </ac:graphicFrameMkLst>
        </pc:graphicFrameChg>
        <pc:picChg chg="del">
          <ac:chgData name="Shareef Ahmed" userId="ce7c6025-ca9f-4b65-b3ee-82447e2e582a" providerId="ADAL" clId="{80B6AFEA-17D0-427D-9569-89D6A8449DF9}" dt="2023-08-30T06:12:00.942" v="8419" actId="21"/>
          <ac:picMkLst>
            <pc:docMk/>
            <pc:sldMk cId="3507268662" sldId="426"/>
            <ac:picMk id="2" creationId="{70D6CB9C-ACF5-EABB-F6AA-02293AEBE42E}"/>
          </ac:picMkLst>
        </pc:picChg>
        <pc:picChg chg="add mod">
          <ac:chgData name="Shareef Ahmed" userId="ce7c6025-ca9f-4b65-b3ee-82447e2e582a" providerId="ADAL" clId="{80B6AFEA-17D0-427D-9569-89D6A8449DF9}" dt="2023-08-30T06:22:44.780" v="8479" actId="1076"/>
          <ac:picMkLst>
            <pc:docMk/>
            <pc:sldMk cId="3507268662" sldId="426"/>
            <ac:picMk id="2050" creationId="{BEE81625-3742-1296-D038-6B0B1053DF25}"/>
          </ac:picMkLst>
        </pc:picChg>
        <pc:picChg chg="add mod">
          <ac:chgData name="Shareef Ahmed" userId="ce7c6025-ca9f-4b65-b3ee-82447e2e582a" providerId="ADAL" clId="{80B6AFEA-17D0-427D-9569-89D6A8449DF9}" dt="2023-08-30T06:22:48.509" v="8480" actId="1076"/>
          <ac:picMkLst>
            <pc:docMk/>
            <pc:sldMk cId="3507268662" sldId="426"/>
            <ac:picMk id="2052" creationId="{57F05C9A-C681-BA45-3646-570EA35669A3}"/>
          </ac:picMkLst>
        </pc:picChg>
        <pc:picChg chg="add mod">
          <ac:chgData name="Shareef Ahmed" userId="ce7c6025-ca9f-4b65-b3ee-82447e2e582a" providerId="ADAL" clId="{80B6AFEA-17D0-427D-9569-89D6A8449DF9}" dt="2023-08-30T06:22:51.885" v="8481" actId="1076"/>
          <ac:picMkLst>
            <pc:docMk/>
            <pc:sldMk cId="3507268662" sldId="426"/>
            <ac:picMk id="2054" creationId="{152498DA-367D-6DB2-64F2-1F5AA46CC125}"/>
          </ac:picMkLst>
        </pc:picChg>
      </pc:sldChg>
      <pc:sldChg chg="addSp delSp modSp add mod modAnim">
        <pc:chgData name="Shareef Ahmed" userId="ce7c6025-ca9f-4b65-b3ee-82447e2e582a" providerId="ADAL" clId="{80B6AFEA-17D0-427D-9569-89D6A8449DF9}" dt="2023-08-30T06:35:09.823" v="8518" actId="14100"/>
        <pc:sldMkLst>
          <pc:docMk/>
          <pc:sldMk cId="677870708" sldId="427"/>
        </pc:sldMkLst>
        <pc:spChg chg="mod">
          <ac:chgData name="Shareef Ahmed" userId="ce7c6025-ca9f-4b65-b3ee-82447e2e582a" providerId="ADAL" clId="{80B6AFEA-17D0-427D-9569-89D6A8449DF9}" dt="2023-08-30T06:35:09.823" v="8518" actId="14100"/>
          <ac:spMkLst>
            <pc:docMk/>
            <pc:sldMk cId="677870708" sldId="427"/>
            <ac:spMk id="7" creationId="{6B297E91-F8D0-B529-2B94-B98AF2E60B76}"/>
          </ac:spMkLst>
        </pc:spChg>
        <pc:picChg chg="del">
          <ac:chgData name="Shareef Ahmed" userId="ce7c6025-ca9f-4b65-b3ee-82447e2e582a" providerId="ADAL" clId="{80B6AFEA-17D0-427D-9569-89D6A8449DF9}" dt="2023-08-30T06:26:36.180" v="8490" actId="478"/>
          <ac:picMkLst>
            <pc:docMk/>
            <pc:sldMk cId="677870708" sldId="427"/>
            <ac:picMk id="2" creationId="{139A5AE9-DA59-724E-60EB-7EEF9583F08B}"/>
          </ac:picMkLst>
        </pc:picChg>
        <pc:picChg chg="add mod">
          <ac:chgData name="Shareef Ahmed" userId="ce7c6025-ca9f-4b65-b3ee-82447e2e582a" providerId="ADAL" clId="{80B6AFEA-17D0-427D-9569-89D6A8449DF9}" dt="2023-08-30T06:27:22.744" v="8496" actId="1076"/>
          <ac:picMkLst>
            <pc:docMk/>
            <pc:sldMk cId="677870708" sldId="427"/>
            <ac:picMk id="5122" creationId="{0D0D298D-C7C3-0619-D8AC-DF6210B1DAB5}"/>
          </ac:picMkLst>
        </pc:picChg>
        <pc:picChg chg="add mod">
          <ac:chgData name="Shareef Ahmed" userId="ce7c6025-ca9f-4b65-b3ee-82447e2e582a" providerId="ADAL" clId="{80B6AFEA-17D0-427D-9569-89D6A8449DF9}" dt="2023-08-30T06:29:27.401" v="8505" actId="1076"/>
          <ac:picMkLst>
            <pc:docMk/>
            <pc:sldMk cId="677870708" sldId="427"/>
            <ac:picMk id="5124" creationId="{03333298-1825-99F8-A5A3-477C72804027}"/>
          </ac:picMkLst>
        </pc:picChg>
        <pc:picChg chg="add mod">
          <ac:chgData name="Shareef Ahmed" userId="ce7c6025-ca9f-4b65-b3ee-82447e2e582a" providerId="ADAL" clId="{80B6AFEA-17D0-427D-9569-89D6A8449DF9}" dt="2023-08-30T06:29:32.527" v="8506" actId="1076"/>
          <ac:picMkLst>
            <pc:docMk/>
            <pc:sldMk cId="677870708" sldId="427"/>
            <ac:picMk id="5126" creationId="{2C80B727-C052-65D9-E4E2-3ED4D4AE4797}"/>
          </ac:picMkLst>
        </pc:picChg>
      </pc:sldChg>
      <pc:sldChg chg="addSp modSp add mod">
        <pc:chgData name="Shareef Ahmed" userId="ce7c6025-ca9f-4b65-b3ee-82447e2e582a" providerId="ADAL" clId="{80B6AFEA-17D0-427D-9569-89D6A8449DF9}" dt="2023-08-31T05:50:42.605" v="9177" actId="1076"/>
        <pc:sldMkLst>
          <pc:docMk/>
          <pc:sldMk cId="573451559" sldId="428"/>
        </pc:sldMkLst>
        <pc:spChg chg="mod">
          <ac:chgData name="Shareef Ahmed" userId="ce7c6025-ca9f-4b65-b3ee-82447e2e582a" providerId="ADAL" clId="{80B6AFEA-17D0-427D-9569-89D6A8449DF9}" dt="2023-08-31T05:50:38.716" v="9176" actId="20577"/>
          <ac:spMkLst>
            <pc:docMk/>
            <pc:sldMk cId="573451559" sldId="428"/>
            <ac:spMk id="3" creationId="{00000000-0000-0000-0000-000000000000}"/>
          </ac:spMkLst>
        </pc:spChg>
        <pc:picChg chg="add mod">
          <ac:chgData name="Shareef Ahmed" userId="ce7c6025-ca9f-4b65-b3ee-82447e2e582a" providerId="ADAL" clId="{80B6AFEA-17D0-427D-9569-89D6A8449DF9}" dt="2023-08-31T05:50:42.605" v="9177" actId="1076"/>
          <ac:picMkLst>
            <pc:docMk/>
            <pc:sldMk cId="573451559" sldId="428"/>
            <ac:picMk id="7" creationId="{0B098AF6-67AA-0289-6C96-A4DD68C15283}"/>
          </ac:picMkLst>
        </pc:picChg>
      </pc:sldChg>
      <pc:sldChg chg="new del">
        <pc:chgData name="Shareef Ahmed" userId="ce7c6025-ca9f-4b65-b3ee-82447e2e582a" providerId="ADAL" clId="{80B6AFEA-17D0-427D-9569-89D6A8449DF9}" dt="2023-08-31T06:23:10.935" v="9392" actId="2696"/>
        <pc:sldMkLst>
          <pc:docMk/>
          <pc:sldMk cId="4019208597" sldId="429"/>
        </pc:sldMkLst>
      </pc:sldChg>
    </pc:docChg>
  </pc:docChgLst>
  <pc:docChgLst>
    <pc:chgData name="Ahmed, Shareef" userId="ce7c6025-ca9f-4b65-b3ee-82447e2e582a" providerId="ADAL" clId="{B8310365-5525-40F2-8280-EE0F45C0F0E9}"/>
    <pc:docChg chg="undo custSel addSld delSld modSld sldOrd">
      <pc:chgData name="Ahmed, Shareef" userId="ce7c6025-ca9f-4b65-b3ee-82447e2e582a" providerId="ADAL" clId="{B8310365-5525-40F2-8280-EE0F45C0F0E9}" dt="2023-10-30T15:51:17.947" v="8423" actId="113"/>
      <pc:docMkLst>
        <pc:docMk/>
      </pc:docMkLst>
      <pc:sldChg chg="delSp modSp mod">
        <pc:chgData name="Ahmed, Shareef" userId="ce7c6025-ca9f-4b65-b3ee-82447e2e582a" providerId="ADAL" clId="{B8310365-5525-40F2-8280-EE0F45C0F0E9}" dt="2023-10-30T01:22:19.704" v="7152" actId="478"/>
        <pc:sldMkLst>
          <pc:docMk/>
          <pc:sldMk cId="979164254" sldId="256"/>
        </pc:sldMkLst>
        <pc:spChg chg="mod">
          <ac:chgData name="Ahmed, Shareef" userId="ce7c6025-ca9f-4b65-b3ee-82447e2e582a" providerId="ADAL" clId="{B8310365-5525-40F2-8280-EE0F45C0F0E9}" dt="2023-10-24T21:09:00.133" v="23" actId="20577"/>
          <ac:spMkLst>
            <pc:docMk/>
            <pc:sldMk cId="979164254" sldId="256"/>
            <ac:spMk id="2" creationId="{00000000-0000-0000-0000-000000000000}"/>
          </ac:spMkLst>
        </pc:spChg>
        <pc:spChg chg="del">
          <ac:chgData name="Ahmed, Shareef" userId="ce7c6025-ca9f-4b65-b3ee-82447e2e582a" providerId="ADAL" clId="{B8310365-5525-40F2-8280-EE0F45C0F0E9}" dt="2023-10-30T01:22:19.704" v="7152" actId="478"/>
          <ac:spMkLst>
            <pc:docMk/>
            <pc:sldMk cId="979164254" sldId="256"/>
            <ac:spMk id="3" creationId="{173B92DC-E1D9-50D0-EEAB-B6DC966C7308}"/>
          </ac:spMkLst>
        </pc:spChg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2231167726" sldId="396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573451559" sldId="428"/>
        </pc:sldMkLst>
      </pc:sldChg>
      <pc:sldChg chg="modSp add del mod ord modAnim">
        <pc:chgData name="Ahmed, Shareef" userId="ce7c6025-ca9f-4b65-b3ee-82447e2e582a" providerId="ADAL" clId="{B8310365-5525-40F2-8280-EE0F45C0F0E9}" dt="2023-10-29T21:37:15.578" v="4539" actId="47"/>
        <pc:sldMkLst>
          <pc:docMk/>
          <pc:sldMk cId="1551683505" sldId="438"/>
        </pc:sldMkLst>
        <pc:spChg chg="mod">
          <ac:chgData name="Ahmed, Shareef" userId="ce7c6025-ca9f-4b65-b3ee-82447e2e582a" providerId="ADAL" clId="{B8310365-5525-40F2-8280-EE0F45C0F0E9}" dt="2023-10-24T21:59:14.360" v="124" actId="207"/>
          <ac:spMkLst>
            <pc:docMk/>
            <pc:sldMk cId="1551683505" sldId="438"/>
            <ac:spMk id="2" creationId="{3B82C681-E4F0-A0DE-E1BD-435A7BE1293A}"/>
          </ac:spMkLst>
        </pc:spChg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3344521910" sldId="439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1904904646" sldId="456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4045090975" sldId="461"/>
        </pc:sldMkLst>
      </pc:sldChg>
      <pc:sldChg chg="addSp delSp modSp mod modAnim">
        <pc:chgData name="Ahmed, Shareef" userId="ce7c6025-ca9f-4b65-b3ee-82447e2e582a" providerId="ADAL" clId="{B8310365-5525-40F2-8280-EE0F45C0F0E9}" dt="2023-10-30T15:51:17.947" v="8423" actId="113"/>
        <pc:sldMkLst>
          <pc:docMk/>
          <pc:sldMk cId="3361550352" sldId="482"/>
        </pc:sldMkLst>
        <pc:spChg chg="mod">
          <ac:chgData name="Ahmed, Shareef" userId="ce7c6025-ca9f-4b65-b3ee-82447e2e582a" providerId="ADAL" clId="{B8310365-5525-40F2-8280-EE0F45C0F0E9}" dt="2023-10-24T22:30:00.279" v="770" actId="20577"/>
          <ac:spMkLst>
            <pc:docMk/>
            <pc:sldMk cId="3361550352" sldId="482"/>
            <ac:spMk id="2" creationId="{00000000-0000-0000-0000-000000000000}"/>
          </ac:spMkLst>
        </pc:spChg>
        <pc:spChg chg="del mod">
          <ac:chgData name="Ahmed, Shareef" userId="ce7c6025-ca9f-4b65-b3ee-82447e2e582a" providerId="ADAL" clId="{B8310365-5525-40F2-8280-EE0F45C0F0E9}" dt="2023-10-24T22:30:14.062" v="776" actId="478"/>
          <ac:spMkLst>
            <pc:docMk/>
            <pc:sldMk cId="3361550352" sldId="482"/>
            <ac:spMk id="3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30T15:51:17.947" v="8423" actId="113"/>
          <ac:spMkLst>
            <pc:docMk/>
            <pc:sldMk cId="3361550352" sldId="482"/>
            <ac:spMk id="6" creationId="{05ADA959-3A12-A307-80A3-96831BDC32E4}"/>
          </ac:spMkLst>
        </pc:spChg>
        <pc:spChg chg="del mod">
          <ac:chgData name="Ahmed, Shareef" userId="ce7c6025-ca9f-4b65-b3ee-82447e2e582a" providerId="ADAL" clId="{B8310365-5525-40F2-8280-EE0F45C0F0E9}" dt="2023-10-24T22:47:52.086" v="1064" actId="478"/>
          <ac:spMkLst>
            <pc:docMk/>
            <pc:sldMk cId="3361550352" sldId="482"/>
            <ac:spMk id="7" creationId="{A8659737-2876-00FA-1DBF-C309F72C9853}"/>
          </ac:spMkLst>
        </pc:spChg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3424851554" sldId="483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91687432" sldId="484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3860557937" sldId="489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3568966789" sldId="490"/>
        </pc:sldMkLst>
      </pc:sldChg>
      <pc:sldChg chg="del">
        <pc:chgData name="Ahmed, Shareef" userId="ce7c6025-ca9f-4b65-b3ee-82447e2e582a" providerId="ADAL" clId="{B8310365-5525-40F2-8280-EE0F45C0F0E9}" dt="2023-10-25T05:17:43.205" v="2565" actId="2696"/>
        <pc:sldMkLst>
          <pc:docMk/>
          <pc:sldMk cId="2269165458" sldId="492"/>
        </pc:sldMkLst>
      </pc:sldChg>
      <pc:sldChg chg="del">
        <pc:chgData name="Ahmed, Shareef" userId="ce7c6025-ca9f-4b65-b3ee-82447e2e582a" providerId="ADAL" clId="{B8310365-5525-40F2-8280-EE0F45C0F0E9}" dt="2023-10-25T05:17:43.205" v="2565" actId="2696"/>
        <pc:sldMkLst>
          <pc:docMk/>
          <pc:sldMk cId="697091587" sldId="497"/>
        </pc:sldMkLst>
      </pc:sldChg>
      <pc:sldChg chg="del">
        <pc:chgData name="Ahmed, Shareef" userId="ce7c6025-ca9f-4b65-b3ee-82447e2e582a" providerId="ADAL" clId="{B8310365-5525-40F2-8280-EE0F45C0F0E9}" dt="2023-10-25T05:17:43.205" v="2565" actId="2696"/>
        <pc:sldMkLst>
          <pc:docMk/>
          <pc:sldMk cId="1164682235" sldId="498"/>
        </pc:sldMkLst>
      </pc:sldChg>
      <pc:sldChg chg="del">
        <pc:chgData name="Ahmed, Shareef" userId="ce7c6025-ca9f-4b65-b3ee-82447e2e582a" providerId="ADAL" clId="{B8310365-5525-40F2-8280-EE0F45C0F0E9}" dt="2023-10-24T22:11:35.536" v="395" actId="47"/>
        <pc:sldMkLst>
          <pc:docMk/>
          <pc:sldMk cId="3479317268" sldId="502"/>
        </pc:sldMkLst>
      </pc:sldChg>
      <pc:sldChg chg="addSp delSp modSp mod delAnim modAnim">
        <pc:chgData name="Ahmed, Shareef" userId="ce7c6025-ca9f-4b65-b3ee-82447e2e582a" providerId="ADAL" clId="{B8310365-5525-40F2-8280-EE0F45C0F0E9}" dt="2023-10-30T15:47:02.480" v="8418"/>
        <pc:sldMkLst>
          <pc:docMk/>
          <pc:sldMk cId="2172755127" sldId="503"/>
        </pc:sldMkLst>
        <pc:spChg chg="mod">
          <ac:chgData name="Ahmed, Shareef" userId="ce7c6025-ca9f-4b65-b3ee-82447e2e582a" providerId="ADAL" clId="{B8310365-5525-40F2-8280-EE0F45C0F0E9}" dt="2023-10-29T21:06:42.273" v="4241" actId="20577"/>
          <ac:spMkLst>
            <pc:docMk/>
            <pc:sldMk cId="2172755127" sldId="503"/>
            <ac:spMk id="2" creationId="{00000000-0000-0000-0000-000000000000}"/>
          </ac:spMkLst>
        </pc:spChg>
        <pc:spChg chg="mod">
          <ac:chgData name="Ahmed, Shareef" userId="ce7c6025-ca9f-4b65-b3ee-82447e2e582a" providerId="ADAL" clId="{B8310365-5525-40F2-8280-EE0F45C0F0E9}" dt="2023-10-30T14:37:02.576" v="7733" actId="20577"/>
          <ac:spMkLst>
            <pc:docMk/>
            <pc:sldMk cId="2172755127" sldId="503"/>
            <ac:spMk id="3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30T14:44:49.164" v="7824" actId="113"/>
          <ac:spMkLst>
            <pc:docMk/>
            <pc:sldMk cId="2172755127" sldId="503"/>
            <ac:spMk id="6" creationId="{C96A43C3-919B-4C24-D2E9-D2EC985699D4}"/>
          </ac:spMkLst>
        </pc:spChg>
        <pc:spChg chg="add del mod">
          <ac:chgData name="Ahmed, Shareef" userId="ce7c6025-ca9f-4b65-b3ee-82447e2e582a" providerId="ADAL" clId="{B8310365-5525-40F2-8280-EE0F45C0F0E9}" dt="2023-10-29T23:31:07.934" v="5035" actId="21"/>
          <ac:spMkLst>
            <pc:docMk/>
            <pc:sldMk cId="2172755127" sldId="503"/>
            <ac:spMk id="7" creationId="{B2210907-E2EA-1DC0-6B4E-C5FEA6F1D2E3}"/>
          </ac:spMkLst>
        </pc:spChg>
        <pc:spChg chg="add mod">
          <ac:chgData name="Ahmed, Shareef" userId="ce7c6025-ca9f-4b65-b3ee-82447e2e582a" providerId="ADAL" clId="{B8310365-5525-40F2-8280-EE0F45C0F0E9}" dt="2023-10-30T14:40:14.464" v="7743" actId="1076"/>
          <ac:spMkLst>
            <pc:docMk/>
            <pc:sldMk cId="2172755127" sldId="503"/>
            <ac:spMk id="8" creationId="{513451AD-54DF-F437-F4EA-01F6F7A227ED}"/>
          </ac:spMkLst>
        </pc:spChg>
        <pc:spChg chg="del">
          <ac:chgData name="Ahmed, Shareef" userId="ce7c6025-ca9f-4b65-b3ee-82447e2e582a" providerId="ADAL" clId="{B8310365-5525-40F2-8280-EE0F45C0F0E9}" dt="2023-10-25T03:53:35.368" v="1377" actId="478"/>
          <ac:spMkLst>
            <pc:docMk/>
            <pc:sldMk cId="2172755127" sldId="503"/>
            <ac:spMk id="8" creationId="{EA0BAFD2-046E-23EB-F36A-2CB024C8E3C2}"/>
          </ac:spMkLst>
        </pc:spChg>
        <pc:spChg chg="add mod">
          <ac:chgData name="Ahmed, Shareef" userId="ce7c6025-ca9f-4b65-b3ee-82447e2e582a" providerId="ADAL" clId="{B8310365-5525-40F2-8280-EE0F45C0F0E9}" dt="2023-10-30T14:39:09.156" v="7741" actId="20577"/>
          <ac:spMkLst>
            <pc:docMk/>
            <pc:sldMk cId="2172755127" sldId="503"/>
            <ac:spMk id="9" creationId="{9E2D8E22-9633-897F-D6BC-5371F0FE1906}"/>
          </ac:spMkLst>
        </pc:spChg>
        <pc:graphicFrameChg chg="del">
          <ac:chgData name="Ahmed, Shareef" userId="ce7c6025-ca9f-4b65-b3ee-82447e2e582a" providerId="ADAL" clId="{B8310365-5525-40F2-8280-EE0F45C0F0E9}" dt="2023-10-25T03:53:31.420" v="1376" actId="478"/>
          <ac:graphicFrameMkLst>
            <pc:docMk/>
            <pc:sldMk cId="2172755127" sldId="503"/>
            <ac:graphicFrameMk id="6" creationId="{23020370-B215-F9A6-568B-39D958EBABB8}"/>
          </ac:graphicFrameMkLst>
        </pc:graphicFrameChg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738851450" sldId="504"/>
        </pc:sldMkLst>
      </pc:sldChg>
      <pc:sldChg chg="addSp delSp modSp mod">
        <pc:chgData name="Ahmed, Shareef" userId="ce7c6025-ca9f-4b65-b3ee-82447e2e582a" providerId="ADAL" clId="{B8310365-5525-40F2-8280-EE0F45C0F0E9}" dt="2023-10-30T02:01:28.956" v="7392"/>
        <pc:sldMkLst>
          <pc:docMk/>
          <pc:sldMk cId="1819330573" sldId="505"/>
        </pc:sldMkLst>
        <pc:spChg chg="mod">
          <ac:chgData name="Ahmed, Shareef" userId="ce7c6025-ca9f-4b65-b3ee-82447e2e582a" providerId="ADAL" clId="{B8310365-5525-40F2-8280-EE0F45C0F0E9}" dt="2023-10-24T22:57:10.881" v="1076" actId="20577"/>
          <ac:spMkLst>
            <pc:docMk/>
            <pc:sldMk cId="1819330573" sldId="505"/>
            <ac:spMk id="2" creationId="{00000000-0000-0000-0000-000000000000}"/>
          </ac:spMkLst>
        </pc:spChg>
        <pc:spChg chg="del mod">
          <ac:chgData name="Ahmed, Shareef" userId="ce7c6025-ca9f-4b65-b3ee-82447e2e582a" providerId="ADAL" clId="{B8310365-5525-40F2-8280-EE0F45C0F0E9}" dt="2023-10-24T23:10:33.839" v="1242" actId="478"/>
          <ac:spMkLst>
            <pc:docMk/>
            <pc:sldMk cId="1819330573" sldId="505"/>
            <ac:spMk id="3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30T02:01:28.956" v="7392"/>
          <ac:spMkLst>
            <pc:docMk/>
            <pc:sldMk cId="1819330573" sldId="505"/>
            <ac:spMk id="3" creationId="{1691399B-CCD8-8AE1-5F48-E30DA408B676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6" creationId="{F2743139-22FD-82E3-4A75-A524A95E1DCA}"/>
          </ac:spMkLst>
        </pc:spChg>
        <pc:spChg chg="del">
          <ac:chgData name="Ahmed, Shareef" userId="ce7c6025-ca9f-4b65-b3ee-82447e2e582a" providerId="ADAL" clId="{B8310365-5525-40F2-8280-EE0F45C0F0E9}" dt="2023-10-24T23:03:48.899" v="1117" actId="478"/>
          <ac:spMkLst>
            <pc:docMk/>
            <pc:sldMk cId="1819330573" sldId="505"/>
            <ac:spMk id="7" creationId="{A8659737-2876-00FA-1DBF-C309F72C9853}"/>
          </ac:spMkLst>
        </pc:spChg>
        <pc:spChg chg="add mod">
          <ac:chgData name="Ahmed, Shareef" userId="ce7c6025-ca9f-4b65-b3ee-82447e2e582a" providerId="ADAL" clId="{B8310365-5525-40F2-8280-EE0F45C0F0E9}" dt="2023-10-30T02:01:17.937" v="7390" actId="1038"/>
          <ac:spMkLst>
            <pc:docMk/>
            <pc:sldMk cId="1819330573" sldId="505"/>
            <ac:spMk id="8" creationId="{08B17017-BEC7-92B3-4EEF-9F8A5B4EC1AF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9" creationId="{B0FFDB3F-32BA-18B8-14F4-519DE6752904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0" creationId="{2F8B2104-627F-6ECA-8DFC-D5513BC7FFF6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1" creationId="{CE3A8AB9-19CB-B009-3E20-4EDE4D398875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2" creationId="{085F4D00-302C-AD99-CF70-218CFFBAEEF8}"/>
          </ac:spMkLst>
        </pc:spChg>
        <pc:spChg chg="add del mod">
          <ac:chgData name="Ahmed, Shareef" userId="ce7c6025-ca9f-4b65-b3ee-82447e2e582a" providerId="ADAL" clId="{B8310365-5525-40F2-8280-EE0F45C0F0E9}" dt="2023-10-24T23:04:36.386" v="1124" actId="478"/>
          <ac:spMkLst>
            <pc:docMk/>
            <pc:sldMk cId="1819330573" sldId="505"/>
            <ac:spMk id="13" creationId="{9C68AEEB-A7DC-8E15-3387-62B587DC8376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4" creationId="{C3E906CF-28DC-F939-A3BD-1AC7365FA7E1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5" creationId="{8F790BBB-16E0-6979-905F-2EC85CC867C0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6" creationId="{86D09D76-E12C-7106-58BD-3F3D6343969E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7" creationId="{4E53E780-AFBF-3FFC-61A1-20F54D20C6E7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8" creationId="{1D55AFA1-FE0E-D163-8170-42A02D85CEC7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9" creationId="{9FD106AB-5052-4B44-882F-9F2D5C3DAFF2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20" creationId="{9E71A3F1-3AF1-423D-6635-9FFF75C417E9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21" creationId="{188900E2-B71C-0317-985E-2910CF4AB153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22" creationId="{089F6672-EC55-A964-4A81-4674BE7FBA7A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23" creationId="{B6275C85-FB73-ACD6-7E78-98A74E912697}"/>
          </ac:spMkLst>
        </pc:spChg>
        <pc:spChg chg="add del mod">
          <ac:chgData name="Ahmed, Shareef" userId="ce7c6025-ca9f-4b65-b3ee-82447e2e582a" providerId="ADAL" clId="{B8310365-5525-40F2-8280-EE0F45C0F0E9}" dt="2023-10-24T23:07:57.670" v="1183"/>
          <ac:spMkLst>
            <pc:docMk/>
            <pc:sldMk cId="1819330573" sldId="505"/>
            <ac:spMk id="45" creationId="{E8149398-5466-D3B9-EFD0-23B294D42C9B}"/>
          </ac:spMkLst>
        </pc:spChg>
        <pc:spChg chg="add mod">
          <ac:chgData name="Ahmed, Shareef" userId="ce7c6025-ca9f-4b65-b3ee-82447e2e582a" providerId="ADAL" clId="{B8310365-5525-40F2-8280-EE0F45C0F0E9}" dt="2023-10-24T23:11:37.100" v="1256" actId="207"/>
          <ac:spMkLst>
            <pc:docMk/>
            <pc:sldMk cId="1819330573" sldId="505"/>
            <ac:spMk id="74" creationId="{F082CA14-7232-5F5E-AB3F-D7C47A50D9AE}"/>
          </ac:spMkLst>
        </pc:spChg>
        <pc:spChg chg="add mod">
          <ac:chgData name="Ahmed, Shareef" userId="ce7c6025-ca9f-4b65-b3ee-82447e2e582a" providerId="ADAL" clId="{B8310365-5525-40F2-8280-EE0F45C0F0E9}" dt="2023-10-24T23:11:34.683" v="1255" actId="207"/>
          <ac:spMkLst>
            <pc:docMk/>
            <pc:sldMk cId="1819330573" sldId="505"/>
            <ac:spMk id="75" creationId="{5F2BA2B7-725B-6318-F0EB-1F674D61E43C}"/>
          </ac:spMkLst>
        </pc:spChg>
        <pc:spChg chg="add mod">
          <ac:chgData name="Ahmed, Shareef" userId="ce7c6025-ca9f-4b65-b3ee-82447e2e582a" providerId="ADAL" clId="{B8310365-5525-40F2-8280-EE0F45C0F0E9}" dt="2023-10-24T23:11:31.433" v="1254" actId="207"/>
          <ac:spMkLst>
            <pc:docMk/>
            <pc:sldMk cId="1819330573" sldId="505"/>
            <ac:spMk id="76" creationId="{C8EDFEE0-376C-C320-F61B-7A5B17E759AF}"/>
          </ac:spMkLst>
        </pc:spChg>
        <pc:spChg chg="add mod">
          <ac:chgData name="Ahmed, Shareef" userId="ce7c6025-ca9f-4b65-b3ee-82447e2e582a" providerId="ADAL" clId="{B8310365-5525-40F2-8280-EE0F45C0F0E9}" dt="2023-10-24T23:11:29.028" v="1253" actId="207"/>
          <ac:spMkLst>
            <pc:docMk/>
            <pc:sldMk cId="1819330573" sldId="505"/>
            <ac:spMk id="77" creationId="{D68ABDA8-3AE2-0D32-DD1C-DD4D510D2B90}"/>
          </ac:spMkLst>
        </pc:spChg>
        <pc:spChg chg="add mod">
          <ac:chgData name="Ahmed, Shareef" userId="ce7c6025-ca9f-4b65-b3ee-82447e2e582a" providerId="ADAL" clId="{B8310365-5525-40F2-8280-EE0F45C0F0E9}" dt="2023-10-24T23:11:26.630" v="1252" actId="207"/>
          <ac:spMkLst>
            <pc:docMk/>
            <pc:sldMk cId="1819330573" sldId="505"/>
            <ac:spMk id="78" creationId="{51368AB1-756E-68FA-0A2C-001E0AD7C05D}"/>
          </ac:spMkLst>
        </pc:spChg>
        <pc:spChg chg="add mod">
          <ac:chgData name="Ahmed, Shareef" userId="ce7c6025-ca9f-4b65-b3ee-82447e2e582a" providerId="ADAL" clId="{B8310365-5525-40F2-8280-EE0F45C0F0E9}" dt="2023-10-24T23:11:24.021" v="1251" actId="207"/>
          <ac:spMkLst>
            <pc:docMk/>
            <pc:sldMk cId="1819330573" sldId="505"/>
            <ac:spMk id="79" creationId="{D58752DC-CCB9-D016-CEF1-BC0BA8E493CB}"/>
          </ac:spMkLst>
        </pc:spChg>
        <pc:spChg chg="add mod">
          <ac:chgData name="Ahmed, Shareef" userId="ce7c6025-ca9f-4b65-b3ee-82447e2e582a" providerId="ADAL" clId="{B8310365-5525-40F2-8280-EE0F45C0F0E9}" dt="2023-10-24T23:11:21.348" v="1250" actId="207"/>
          <ac:spMkLst>
            <pc:docMk/>
            <pc:sldMk cId="1819330573" sldId="505"/>
            <ac:spMk id="80" creationId="{94CC8934-D6A2-3242-B7B6-D89C349A0E60}"/>
          </ac:spMkLst>
        </pc:spChg>
        <pc:spChg chg="add del mod">
          <ac:chgData name="Ahmed, Shareef" userId="ce7c6025-ca9f-4b65-b3ee-82447e2e582a" providerId="ADAL" clId="{B8310365-5525-40F2-8280-EE0F45C0F0E9}" dt="2023-10-30T02:01:28.032" v="7391" actId="478"/>
          <ac:spMkLst>
            <pc:docMk/>
            <pc:sldMk cId="1819330573" sldId="505"/>
            <ac:spMk id="81" creationId="{A78C7643-6A35-E5A8-A803-4E2CB704CAC5}"/>
          </ac:spMkLst>
        </pc:spChg>
        <pc:spChg chg="add mod">
          <ac:chgData name="Ahmed, Shareef" userId="ce7c6025-ca9f-4b65-b3ee-82447e2e582a" providerId="ADAL" clId="{B8310365-5525-40F2-8280-EE0F45C0F0E9}" dt="2023-10-24T23:11:16.711" v="1248" actId="207"/>
          <ac:spMkLst>
            <pc:docMk/>
            <pc:sldMk cId="1819330573" sldId="505"/>
            <ac:spMk id="82" creationId="{2F0A3AE1-4828-AD42-EE39-9F4BA2A077F7}"/>
          </ac:spMkLst>
        </pc:spChg>
        <pc:spChg chg="add mod">
          <ac:chgData name="Ahmed, Shareef" userId="ce7c6025-ca9f-4b65-b3ee-82447e2e582a" providerId="ADAL" clId="{B8310365-5525-40F2-8280-EE0F45C0F0E9}" dt="2023-10-24T23:11:14.031" v="1247" actId="207"/>
          <ac:spMkLst>
            <pc:docMk/>
            <pc:sldMk cId="1819330573" sldId="505"/>
            <ac:spMk id="83" creationId="{000D40B1-ED6C-ED1B-B552-38980444653B}"/>
          </ac:spMkLst>
        </pc:spChg>
        <pc:spChg chg="add mod">
          <ac:chgData name="Ahmed, Shareef" userId="ce7c6025-ca9f-4b65-b3ee-82447e2e582a" providerId="ADAL" clId="{B8310365-5525-40F2-8280-EE0F45C0F0E9}" dt="2023-10-24T23:11:07.570" v="1245" actId="207"/>
          <ac:spMkLst>
            <pc:docMk/>
            <pc:sldMk cId="1819330573" sldId="505"/>
            <ac:spMk id="84" creationId="{B9FA5889-6319-5A3E-C478-0414743CB36B}"/>
          </ac:spMkLst>
        </pc:spChg>
        <pc:spChg chg="add mod">
          <ac:chgData name="Ahmed, Shareef" userId="ce7c6025-ca9f-4b65-b3ee-82447e2e582a" providerId="ADAL" clId="{B8310365-5525-40F2-8280-EE0F45C0F0E9}" dt="2023-10-24T23:11:07.570" v="1245" actId="207"/>
          <ac:spMkLst>
            <pc:docMk/>
            <pc:sldMk cId="1819330573" sldId="505"/>
            <ac:spMk id="85" creationId="{57DB3C55-F7D1-5AA1-2727-A52F7E1BA288}"/>
          </ac:spMkLst>
        </pc:spChg>
        <pc:spChg chg="add mod ord">
          <ac:chgData name="Ahmed, Shareef" userId="ce7c6025-ca9f-4b65-b3ee-82447e2e582a" providerId="ADAL" clId="{B8310365-5525-40F2-8280-EE0F45C0F0E9}" dt="2023-10-24T23:11:10.903" v="1246" actId="207"/>
          <ac:spMkLst>
            <pc:docMk/>
            <pc:sldMk cId="1819330573" sldId="505"/>
            <ac:spMk id="86" creationId="{886E61D2-7177-8784-0072-EFF60B8C7A1C}"/>
          </ac:spMkLst>
        </pc:spChg>
        <pc:cxnChg chg="add mod">
          <ac:chgData name="Ahmed, Shareef" userId="ce7c6025-ca9f-4b65-b3ee-82447e2e582a" providerId="ADAL" clId="{B8310365-5525-40F2-8280-EE0F45C0F0E9}" dt="2023-10-30T02:01:17.937" v="7390" actId="1038"/>
          <ac:cxnSpMkLst>
            <pc:docMk/>
            <pc:sldMk cId="1819330573" sldId="505"/>
            <ac:cxnSpMk id="25" creationId="{546A517B-0533-B0CC-1497-5051B292074B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26" creationId="{93D4F1A7-5310-6862-8CEB-8A330B6848AE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29" creationId="{078CFA2F-14F6-B697-3E17-06AF8D3D0EB4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32" creationId="{D95A1930-5380-83F2-424B-613ADDCE8A98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35" creationId="{B0AA2EA0-2443-974F-E076-180F32FA3151}"/>
          </ac:cxnSpMkLst>
        </pc:cxnChg>
        <pc:cxnChg chg="add mod">
          <ac:chgData name="Ahmed, Shareef" userId="ce7c6025-ca9f-4b65-b3ee-82447e2e582a" providerId="ADAL" clId="{B8310365-5525-40F2-8280-EE0F45C0F0E9}" dt="2023-10-30T02:01:17.937" v="7390" actId="1038"/>
          <ac:cxnSpMkLst>
            <pc:docMk/>
            <pc:sldMk cId="1819330573" sldId="505"/>
            <ac:cxnSpMk id="38" creationId="{4B3EFBC3-6CC6-EC23-C053-6929C23C08FD}"/>
          </ac:cxnSpMkLst>
        </pc:cxnChg>
        <pc:cxnChg chg="add mod">
          <ac:chgData name="Ahmed, Shareef" userId="ce7c6025-ca9f-4b65-b3ee-82447e2e582a" providerId="ADAL" clId="{B8310365-5525-40F2-8280-EE0F45C0F0E9}" dt="2023-10-30T02:01:17.937" v="7390" actId="1038"/>
          <ac:cxnSpMkLst>
            <pc:docMk/>
            <pc:sldMk cId="1819330573" sldId="505"/>
            <ac:cxnSpMk id="41" creationId="{7757DB6F-020D-B2B9-A633-B7DAF08671D4}"/>
          </ac:cxnSpMkLst>
        </pc:cxnChg>
        <pc:cxnChg chg="add mod">
          <ac:chgData name="Ahmed, Shareef" userId="ce7c6025-ca9f-4b65-b3ee-82447e2e582a" providerId="ADAL" clId="{B8310365-5525-40F2-8280-EE0F45C0F0E9}" dt="2023-10-30T02:01:17.937" v="7390" actId="1038"/>
          <ac:cxnSpMkLst>
            <pc:docMk/>
            <pc:sldMk cId="1819330573" sldId="505"/>
            <ac:cxnSpMk id="46" creationId="{BBD955BC-3005-A5DE-FD4C-C6073CDC19DE}"/>
          </ac:cxnSpMkLst>
        </pc:cxnChg>
        <pc:cxnChg chg="add mod">
          <ac:chgData name="Ahmed, Shareef" userId="ce7c6025-ca9f-4b65-b3ee-82447e2e582a" providerId="ADAL" clId="{B8310365-5525-40F2-8280-EE0F45C0F0E9}" dt="2023-10-30T02:01:17.937" v="7390" actId="1038"/>
          <ac:cxnSpMkLst>
            <pc:docMk/>
            <pc:sldMk cId="1819330573" sldId="505"/>
            <ac:cxnSpMk id="49" creationId="{E62A8083-1F29-B10C-954E-733ED05C1DEB}"/>
          </ac:cxnSpMkLst>
        </pc:cxnChg>
        <pc:cxnChg chg="add mod">
          <ac:chgData name="Ahmed, Shareef" userId="ce7c6025-ca9f-4b65-b3ee-82447e2e582a" providerId="ADAL" clId="{B8310365-5525-40F2-8280-EE0F45C0F0E9}" dt="2023-10-30T02:01:17.937" v="7390" actId="1038"/>
          <ac:cxnSpMkLst>
            <pc:docMk/>
            <pc:sldMk cId="1819330573" sldId="505"/>
            <ac:cxnSpMk id="52" creationId="{A068781A-3504-8121-0FA1-87C1CB156F21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56" creationId="{6CE2C3FB-24DA-0EE5-08DE-62E223965590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60" creationId="{4D12B053-F4CA-6F73-BD34-BFD98D1725BB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63" creationId="{0A0FCA2D-4CE7-BF26-8116-CBC0605E0DB4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66" creationId="{EFA73ECF-9EA5-52AB-BF04-16C32E85F7C1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69" creationId="{00ED2170-E376-9F10-969B-F421F5036059}"/>
          </ac:cxnSpMkLst>
        </pc:cxnChg>
        <pc:cxnChg chg="add del mod">
          <ac:chgData name="Ahmed, Shareef" userId="ce7c6025-ca9f-4b65-b3ee-82447e2e582a" providerId="ADAL" clId="{B8310365-5525-40F2-8280-EE0F45C0F0E9}" dt="2023-10-24T23:09:32.101" v="1212" actId="478"/>
          <ac:cxnSpMkLst>
            <pc:docMk/>
            <pc:sldMk cId="1819330573" sldId="505"/>
            <ac:cxnSpMk id="73" creationId="{92D1C4D9-CDCF-71A3-C5A0-C46118A3ECED}"/>
          </ac:cxnSpMkLst>
        </pc:cxnChg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612676765" sldId="506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4093636347" sldId="507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3655654902" sldId="508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1696826650" sldId="509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3680326731" sldId="510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2455118036" sldId="511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2854844700" sldId="513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2657034552" sldId="515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68117162" sldId="516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462107538" sldId="517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4050879007" sldId="518"/>
        </pc:sldMkLst>
      </pc:sldChg>
      <pc:sldChg chg="addSp delSp modSp add mod">
        <pc:chgData name="Ahmed, Shareef" userId="ce7c6025-ca9f-4b65-b3ee-82447e2e582a" providerId="ADAL" clId="{B8310365-5525-40F2-8280-EE0F45C0F0E9}" dt="2023-10-30T01:07:43.555" v="7054"/>
        <pc:sldMkLst>
          <pc:docMk/>
          <pc:sldMk cId="2065397992" sldId="519"/>
        </pc:sldMkLst>
        <pc:graphicFrameChg chg="del">
          <ac:chgData name="Ahmed, Shareef" userId="ce7c6025-ca9f-4b65-b3ee-82447e2e582a" providerId="ADAL" clId="{B8310365-5525-40F2-8280-EE0F45C0F0E9}" dt="2023-10-30T01:07:43.078" v="7053" actId="478"/>
          <ac:graphicFrameMkLst>
            <pc:docMk/>
            <pc:sldMk cId="2065397992" sldId="519"/>
            <ac:graphicFrameMk id="6" creationId="{44544C60-14F3-F36F-01FE-F9E24571F871}"/>
          </ac:graphicFrameMkLst>
        </pc:graphicFrameChg>
        <pc:graphicFrameChg chg="add mod">
          <ac:chgData name="Ahmed, Shareef" userId="ce7c6025-ca9f-4b65-b3ee-82447e2e582a" providerId="ADAL" clId="{B8310365-5525-40F2-8280-EE0F45C0F0E9}" dt="2023-10-30T01:07:43.555" v="7054"/>
          <ac:graphicFrameMkLst>
            <pc:docMk/>
            <pc:sldMk cId="2065397992" sldId="519"/>
            <ac:graphicFrameMk id="7" creationId="{225CA628-980C-343B-595B-0299352A394D}"/>
          </ac:graphicFrameMkLst>
        </pc:graphicFrameChg>
      </pc:sldChg>
      <pc:sldChg chg="add del">
        <pc:chgData name="Ahmed, Shareef" userId="ce7c6025-ca9f-4b65-b3ee-82447e2e582a" providerId="ADAL" clId="{B8310365-5525-40F2-8280-EE0F45C0F0E9}" dt="2023-10-30T01:07:46.391" v="7055" actId="47"/>
        <pc:sldMkLst>
          <pc:docMk/>
          <pc:sldMk cId="1357419684" sldId="520"/>
        </pc:sldMkLst>
      </pc:sldChg>
      <pc:sldChg chg="modSp add mod">
        <pc:chgData name="Ahmed, Shareef" userId="ce7c6025-ca9f-4b65-b3ee-82447e2e582a" providerId="ADAL" clId="{B8310365-5525-40F2-8280-EE0F45C0F0E9}" dt="2023-10-30T01:07:55.071" v="7056" actId="115"/>
        <pc:sldMkLst>
          <pc:docMk/>
          <pc:sldMk cId="694705654" sldId="521"/>
        </pc:sldMkLst>
        <pc:spChg chg="mod">
          <ac:chgData name="Ahmed, Shareef" userId="ce7c6025-ca9f-4b65-b3ee-82447e2e582a" providerId="ADAL" clId="{B8310365-5525-40F2-8280-EE0F45C0F0E9}" dt="2023-10-30T01:07:55.071" v="7056" actId="115"/>
          <ac:spMkLst>
            <pc:docMk/>
            <pc:sldMk cId="694705654" sldId="521"/>
            <ac:spMk id="9" creationId="{EB354F34-A414-2D5B-ABB0-95F38631EC6D}"/>
          </ac:spMkLst>
        </pc:spChg>
      </pc:sldChg>
      <pc:sldChg chg="addSp delSp modSp add mod modAnim">
        <pc:chgData name="Ahmed, Shareef" userId="ce7c6025-ca9f-4b65-b3ee-82447e2e582a" providerId="ADAL" clId="{B8310365-5525-40F2-8280-EE0F45C0F0E9}" dt="2023-10-30T15:39:43.633" v="8341" actId="20577"/>
        <pc:sldMkLst>
          <pc:docMk/>
          <pc:sldMk cId="2014081684" sldId="522"/>
        </pc:sldMkLst>
        <pc:spChg chg="add del mod">
          <ac:chgData name="Ahmed, Shareef" userId="ce7c6025-ca9f-4b65-b3ee-82447e2e582a" providerId="ADAL" clId="{B8310365-5525-40F2-8280-EE0F45C0F0E9}" dt="2023-10-24T22:08:04.809" v="326" actId="478"/>
          <ac:spMkLst>
            <pc:docMk/>
            <pc:sldMk cId="2014081684" sldId="522"/>
            <ac:spMk id="2" creationId="{B0E35819-7BA8-F69B-F866-61C7F8F16DAE}"/>
          </ac:spMkLst>
        </pc:spChg>
        <pc:spChg chg="add mod">
          <ac:chgData name="Ahmed, Shareef" userId="ce7c6025-ca9f-4b65-b3ee-82447e2e582a" providerId="ADAL" clId="{B8310365-5525-40F2-8280-EE0F45C0F0E9}" dt="2023-10-30T04:04:35.907" v="7632" actId="20577"/>
          <ac:spMkLst>
            <pc:docMk/>
            <pc:sldMk cId="2014081684" sldId="522"/>
            <ac:spMk id="3" creationId="{3F67907C-103B-C0AE-E0C9-68FF8B52E24F}"/>
          </ac:spMkLst>
        </pc:spChg>
        <pc:spChg chg="mod">
          <ac:chgData name="Ahmed, Shareef" userId="ce7c6025-ca9f-4b65-b3ee-82447e2e582a" providerId="ADAL" clId="{B8310365-5525-40F2-8280-EE0F45C0F0E9}" dt="2023-10-30T15:39:43.633" v="8341" actId="20577"/>
          <ac:spMkLst>
            <pc:docMk/>
            <pc:sldMk cId="2014081684" sldId="522"/>
            <ac:spMk id="12" creationId="{5D5EC9C0-CA02-3DAC-7242-7DB97FE05446}"/>
          </ac:spMkLst>
        </pc:spChg>
        <pc:spChg chg="mod">
          <ac:chgData name="Ahmed, Shareef" userId="ce7c6025-ca9f-4b65-b3ee-82447e2e582a" providerId="ADAL" clId="{B8310365-5525-40F2-8280-EE0F45C0F0E9}" dt="2023-10-30T04:04:05.747" v="7625" actId="114"/>
          <ac:spMkLst>
            <pc:docMk/>
            <pc:sldMk cId="2014081684" sldId="522"/>
            <ac:spMk id="13" creationId="{7B8359D8-6DE5-2BEC-DC32-C906B0B43748}"/>
          </ac:spMkLst>
        </pc:spChg>
      </pc:sldChg>
      <pc:sldChg chg="addSp delSp modSp add mod">
        <pc:chgData name="Ahmed, Shareef" userId="ce7c6025-ca9f-4b65-b3ee-82447e2e582a" providerId="ADAL" clId="{B8310365-5525-40F2-8280-EE0F45C0F0E9}" dt="2023-10-30T04:07:35.895" v="7645" actId="20577"/>
        <pc:sldMkLst>
          <pc:docMk/>
          <pc:sldMk cId="4196008210" sldId="523"/>
        </pc:sldMkLst>
        <pc:spChg chg="mod">
          <ac:chgData name="Ahmed, Shareef" userId="ce7c6025-ca9f-4b65-b3ee-82447e2e582a" providerId="ADAL" clId="{B8310365-5525-40F2-8280-EE0F45C0F0E9}" dt="2023-10-30T04:07:16.376" v="7639" actId="20577"/>
          <ac:spMkLst>
            <pc:docMk/>
            <pc:sldMk cId="4196008210" sldId="523"/>
            <ac:spMk id="3" creationId="{3F67907C-103B-C0AE-E0C9-68FF8B52E24F}"/>
          </ac:spMkLst>
        </pc:spChg>
        <pc:spChg chg="add mod">
          <ac:chgData name="Ahmed, Shareef" userId="ce7c6025-ca9f-4b65-b3ee-82447e2e582a" providerId="ADAL" clId="{B8310365-5525-40F2-8280-EE0F45C0F0E9}" dt="2023-10-30T04:07:35.895" v="7645" actId="20577"/>
          <ac:spMkLst>
            <pc:docMk/>
            <pc:sldMk cId="4196008210" sldId="523"/>
            <ac:spMk id="5" creationId="{E1655D88-1852-9BDB-060D-61C40787F41C}"/>
          </ac:spMkLst>
        </pc:spChg>
        <pc:spChg chg="del">
          <ac:chgData name="Ahmed, Shareef" userId="ce7c6025-ca9f-4b65-b3ee-82447e2e582a" providerId="ADAL" clId="{B8310365-5525-40F2-8280-EE0F45C0F0E9}" dt="2023-10-24T22:12:39.471" v="399" actId="478"/>
          <ac:spMkLst>
            <pc:docMk/>
            <pc:sldMk cId="4196008210" sldId="523"/>
            <ac:spMk id="12" creationId="{5D5EC9C0-CA02-3DAC-7242-7DB97FE05446}"/>
          </ac:spMkLst>
        </pc:spChg>
        <pc:spChg chg="mod">
          <ac:chgData name="Ahmed, Shareef" userId="ce7c6025-ca9f-4b65-b3ee-82447e2e582a" providerId="ADAL" clId="{B8310365-5525-40F2-8280-EE0F45C0F0E9}" dt="2023-10-24T22:13:39.714" v="445"/>
          <ac:spMkLst>
            <pc:docMk/>
            <pc:sldMk cId="4196008210" sldId="523"/>
            <ac:spMk id="13" creationId="{7B8359D8-6DE5-2BEC-DC32-C906B0B43748}"/>
          </ac:spMkLst>
        </pc:spChg>
      </pc:sldChg>
      <pc:sldChg chg="addSp delSp modSp add mod modAnim">
        <pc:chgData name="Ahmed, Shareef" userId="ce7c6025-ca9f-4b65-b3ee-82447e2e582a" providerId="ADAL" clId="{B8310365-5525-40F2-8280-EE0F45C0F0E9}" dt="2023-10-30T15:40:16.843" v="8349" actId="115"/>
        <pc:sldMkLst>
          <pc:docMk/>
          <pc:sldMk cId="3268970770" sldId="524"/>
        </pc:sldMkLst>
        <pc:spChg chg="add mod">
          <ac:chgData name="Ahmed, Shareef" userId="ce7c6025-ca9f-4b65-b3ee-82447e2e582a" providerId="ADAL" clId="{B8310365-5525-40F2-8280-EE0F45C0F0E9}" dt="2023-10-30T04:08:19.557" v="7660" actId="20577"/>
          <ac:spMkLst>
            <pc:docMk/>
            <pc:sldMk cId="3268970770" sldId="524"/>
            <ac:spMk id="2" creationId="{8FFAFF46-9BEF-E0A8-0C97-CB2D112672B8}"/>
          </ac:spMkLst>
        </pc:spChg>
        <pc:spChg chg="del mod">
          <ac:chgData name="Ahmed, Shareef" userId="ce7c6025-ca9f-4b65-b3ee-82447e2e582a" providerId="ADAL" clId="{B8310365-5525-40F2-8280-EE0F45C0F0E9}" dt="2023-10-30T04:07:49.119" v="7646" actId="478"/>
          <ac:spMkLst>
            <pc:docMk/>
            <pc:sldMk cId="3268970770" sldId="524"/>
            <ac:spMk id="3" creationId="{3F67907C-103B-C0AE-E0C9-68FF8B52E24F}"/>
          </ac:spMkLst>
        </pc:spChg>
        <pc:spChg chg="mod">
          <ac:chgData name="Ahmed, Shareef" userId="ce7c6025-ca9f-4b65-b3ee-82447e2e582a" providerId="ADAL" clId="{B8310365-5525-40F2-8280-EE0F45C0F0E9}" dt="2023-10-30T15:40:16.843" v="8349" actId="115"/>
          <ac:spMkLst>
            <pc:docMk/>
            <pc:sldMk cId="3268970770" sldId="524"/>
            <ac:spMk id="5" creationId="{E1655D88-1852-9BDB-060D-61C40787F41C}"/>
          </ac:spMkLst>
        </pc:spChg>
        <pc:spChg chg="add mod">
          <ac:chgData name="Ahmed, Shareef" userId="ce7c6025-ca9f-4b65-b3ee-82447e2e582a" providerId="ADAL" clId="{B8310365-5525-40F2-8280-EE0F45C0F0E9}" dt="2023-10-30T04:07:50.018" v="7647"/>
          <ac:spMkLst>
            <pc:docMk/>
            <pc:sldMk cId="3268970770" sldId="524"/>
            <ac:spMk id="6" creationId="{5BCD18BA-3918-E8B3-60BC-117F20B996D0}"/>
          </ac:spMkLst>
        </pc:spChg>
      </pc:sldChg>
      <pc:sldChg chg="addSp modSp add mod">
        <pc:chgData name="Ahmed, Shareef" userId="ce7c6025-ca9f-4b65-b3ee-82447e2e582a" providerId="ADAL" clId="{B8310365-5525-40F2-8280-EE0F45C0F0E9}" dt="2023-10-30T02:02:19.631" v="7457" actId="14100"/>
        <pc:sldMkLst>
          <pc:docMk/>
          <pc:sldMk cId="4247303446" sldId="525"/>
        </pc:sldMkLst>
        <pc:spChg chg="add mod">
          <ac:chgData name="Ahmed, Shareef" userId="ce7c6025-ca9f-4b65-b3ee-82447e2e582a" providerId="ADAL" clId="{B8310365-5525-40F2-8280-EE0F45C0F0E9}" dt="2023-10-30T02:02:19.631" v="7457" actId="14100"/>
          <ac:spMkLst>
            <pc:docMk/>
            <pc:sldMk cId="4247303446" sldId="525"/>
            <ac:spMk id="3" creationId="{1AA33C46-BABE-876A-7BFD-B1D7073BB545}"/>
          </ac:spMkLst>
        </pc:spChg>
        <pc:spChg chg="mod">
          <ac:chgData name="Ahmed, Shareef" userId="ce7c6025-ca9f-4b65-b3ee-82447e2e582a" providerId="ADAL" clId="{B8310365-5525-40F2-8280-EE0F45C0F0E9}" dt="2023-10-24T23:12:05.985" v="1258" actId="207"/>
          <ac:spMkLst>
            <pc:docMk/>
            <pc:sldMk cId="4247303446" sldId="525"/>
            <ac:spMk id="8" creationId="{08B17017-BEC7-92B3-4EEF-9F8A5B4EC1AF}"/>
          </ac:spMkLst>
        </pc:spChg>
        <pc:spChg chg="mod">
          <ac:chgData name="Ahmed, Shareef" userId="ce7c6025-ca9f-4b65-b3ee-82447e2e582a" providerId="ADAL" clId="{B8310365-5525-40F2-8280-EE0F45C0F0E9}" dt="2023-10-24T23:12:30.908" v="1260" actId="207"/>
          <ac:spMkLst>
            <pc:docMk/>
            <pc:sldMk cId="4247303446" sldId="525"/>
            <ac:spMk id="15" creationId="{8F790BBB-16E0-6979-905F-2EC85CC867C0}"/>
          </ac:spMkLst>
        </pc:spChg>
        <pc:spChg chg="mod">
          <ac:chgData name="Ahmed, Shareef" userId="ce7c6025-ca9f-4b65-b3ee-82447e2e582a" providerId="ADAL" clId="{B8310365-5525-40F2-8280-EE0F45C0F0E9}" dt="2023-10-24T23:12:30.908" v="1260" actId="207"/>
          <ac:spMkLst>
            <pc:docMk/>
            <pc:sldMk cId="4247303446" sldId="525"/>
            <ac:spMk id="19" creationId="{9FD106AB-5052-4B44-882F-9F2D5C3DAFF2}"/>
          </ac:spMkLst>
        </pc:spChg>
        <pc:spChg chg="mod">
          <ac:chgData name="Ahmed, Shareef" userId="ce7c6025-ca9f-4b65-b3ee-82447e2e582a" providerId="ADAL" clId="{B8310365-5525-40F2-8280-EE0F45C0F0E9}" dt="2023-10-24T23:12:05.985" v="1258" actId="207"/>
          <ac:spMkLst>
            <pc:docMk/>
            <pc:sldMk cId="4247303446" sldId="525"/>
            <ac:spMk id="23" creationId="{B6275C85-FB73-ACD6-7E78-98A74E912697}"/>
          </ac:spMkLst>
        </pc:spChg>
        <pc:spChg chg="mod">
          <ac:chgData name="Ahmed, Shareef" userId="ce7c6025-ca9f-4b65-b3ee-82447e2e582a" providerId="ADAL" clId="{B8310365-5525-40F2-8280-EE0F45C0F0E9}" dt="2023-10-25T00:46:05.881" v="1261" actId="1076"/>
          <ac:spMkLst>
            <pc:docMk/>
            <pc:sldMk cId="4247303446" sldId="525"/>
            <ac:spMk id="81" creationId="{A78C7643-6A35-E5A8-A803-4E2CB704CAC5}"/>
          </ac:spMkLst>
        </pc:spChg>
      </pc:sldChg>
      <pc:sldChg chg="addSp delSp modSp add mod modAnim">
        <pc:chgData name="Ahmed, Shareef" userId="ce7c6025-ca9f-4b65-b3ee-82447e2e582a" providerId="ADAL" clId="{B8310365-5525-40F2-8280-EE0F45C0F0E9}" dt="2023-10-30T14:40:37.201" v="7749" actId="14100"/>
        <pc:sldMkLst>
          <pc:docMk/>
          <pc:sldMk cId="1360425244" sldId="526"/>
        </pc:sldMkLst>
        <pc:spChg chg="mod">
          <ac:chgData name="Ahmed, Shareef" userId="ce7c6025-ca9f-4b65-b3ee-82447e2e582a" providerId="ADAL" clId="{B8310365-5525-40F2-8280-EE0F45C0F0E9}" dt="2023-10-29T21:23:00.024" v="4251"/>
          <ac:spMkLst>
            <pc:docMk/>
            <pc:sldMk cId="1360425244" sldId="526"/>
            <ac:spMk id="2" creationId="{00000000-0000-0000-0000-000000000000}"/>
          </ac:spMkLst>
        </pc:spChg>
        <pc:spChg chg="mod">
          <ac:chgData name="Ahmed, Shareef" userId="ce7c6025-ca9f-4b65-b3ee-82447e2e582a" providerId="ADAL" clId="{B8310365-5525-40F2-8280-EE0F45C0F0E9}" dt="2023-10-30T14:40:27.571" v="7746" actId="20577"/>
          <ac:spMkLst>
            <pc:docMk/>
            <pc:sldMk cId="1360425244" sldId="526"/>
            <ac:spMk id="3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30T14:40:37.201" v="7749" actId="14100"/>
          <ac:spMkLst>
            <pc:docMk/>
            <pc:sldMk cId="1360425244" sldId="526"/>
            <ac:spMk id="6" creationId="{85383653-07B3-B441-E379-D3FCA1C70371}"/>
          </ac:spMkLst>
        </pc:spChg>
        <pc:spChg chg="add mod">
          <ac:chgData name="Ahmed, Shareef" userId="ce7c6025-ca9f-4b65-b3ee-82447e2e582a" providerId="ADAL" clId="{B8310365-5525-40F2-8280-EE0F45C0F0E9}" dt="2023-10-30T14:40:23.299" v="7745" actId="1076"/>
          <ac:spMkLst>
            <pc:docMk/>
            <pc:sldMk cId="1360425244" sldId="526"/>
            <ac:spMk id="7" creationId="{2E5158EA-64F7-6D81-F51E-1492BF60DD83}"/>
          </ac:spMkLst>
        </pc:spChg>
        <pc:spChg chg="del mod">
          <ac:chgData name="Ahmed, Shareef" userId="ce7c6025-ca9f-4b65-b3ee-82447e2e582a" providerId="ADAL" clId="{B8310365-5525-40F2-8280-EE0F45C0F0E9}" dt="2023-10-25T04:44:59.733" v="2105" actId="478"/>
          <ac:spMkLst>
            <pc:docMk/>
            <pc:sldMk cId="1360425244" sldId="526"/>
            <ac:spMk id="7" creationId="{B2210907-E2EA-1DC0-6B4E-C5FEA6F1D2E3}"/>
          </ac:spMkLst>
        </pc:spChg>
        <pc:spChg chg="add mod">
          <ac:chgData name="Ahmed, Shareef" userId="ce7c6025-ca9f-4b65-b3ee-82447e2e582a" providerId="ADAL" clId="{B8310365-5525-40F2-8280-EE0F45C0F0E9}" dt="2023-10-30T04:24:47.177" v="7694" actId="207"/>
          <ac:spMkLst>
            <pc:docMk/>
            <pc:sldMk cId="1360425244" sldId="526"/>
            <ac:spMk id="8" creationId="{31AB4C4E-E9A0-5460-1CBA-5A32596C51AD}"/>
          </ac:spMkLst>
        </pc:spChg>
        <pc:spChg chg="mod">
          <ac:chgData name="Ahmed, Shareef" userId="ce7c6025-ca9f-4b65-b3ee-82447e2e582a" providerId="ADAL" clId="{B8310365-5525-40F2-8280-EE0F45C0F0E9}" dt="2023-10-25T04:57:19.538" v="2300" actId="1076"/>
          <ac:spMkLst>
            <pc:docMk/>
            <pc:sldMk cId="1360425244" sldId="526"/>
            <ac:spMk id="9" creationId="{9E2D8E22-9633-897F-D6BC-5371F0FE1906}"/>
          </ac:spMkLst>
        </pc:spChg>
      </pc:sldChg>
      <pc:sldChg chg="addSp delSp modSp add mod modTransition delAnim">
        <pc:chgData name="Ahmed, Shareef" userId="ce7c6025-ca9f-4b65-b3ee-82447e2e582a" providerId="ADAL" clId="{B8310365-5525-40F2-8280-EE0F45C0F0E9}" dt="2023-10-30T15:48:01.416" v="8420"/>
        <pc:sldMkLst>
          <pc:docMk/>
          <pc:sldMk cId="555109593" sldId="527"/>
        </pc:sldMkLst>
        <pc:spChg chg="mod">
          <ac:chgData name="Ahmed, Shareef" userId="ce7c6025-ca9f-4b65-b3ee-82447e2e582a" providerId="ADAL" clId="{B8310365-5525-40F2-8280-EE0F45C0F0E9}" dt="2023-10-29T21:23:03.951" v="4252"/>
          <ac:spMkLst>
            <pc:docMk/>
            <pc:sldMk cId="555109593" sldId="527"/>
            <ac:spMk id="2" creationId="{00000000-0000-0000-0000-000000000000}"/>
          </ac:spMkLst>
        </pc:spChg>
        <pc:spChg chg="del">
          <ac:chgData name="Ahmed, Shareef" userId="ce7c6025-ca9f-4b65-b3ee-82447e2e582a" providerId="ADAL" clId="{B8310365-5525-40F2-8280-EE0F45C0F0E9}" dt="2023-10-25T05:08:21.258" v="2561" actId="478"/>
          <ac:spMkLst>
            <pc:docMk/>
            <pc:sldMk cId="555109593" sldId="527"/>
            <ac:spMk id="3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29T21:39:38.614" v="4606"/>
          <ac:spMkLst>
            <pc:docMk/>
            <pc:sldMk cId="555109593" sldId="527"/>
            <ac:spMk id="3" creationId="{273E9CAD-27CF-C09D-463B-85A37D2F4B6C}"/>
          </ac:spMkLst>
        </pc:spChg>
        <pc:spChg chg="del">
          <ac:chgData name="Ahmed, Shareef" userId="ce7c6025-ca9f-4b65-b3ee-82447e2e582a" providerId="ADAL" clId="{B8310365-5525-40F2-8280-EE0F45C0F0E9}" dt="2023-10-25T05:03:18.841" v="2437" actId="478"/>
          <ac:spMkLst>
            <pc:docMk/>
            <pc:sldMk cId="555109593" sldId="527"/>
            <ac:spMk id="6" creationId="{85383653-07B3-B441-E379-D3FCA1C70371}"/>
          </ac:spMkLst>
        </pc:spChg>
        <pc:spChg chg="add del mod">
          <ac:chgData name="Ahmed, Shareef" userId="ce7c6025-ca9f-4b65-b3ee-82447e2e582a" providerId="ADAL" clId="{B8310365-5525-40F2-8280-EE0F45C0F0E9}" dt="2023-10-30T00:44:12.318" v="6536"/>
          <ac:spMkLst>
            <pc:docMk/>
            <pc:sldMk cId="555109593" sldId="527"/>
            <ac:spMk id="6" creationId="{CD2C24F6-2EE3-4C16-2B05-D936DAD7B82C}"/>
          </ac:spMkLst>
        </pc:spChg>
        <pc:spChg chg="add mod">
          <ac:chgData name="Ahmed, Shareef" userId="ce7c6025-ca9f-4b65-b3ee-82447e2e582a" providerId="ADAL" clId="{B8310365-5525-40F2-8280-EE0F45C0F0E9}" dt="2023-10-30T14:44:13.388" v="7823" actId="20577"/>
          <ac:spMkLst>
            <pc:docMk/>
            <pc:sldMk cId="555109593" sldId="527"/>
            <ac:spMk id="7" creationId="{BB543A68-9775-3C41-1B6F-C3DC1FE6F45D}"/>
          </ac:spMkLst>
        </pc:spChg>
        <pc:spChg chg="del">
          <ac:chgData name="Ahmed, Shareef" userId="ce7c6025-ca9f-4b65-b3ee-82447e2e582a" providerId="ADAL" clId="{B8310365-5525-40F2-8280-EE0F45C0F0E9}" dt="2023-10-25T05:03:16.504" v="2436" actId="478"/>
          <ac:spMkLst>
            <pc:docMk/>
            <pc:sldMk cId="555109593" sldId="527"/>
            <ac:spMk id="8" creationId="{31AB4C4E-E9A0-5460-1CBA-5A32596C51AD}"/>
          </ac:spMkLst>
        </pc:spChg>
        <pc:spChg chg="add mod">
          <ac:chgData name="Ahmed, Shareef" userId="ce7c6025-ca9f-4b65-b3ee-82447e2e582a" providerId="ADAL" clId="{B8310365-5525-40F2-8280-EE0F45C0F0E9}" dt="2023-10-30T14:42:27.932" v="7812"/>
          <ac:spMkLst>
            <pc:docMk/>
            <pc:sldMk cId="555109593" sldId="527"/>
            <ac:spMk id="8" creationId="{3A94D4BF-B4CF-BFB2-6F92-546E6000EB44}"/>
          </ac:spMkLst>
        </pc:spChg>
        <pc:spChg chg="del">
          <ac:chgData name="Ahmed, Shareef" userId="ce7c6025-ca9f-4b65-b3ee-82447e2e582a" providerId="ADAL" clId="{B8310365-5525-40F2-8280-EE0F45C0F0E9}" dt="2023-10-25T05:03:31.333" v="2438" actId="478"/>
          <ac:spMkLst>
            <pc:docMk/>
            <pc:sldMk cId="555109593" sldId="527"/>
            <ac:spMk id="9" creationId="{9E2D8E22-9633-897F-D6BC-5371F0FE1906}"/>
          </ac:spMkLst>
        </pc:spChg>
        <pc:spChg chg="add del mod">
          <ac:chgData name="Ahmed, Shareef" userId="ce7c6025-ca9f-4b65-b3ee-82447e2e582a" providerId="ADAL" clId="{B8310365-5525-40F2-8280-EE0F45C0F0E9}" dt="2023-10-25T05:08:24.133" v="2562" actId="478"/>
          <ac:spMkLst>
            <pc:docMk/>
            <pc:sldMk cId="555109593" sldId="527"/>
            <ac:spMk id="11" creationId="{C0F8A639-C76B-BA4B-4B6D-976AD1D0A95E}"/>
          </ac:spMkLst>
        </pc:spChg>
      </pc:sldChg>
      <pc:sldChg chg="addSp delSp modSp add del mod modShow">
        <pc:chgData name="Ahmed, Shareef" userId="ce7c6025-ca9f-4b65-b3ee-82447e2e582a" providerId="ADAL" clId="{B8310365-5525-40F2-8280-EE0F45C0F0E9}" dt="2023-10-30T01:00:43.545" v="7050" actId="2696"/>
        <pc:sldMkLst>
          <pc:docMk/>
          <pc:sldMk cId="2314308642" sldId="528"/>
        </pc:sldMkLst>
        <pc:spChg chg="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6" creationId="{F2743139-22FD-82E3-4A75-A524A95E1DCA}"/>
          </ac:spMkLst>
        </pc:spChg>
        <pc:spChg chg="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8" creationId="{08B17017-BEC7-92B3-4EEF-9F8A5B4EC1AF}"/>
          </ac:spMkLst>
        </pc:spChg>
        <pc:spChg chg="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9" creationId="{B0FFDB3F-32BA-18B8-14F4-519DE6752904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10" creationId="{2F8B2104-627F-6ECA-8DFC-D5513BC7FFF6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11" creationId="{CE3A8AB9-19CB-B009-3E20-4EDE4D398875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12" creationId="{085F4D00-302C-AD99-CF70-218CFFBAEEF8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14" creationId="{C3E906CF-28DC-F939-A3BD-1AC7365FA7E1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15" creationId="{8F790BBB-16E0-6979-905F-2EC85CC867C0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16" creationId="{86D09D76-E12C-7106-58BD-3F3D6343969E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17" creationId="{4E53E780-AFBF-3FFC-61A1-20F54D20C6E7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18" creationId="{1D55AFA1-FE0E-D163-8170-42A02D85CEC7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19" creationId="{9FD106AB-5052-4B44-882F-9F2D5C3DAFF2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20" creationId="{9E71A3F1-3AF1-423D-6635-9FFF75C417E9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21" creationId="{188900E2-B71C-0317-985E-2910CF4AB153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22" creationId="{089F6672-EC55-A964-4A81-4674BE7FBA7A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23" creationId="{B6275C85-FB73-ACD6-7E78-98A74E912697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74" creationId="{F082CA14-7232-5F5E-AB3F-D7C47A50D9AE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75" creationId="{5F2BA2B7-725B-6318-F0EB-1F674D61E43C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76" creationId="{C8EDFEE0-376C-C320-F61B-7A5B17E759AF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77" creationId="{D68ABDA8-3AE2-0D32-DD1C-DD4D510D2B90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78" creationId="{51368AB1-756E-68FA-0A2C-001E0AD7C05D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79" creationId="{D58752DC-CCB9-D016-CEF1-BC0BA8E493CB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80" creationId="{94CC8934-D6A2-3242-B7B6-D89C349A0E60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81" creationId="{A78C7643-6A35-E5A8-A803-4E2CB704CAC5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82" creationId="{2F0A3AE1-4828-AD42-EE39-9F4BA2A077F7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83" creationId="{000D40B1-ED6C-ED1B-B552-38980444653B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84" creationId="{B9FA5889-6319-5A3E-C478-0414743CB36B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85" creationId="{57DB3C55-F7D1-5AA1-2727-A52F7E1BA288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86" creationId="{886E61D2-7177-8784-0072-EFF60B8C7A1C}"/>
          </ac:spMkLst>
        </pc:spChg>
        <pc:spChg chg="add 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92" creationId="{542194C8-C053-024D-C751-0F2FA6ACC741}"/>
          </ac:spMkLst>
        </pc:spChg>
        <pc:spChg chg="add 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97" creationId="{CA4BAA0D-ABC9-E650-D80C-C1B76009236A}"/>
          </ac:spMkLst>
        </pc:spChg>
        <pc:spChg chg="add 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98" creationId="{A765C05F-722F-616B-B2FD-F618FA190A7D}"/>
          </ac:spMkLst>
        </pc:spChg>
        <pc:spChg chg="add 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99" creationId="{E2645BB6-4881-9D4D-8140-C0333FC24A77}"/>
          </ac:spMkLst>
        </pc:spChg>
        <pc:spChg chg="add mod">
          <ac:chgData name="Ahmed, Shareef" userId="ce7c6025-ca9f-4b65-b3ee-82447e2e582a" providerId="ADAL" clId="{B8310365-5525-40F2-8280-EE0F45C0F0E9}" dt="2023-10-25T05:37:24.372" v="2643" actId="1076"/>
          <ac:spMkLst>
            <pc:docMk/>
            <pc:sldMk cId="2314308642" sldId="528"/>
            <ac:spMk id="100" creationId="{A5BFFAA9-8B83-AEC3-37D9-2260DE4B3256}"/>
          </ac:spMkLst>
        </pc:spChg>
        <pc:spChg chg="add mod">
          <ac:chgData name="Ahmed, Shareef" userId="ce7c6025-ca9f-4b65-b3ee-82447e2e582a" providerId="ADAL" clId="{B8310365-5525-40F2-8280-EE0F45C0F0E9}" dt="2023-10-25T05:37:27.693" v="2644" actId="1076"/>
          <ac:spMkLst>
            <pc:docMk/>
            <pc:sldMk cId="2314308642" sldId="528"/>
            <ac:spMk id="101" creationId="{7E430A20-0ACB-67B3-F359-C66810E30B8A}"/>
          </ac:spMkLst>
        </pc:spChg>
        <pc:spChg chg="add mod">
          <ac:chgData name="Ahmed, Shareef" userId="ce7c6025-ca9f-4b65-b3ee-82447e2e582a" providerId="ADAL" clId="{B8310365-5525-40F2-8280-EE0F45C0F0E9}" dt="2023-10-25T05:37:47.235" v="2651" actId="20577"/>
          <ac:spMkLst>
            <pc:docMk/>
            <pc:sldMk cId="2314308642" sldId="528"/>
            <ac:spMk id="102" creationId="{B3F27FEB-AC22-A7E6-5EC8-33C21C29E7A9}"/>
          </ac:spMkLst>
        </pc:spChg>
        <pc:spChg chg="add mod">
          <ac:chgData name="Ahmed, Shareef" userId="ce7c6025-ca9f-4b65-b3ee-82447e2e582a" providerId="ADAL" clId="{B8310365-5525-40F2-8280-EE0F45C0F0E9}" dt="2023-10-25T05:37:53.510" v="2656" actId="20577"/>
          <ac:spMkLst>
            <pc:docMk/>
            <pc:sldMk cId="2314308642" sldId="528"/>
            <ac:spMk id="103" creationId="{DCBEB899-1B4E-DCAC-566D-A172468A6421}"/>
          </ac:spMkLst>
        </pc:spChg>
        <pc:spChg chg="add mod">
          <ac:chgData name="Ahmed, Shareef" userId="ce7c6025-ca9f-4b65-b3ee-82447e2e582a" providerId="ADAL" clId="{B8310365-5525-40F2-8280-EE0F45C0F0E9}" dt="2023-10-25T05:45:52.179" v="2665" actId="20577"/>
          <ac:spMkLst>
            <pc:docMk/>
            <pc:sldMk cId="2314308642" sldId="528"/>
            <ac:spMk id="104" creationId="{62A612AF-F610-41B6-BD23-0C6E9751D437}"/>
          </ac:spMkLst>
        </pc:spChg>
        <pc:spChg chg="add mod">
          <ac:chgData name="Ahmed, Shareef" userId="ce7c6025-ca9f-4b65-b3ee-82447e2e582a" providerId="ADAL" clId="{B8310365-5525-40F2-8280-EE0F45C0F0E9}" dt="2023-10-25T05:45:58.041" v="2670" actId="20577"/>
          <ac:spMkLst>
            <pc:docMk/>
            <pc:sldMk cId="2314308642" sldId="528"/>
            <ac:spMk id="105" creationId="{99671280-8033-CC35-0CDC-5B0BBA3C0602}"/>
          </ac:spMkLst>
        </pc:spChg>
        <pc:spChg chg="add mod">
          <ac:chgData name="Ahmed, Shareef" userId="ce7c6025-ca9f-4b65-b3ee-82447e2e582a" providerId="ADAL" clId="{B8310365-5525-40F2-8280-EE0F45C0F0E9}" dt="2023-10-25T05:46:08.761" v="2676" actId="20577"/>
          <ac:spMkLst>
            <pc:docMk/>
            <pc:sldMk cId="2314308642" sldId="528"/>
            <ac:spMk id="106" creationId="{52805526-9BD4-EB20-46B8-548417337CA8}"/>
          </ac:spMkLst>
        </pc:spChg>
        <pc:spChg chg="add mod">
          <ac:chgData name="Ahmed, Shareef" userId="ce7c6025-ca9f-4b65-b3ee-82447e2e582a" providerId="ADAL" clId="{B8310365-5525-40F2-8280-EE0F45C0F0E9}" dt="2023-10-25T05:46:16.834" v="2682" actId="20577"/>
          <ac:spMkLst>
            <pc:docMk/>
            <pc:sldMk cId="2314308642" sldId="528"/>
            <ac:spMk id="107" creationId="{48F0DA17-BD80-4655-B105-466A41F09D23}"/>
          </ac:spMkLst>
        </pc:spChg>
        <pc:cxnChg chg="mod">
          <ac:chgData name="Ahmed, Shareef" userId="ce7c6025-ca9f-4b65-b3ee-82447e2e582a" providerId="ADAL" clId="{B8310365-5525-40F2-8280-EE0F45C0F0E9}" dt="2023-10-25T05:35:20.509" v="2631" actId="1076"/>
          <ac:cxnSpMkLst>
            <pc:docMk/>
            <pc:sldMk cId="2314308642" sldId="528"/>
            <ac:cxnSpMk id="25" creationId="{546A517B-0533-B0CC-1497-5051B292074B}"/>
          </ac:cxnSpMkLst>
        </pc:cxnChg>
        <pc:cxnChg chg="mod">
          <ac:chgData name="Ahmed, Shareef" userId="ce7c6025-ca9f-4b65-b3ee-82447e2e582a" providerId="ADAL" clId="{B8310365-5525-40F2-8280-EE0F45C0F0E9}" dt="2023-10-25T05:35:20.509" v="2631" actId="1076"/>
          <ac:cxnSpMkLst>
            <pc:docMk/>
            <pc:sldMk cId="2314308642" sldId="528"/>
            <ac:cxnSpMk id="26" creationId="{93D4F1A7-5310-6862-8CEB-8A330B6848AE}"/>
          </ac:cxnSpMkLst>
        </pc:cxnChg>
        <pc:cxnChg chg="del mod">
          <ac:chgData name="Ahmed, Shareef" userId="ce7c6025-ca9f-4b65-b3ee-82447e2e582a" providerId="ADAL" clId="{B8310365-5525-40F2-8280-EE0F45C0F0E9}" dt="2023-10-25T05:18:11.305" v="2571" actId="478"/>
          <ac:cxnSpMkLst>
            <pc:docMk/>
            <pc:sldMk cId="2314308642" sldId="528"/>
            <ac:cxnSpMk id="29" creationId="{078CFA2F-14F6-B697-3E17-06AF8D3D0EB4}"/>
          </ac:cxnSpMkLst>
        </pc:cxnChg>
        <pc:cxnChg chg="del mod">
          <ac:chgData name="Ahmed, Shareef" userId="ce7c6025-ca9f-4b65-b3ee-82447e2e582a" providerId="ADAL" clId="{B8310365-5525-40F2-8280-EE0F45C0F0E9}" dt="2023-10-25T05:18:12.510" v="2572" actId="478"/>
          <ac:cxnSpMkLst>
            <pc:docMk/>
            <pc:sldMk cId="2314308642" sldId="528"/>
            <ac:cxnSpMk id="32" creationId="{D95A1930-5380-83F2-424B-613ADDCE8A98}"/>
          </ac:cxnSpMkLst>
        </pc:cxnChg>
        <pc:cxnChg chg="del mod">
          <ac:chgData name="Ahmed, Shareef" userId="ce7c6025-ca9f-4b65-b3ee-82447e2e582a" providerId="ADAL" clId="{B8310365-5525-40F2-8280-EE0F45C0F0E9}" dt="2023-10-25T05:18:14.115" v="2573" actId="478"/>
          <ac:cxnSpMkLst>
            <pc:docMk/>
            <pc:sldMk cId="2314308642" sldId="528"/>
            <ac:cxnSpMk id="35" creationId="{B0AA2EA0-2443-974F-E076-180F32FA3151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38" creationId="{4B3EFBC3-6CC6-EC23-C053-6929C23C08FD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41" creationId="{7757DB6F-020D-B2B9-A633-B7DAF08671D4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46" creationId="{BBD955BC-3005-A5DE-FD4C-C6073CDC19DE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49" creationId="{E62A8083-1F29-B10C-954E-733ED05C1DEB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52" creationId="{A068781A-3504-8121-0FA1-87C1CB156F21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56" creationId="{6CE2C3FB-24DA-0EE5-08DE-62E223965590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60" creationId="{4D12B053-F4CA-6F73-BD34-BFD98D1725BB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63" creationId="{0A0FCA2D-4CE7-BF26-8116-CBC0605E0DB4}"/>
          </ac:cxnSpMkLst>
        </pc:cxnChg>
        <pc:cxnChg chg="del mod">
          <ac:chgData name="Ahmed, Shareef" userId="ce7c6025-ca9f-4b65-b3ee-82447e2e582a" providerId="ADAL" clId="{B8310365-5525-40F2-8280-EE0F45C0F0E9}" dt="2023-10-25T05:19:05.465" v="2590" actId="478"/>
          <ac:cxnSpMkLst>
            <pc:docMk/>
            <pc:sldMk cId="2314308642" sldId="528"/>
            <ac:cxnSpMk id="66" creationId="{EFA73ECF-9EA5-52AB-BF04-16C32E85F7C1}"/>
          </ac:cxnSpMkLst>
        </pc:cxnChg>
        <pc:cxnChg chg="del mod">
          <ac:chgData name="Ahmed, Shareef" userId="ce7c6025-ca9f-4b65-b3ee-82447e2e582a" providerId="ADAL" clId="{B8310365-5525-40F2-8280-EE0F45C0F0E9}" dt="2023-10-25T05:19:07.410" v="2591" actId="478"/>
          <ac:cxnSpMkLst>
            <pc:docMk/>
            <pc:sldMk cId="2314308642" sldId="528"/>
            <ac:cxnSpMk id="69" creationId="{00ED2170-E376-9F10-969B-F421F5036059}"/>
          </ac:cxnSpMkLst>
        </pc:cxnChg>
      </pc:sldChg>
      <pc:sldChg chg="modSp mod modAnim">
        <pc:chgData name="Ahmed, Shareef" userId="ce7c6025-ca9f-4b65-b3ee-82447e2e582a" providerId="ADAL" clId="{B8310365-5525-40F2-8280-EE0F45C0F0E9}" dt="2023-10-30T01:26:10.248" v="7216" actId="113"/>
        <pc:sldMkLst>
          <pc:docMk/>
          <pc:sldMk cId="2651699588" sldId="530"/>
        </pc:sldMkLst>
        <pc:spChg chg="mod">
          <ac:chgData name="Ahmed, Shareef" userId="ce7c6025-ca9f-4b65-b3ee-82447e2e582a" providerId="ADAL" clId="{B8310365-5525-40F2-8280-EE0F45C0F0E9}" dt="2023-10-30T01:26:10.248" v="7216" actId="113"/>
          <ac:spMkLst>
            <pc:docMk/>
            <pc:sldMk cId="2651699588" sldId="530"/>
            <ac:spMk id="10" creationId="{C6EA284B-098E-3634-EEDB-C1F4425D6556}"/>
          </ac:spMkLst>
        </pc:spChg>
        <pc:spChg chg="mod">
          <ac:chgData name="Ahmed, Shareef" userId="ce7c6025-ca9f-4b65-b3ee-82447e2e582a" providerId="ADAL" clId="{B8310365-5525-40F2-8280-EE0F45C0F0E9}" dt="2023-10-30T01:26:00.969" v="7214" actId="1076"/>
          <ac:spMkLst>
            <pc:docMk/>
            <pc:sldMk cId="2651699588" sldId="530"/>
            <ac:spMk id="12" creationId="{0C9E5C39-9625-BAB0-C9CE-74AC6184A4CA}"/>
          </ac:spMkLst>
        </pc:spChg>
        <pc:spChg chg="mod">
          <ac:chgData name="Ahmed, Shareef" userId="ce7c6025-ca9f-4b65-b3ee-82447e2e582a" providerId="ADAL" clId="{B8310365-5525-40F2-8280-EE0F45C0F0E9}" dt="2023-10-30T01:14:29.657" v="7075" actId="207"/>
          <ac:spMkLst>
            <pc:docMk/>
            <pc:sldMk cId="2651699588" sldId="530"/>
            <ac:spMk id="14" creationId="{0E317261-6A75-B6A1-3C85-20D123F066F2}"/>
          </ac:spMkLst>
        </pc:spChg>
        <pc:picChg chg="mod">
          <ac:chgData name="Ahmed, Shareef" userId="ce7c6025-ca9f-4b65-b3ee-82447e2e582a" providerId="ADAL" clId="{B8310365-5525-40F2-8280-EE0F45C0F0E9}" dt="2023-10-30T01:25:24.366" v="7207" actId="1076"/>
          <ac:picMkLst>
            <pc:docMk/>
            <pc:sldMk cId="2651699588" sldId="530"/>
            <ac:picMk id="9" creationId="{B6EA8527-D582-A36E-3E9F-62086DDC9279}"/>
          </ac:picMkLst>
        </pc:picChg>
      </pc:sldChg>
      <pc:sldChg chg="modAnim">
        <pc:chgData name="Ahmed, Shareef" userId="ce7c6025-ca9f-4b65-b3ee-82447e2e582a" providerId="ADAL" clId="{B8310365-5525-40F2-8280-EE0F45C0F0E9}" dt="2023-10-29T18:24:42.636" v="2704"/>
        <pc:sldMkLst>
          <pc:docMk/>
          <pc:sldMk cId="1921495747" sldId="531"/>
        </pc:sldMkLst>
      </pc:sldChg>
      <pc:sldChg chg="modSp mod">
        <pc:chgData name="Ahmed, Shareef" userId="ce7c6025-ca9f-4b65-b3ee-82447e2e582a" providerId="ADAL" clId="{B8310365-5525-40F2-8280-EE0F45C0F0E9}" dt="2023-10-30T01:19:45.640" v="7130" actId="14100"/>
        <pc:sldMkLst>
          <pc:docMk/>
          <pc:sldMk cId="1430995032" sldId="532"/>
        </pc:sldMkLst>
        <pc:spChg chg="mod">
          <ac:chgData name="Ahmed, Shareef" userId="ce7c6025-ca9f-4b65-b3ee-82447e2e582a" providerId="ADAL" clId="{B8310365-5525-40F2-8280-EE0F45C0F0E9}" dt="2023-10-30T01:19:45.640" v="7130" actId="14100"/>
          <ac:spMkLst>
            <pc:docMk/>
            <pc:sldMk cId="1430995032" sldId="532"/>
            <ac:spMk id="3" creationId="{F449BAD7-76ED-70A3-B300-ED5A71C1EA25}"/>
          </ac:spMkLst>
        </pc:spChg>
      </pc:sldChg>
      <pc:sldChg chg="modSp mod">
        <pc:chgData name="Ahmed, Shareef" userId="ce7c6025-ca9f-4b65-b3ee-82447e2e582a" providerId="ADAL" clId="{B8310365-5525-40F2-8280-EE0F45C0F0E9}" dt="2023-10-30T01:36:03.943" v="7278" actId="14100"/>
        <pc:sldMkLst>
          <pc:docMk/>
          <pc:sldMk cId="2387353200" sldId="533"/>
        </pc:sldMkLst>
        <pc:spChg chg="mod">
          <ac:chgData name="Ahmed, Shareef" userId="ce7c6025-ca9f-4b65-b3ee-82447e2e582a" providerId="ADAL" clId="{B8310365-5525-40F2-8280-EE0F45C0F0E9}" dt="2023-10-30T01:35:56.767" v="7276" actId="1076"/>
          <ac:spMkLst>
            <pc:docMk/>
            <pc:sldMk cId="2387353200" sldId="533"/>
            <ac:spMk id="3" creationId="{CB5E54AF-8211-19E5-3B57-6C0CB158DABA}"/>
          </ac:spMkLst>
        </pc:spChg>
        <pc:spChg chg="mod">
          <ac:chgData name="Ahmed, Shareef" userId="ce7c6025-ca9f-4b65-b3ee-82447e2e582a" providerId="ADAL" clId="{B8310365-5525-40F2-8280-EE0F45C0F0E9}" dt="2023-10-30T01:36:03.943" v="7278" actId="14100"/>
          <ac:spMkLst>
            <pc:docMk/>
            <pc:sldMk cId="2387353200" sldId="533"/>
            <ac:spMk id="6" creationId="{0E40D46F-6FF9-CF5F-72B6-267EF03EF3A5}"/>
          </ac:spMkLst>
        </pc:spChg>
        <pc:spChg chg="mod">
          <ac:chgData name="Ahmed, Shareef" userId="ce7c6025-ca9f-4b65-b3ee-82447e2e582a" providerId="ADAL" clId="{B8310365-5525-40F2-8280-EE0F45C0F0E9}" dt="2023-10-30T01:34:06.087" v="7259" actId="1076"/>
          <ac:spMkLst>
            <pc:docMk/>
            <pc:sldMk cId="2387353200" sldId="533"/>
            <ac:spMk id="8" creationId="{F1074A83-D94F-B2A9-C67A-3EFCACB9B586}"/>
          </ac:spMkLst>
        </pc:spChg>
        <pc:spChg chg="mod">
          <ac:chgData name="Ahmed, Shareef" userId="ce7c6025-ca9f-4b65-b3ee-82447e2e582a" providerId="ADAL" clId="{B8310365-5525-40F2-8280-EE0F45C0F0E9}" dt="2023-10-30T01:35:51.062" v="7275" actId="1076"/>
          <ac:spMkLst>
            <pc:docMk/>
            <pc:sldMk cId="2387353200" sldId="533"/>
            <ac:spMk id="10" creationId="{C6EA284B-098E-3634-EEDB-C1F4425D6556}"/>
          </ac:spMkLst>
        </pc:spChg>
        <pc:spChg chg="mod">
          <ac:chgData name="Ahmed, Shareef" userId="ce7c6025-ca9f-4b65-b3ee-82447e2e582a" providerId="ADAL" clId="{B8310365-5525-40F2-8280-EE0F45C0F0E9}" dt="2023-10-30T01:34:15.354" v="7260" actId="1076"/>
          <ac:spMkLst>
            <pc:docMk/>
            <pc:sldMk cId="2387353200" sldId="533"/>
            <ac:spMk id="13" creationId="{1DB43050-9341-20B6-E96F-7C0BEB26A191}"/>
          </ac:spMkLst>
        </pc:spChg>
        <pc:spChg chg="mod">
          <ac:chgData name="Ahmed, Shareef" userId="ce7c6025-ca9f-4b65-b3ee-82447e2e582a" providerId="ADAL" clId="{B8310365-5525-40F2-8280-EE0F45C0F0E9}" dt="2023-10-30T01:34:06.087" v="7259" actId="1076"/>
          <ac:spMkLst>
            <pc:docMk/>
            <pc:sldMk cId="2387353200" sldId="533"/>
            <ac:spMk id="17" creationId="{86B86685-DBA2-1CF1-2304-4923E989464F}"/>
          </ac:spMkLst>
        </pc:spChg>
        <pc:spChg chg="mod">
          <ac:chgData name="Ahmed, Shareef" userId="ce7c6025-ca9f-4b65-b3ee-82447e2e582a" providerId="ADAL" clId="{B8310365-5525-40F2-8280-EE0F45C0F0E9}" dt="2023-10-30T01:34:06.087" v="7259" actId="1076"/>
          <ac:spMkLst>
            <pc:docMk/>
            <pc:sldMk cId="2387353200" sldId="533"/>
            <ac:spMk id="18" creationId="{1306FFD6-6E51-6A02-B038-F4C90DCAB903}"/>
          </ac:spMkLst>
        </pc:spChg>
        <pc:cxnChg chg="mod">
          <ac:chgData name="Ahmed, Shareef" userId="ce7c6025-ca9f-4b65-b3ee-82447e2e582a" providerId="ADAL" clId="{B8310365-5525-40F2-8280-EE0F45C0F0E9}" dt="2023-10-30T01:34:15.354" v="7260" actId="1076"/>
          <ac:cxnSpMkLst>
            <pc:docMk/>
            <pc:sldMk cId="2387353200" sldId="533"/>
            <ac:cxnSpMk id="20" creationId="{CA781623-BDB9-1E05-2954-6FE0BF817982}"/>
          </ac:cxnSpMkLst>
        </pc:cxnChg>
        <pc:cxnChg chg="mod">
          <ac:chgData name="Ahmed, Shareef" userId="ce7c6025-ca9f-4b65-b3ee-82447e2e582a" providerId="ADAL" clId="{B8310365-5525-40F2-8280-EE0F45C0F0E9}" dt="2023-10-30T01:34:06.087" v="7259" actId="1076"/>
          <ac:cxnSpMkLst>
            <pc:docMk/>
            <pc:sldMk cId="2387353200" sldId="533"/>
            <ac:cxnSpMk id="21" creationId="{56A33A3D-EA5A-9C3D-0D16-61A303E62B1B}"/>
          </ac:cxnSpMkLst>
        </pc:cxnChg>
      </pc:sldChg>
      <pc:sldChg chg="addSp delSp modSp mod modAnim">
        <pc:chgData name="Ahmed, Shareef" userId="ce7c6025-ca9f-4b65-b3ee-82447e2e582a" providerId="ADAL" clId="{B8310365-5525-40F2-8280-EE0F45C0F0E9}" dt="2023-10-30T01:37:35.813" v="7288"/>
        <pc:sldMkLst>
          <pc:docMk/>
          <pc:sldMk cId="1468694391" sldId="534"/>
        </pc:sldMkLst>
        <pc:spChg chg="add del mod">
          <ac:chgData name="Ahmed, Shareef" userId="ce7c6025-ca9f-4b65-b3ee-82447e2e582a" providerId="ADAL" clId="{B8310365-5525-40F2-8280-EE0F45C0F0E9}" dt="2023-10-30T01:37:19.421" v="7283" actId="21"/>
          <ac:spMkLst>
            <pc:docMk/>
            <pc:sldMk cId="1468694391" sldId="534"/>
            <ac:spMk id="6" creationId="{97A25D4B-22D4-AE96-D770-7BDE06594FAE}"/>
          </ac:spMkLst>
        </pc:spChg>
        <pc:spChg chg="del">
          <ac:chgData name="Ahmed, Shareef" userId="ce7c6025-ca9f-4b65-b3ee-82447e2e582a" providerId="ADAL" clId="{B8310365-5525-40F2-8280-EE0F45C0F0E9}" dt="2023-10-30T01:36:49.986" v="7279" actId="478"/>
          <ac:spMkLst>
            <pc:docMk/>
            <pc:sldMk cId="1468694391" sldId="534"/>
            <ac:spMk id="15" creationId="{FE54F31E-D622-DAF5-708A-459E1E472795}"/>
          </ac:spMkLst>
        </pc:spChg>
        <pc:picChg chg="add mod">
          <ac:chgData name="Ahmed, Shareef" userId="ce7c6025-ca9f-4b65-b3ee-82447e2e582a" providerId="ADAL" clId="{B8310365-5525-40F2-8280-EE0F45C0F0E9}" dt="2023-10-30T01:37:29.244" v="7287" actId="14100"/>
          <ac:picMkLst>
            <pc:docMk/>
            <pc:sldMk cId="1468694391" sldId="534"/>
            <ac:picMk id="10" creationId="{EC7583CA-BC9C-CE5C-F537-BB1C8674CE04}"/>
          </ac:picMkLst>
        </pc:picChg>
      </pc:sldChg>
      <pc:sldChg chg="modSp mod modAnim">
        <pc:chgData name="Ahmed, Shareef" userId="ce7c6025-ca9f-4b65-b3ee-82447e2e582a" providerId="ADAL" clId="{B8310365-5525-40F2-8280-EE0F45C0F0E9}" dt="2023-10-30T01:43:31.042" v="7303" actId="114"/>
        <pc:sldMkLst>
          <pc:docMk/>
          <pc:sldMk cId="3623887314" sldId="536"/>
        </pc:sldMkLst>
        <pc:spChg chg="mod">
          <ac:chgData name="Ahmed, Shareef" userId="ce7c6025-ca9f-4b65-b3ee-82447e2e582a" providerId="ADAL" clId="{B8310365-5525-40F2-8280-EE0F45C0F0E9}" dt="2023-10-30T01:43:31.042" v="7303" actId="114"/>
          <ac:spMkLst>
            <pc:docMk/>
            <pc:sldMk cId="3623887314" sldId="536"/>
            <ac:spMk id="3" creationId="{0ECC214D-D07B-951C-F07A-EACF5364EE01}"/>
          </ac:spMkLst>
        </pc:spChg>
        <pc:spChg chg="mod">
          <ac:chgData name="Ahmed, Shareef" userId="ce7c6025-ca9f-4b65-b3ee-82447e2e582a" providerId="ADAL" clId="{B8310365-5525-40F2-8280-EE0F45C0F0E9}" dt="2023-10-30T01:43:14.722" v="7301" actId="12788"/>
          <ac:spMkLst>
            <pc:docMk/>
            <pc:sldMk cId="3623887314" sldId="536"/>
            <ac:spMk id="10" creationId="{C6EA284B-098E-3634-EEDB-C1F4425D6556}"/>
          </ac:spMkLst>
        </pc:spChg>
        <pc:spChg chg="mod">
          <ac:chgData name="Ahmed, Shareef" userId="ce7c6025-ca9f-4b65-b3ee-82447e2e582a" providerId="ADAL" clId="{B8310365-5525-40F2-8280-EE0F45C0F0E9}" dt="2023-10-29T16:21:41.763" v="2701" actId="20577"/>
          <ac:spMkLst>
            <pc:docMk/>
            <pc:sldMk cId="3623887314" sldId="536"/>
            <ac:spMk id="11" creationId="{E14338F2-BB12-BC82-789B-0D1FB9848157}"/>
          </ac:spMkLst>
        </pc:spChg>
      </pc:sldChg>
      <pc:sldChg chg="modSp mod">
        <pc:chgData name="Ahmed, Shareef" userId="ce7c6025-ca9f-4b65-b3ee-82447e2e582a" providerId="ADAL" clId="{B8310365-5525-40F2-8280-EE0F45C0F0E9}" dt="2023-10-30T01:13:17.119" v="7070" actId="20577"/>
        <pc:sldMkLst>
          <pc:docMk/>
          <pc:sldMk cId="960531451" sldId="537"/>
        </pc:sldMkLst>
        <pc:spChg chg="mod">
          <ac:chgData name="Ahmed, Shareef" userId="ce7c6025-ca9f-4b65-b3ee-82447e2e582a" providerId="ADAL" clId="{B8310365-5525-40F2-8280-EE0F45C0F0E9}" dt="2023-10-30T01:13:17.119" v="7070" actId="20577"/>
          <ac:spMkLst>
            <pc:docMk/>
            <pc:sldMk cId="960531451" sldId="537"/>
            <ac:spMk id="2" creationId="{3B82C681-E4F0-A0DE-E1BD-435A7BE1293A}"/>
          </ac:spMkLst>
        </pc:spChg>
      </pc:sldChg>
      <pc:sldChg chg="modSp mod">
        <pc:chgData name="Ahmed, Shareef" userId="ce7c6025-ca9f-4b65-b3ee-82447e2e582a" providerId="ADAL" clId="{B8310365-5525-40F2-8280-EE0F45C0F0E9}" dt="2023-10-30T01:44:12.952" v="7327" actId="207"/>
        <pc:sldMkLst>
          <pc:docMk/>
          <pc:sldMk cId="3260976542" sldId="538"/>
        </pc:sldMkLst>
        <pc:spChg chg="mod">
          <ac:chgData name="Ahmed, Shareef" userId="ce7c6025-ca9f-4b65-b3ee-82447e2e582a" providerId="ADAL" clId="{B8310365-5525-40F2-8280-EE0F45C0F0E9}" dt="2023-10-30T01:44:12.952" v="7327" actId="207"/>
          <ac:spMkLst>
            <pc:docMk/>
            <pc:sldMk cId="3260976542" sldId="538"/>
            <ac:spMk id="11" creationId="{E14338F2-BB12-BC82-789B-0D1FB9848157}"/>
          </ac:spMkLst>
        </pc:spChg>
      </pc:sldChg>
      <pc:sldChg chg="modSp mod">
        <pc:chgData name="Ahmed, Shareef" userId="ce7c6025-ca9f-4b65-b3ee-82447e2e582a" providerId="ADAL" clId="{B8310365-5525-40F2-8280-EE0F45C0F0E9}" dt="2023-10-30T01:44:40.362" v="7330" actId="255"/>
        <pc:sldMkLst>
          <pc:docMk/>
          <pc:sldMk cId="397193639" sldId="539"/>
        </pc:sldMkLst>
        <pc:spChg chg="mod">
          <ac:chgData name="Ahmed, Shareef" userId="ce7c6025-ca9f-4b65-b3ee-82447e2e582a" providerId="ADAL" clId="{B8310365-5525-40F2-8280-EE0F45C0F0E9}" dt="2023-10-30T01:44:40.362" v="7330" actId="255"/>
          <ac:spMkLst>
            <pc:docMk/>
            <pc:sldMk cId="397193639" sldId="539"/>
            <ac:spMk id="11" creationId="{E14338F2-BB12-BC82-789B-0D1FB9848157}"/>
          </ac:spMkLst>
        </pc:spChg>
      </pc:sldChg>
      <pc:sldChg chg="modSp mod">
        <pc:chgData name="Ahmed, Shareef" userId="ce7c6025-ca9f-4b65-b3ee-82447e2e582a" providerId="ADAL" clId="{B8310365-5525-40F2-8280-EE0F45C0F0E9}" dt="2023-10-30T01:46:28.912" v="7376" actId="27636"/>
        <pc:sldMkLst>
          <pc:docMk/>
          <pc:sldMk cId="4088825757" sldId="540"/>
        </pc:sldMkLst>
        <pc:spChg chg="mod">
          <ac:chgData name="Ahmed, Shareef" userId="ce7c6025-ca9f-4b65-b3ee-82447e2e582a" providerId="ADAL" clId="{B8310365-5525-40F2-8280-EE0F45C0F0E9}" dt="2023-10-30T01:46:28.912" v="7376" actId="27636"/>
          <ac:spMkLst>
            <pc:docMk/>
            <pc:sldMk cId="4088825757" sldId="540"/>
            <ac:spMk id="11" creationId="{E14338F2-BB12-BC82-789B-0D1FB9848157}"/>
          </ac:spMkLst>
        </pc:spChg>
      </pc:sldChg>
      <pc:sldChg chg="ord">
        <pc:chgData name="Ahmed, Shareef" userId="ce7c6025-ca9f-4b65-b3ee-82447e2e582a" providerId="ADAL" clId="{B8310365-5525-40F2-8280-EE0F45C0F0E9}" dt="2023-10-29T18:42:22.510" v="2716"/>
        <pc:sldMkLst>
          <pc:docMk/>
          <pc:sldMk cId="2839087969" sldId="541"/>
        </pc:sldMkLst>
      </pc:sldChg>
      <pc:sldChg chg="addSp delSp modSp add mod">
        <pc:chgData name="Ahmed, Shareef" userId="ce7c6025-ca9f-4b65-b3ee-82447e2e582a" providerId="ADAL" clId="{B8310365-5525-40F2-8280-EE0F45C0F0E9}" dt="2023-10-30T04:11:41.203" v="7686" actId="20577"/>
        <pc:sldMkLst>
          <pc:docMk/>
          <pc:sldMk cId="3298707258" sldId="542"/>
        </pc:sldMkLst>
        <pc:spChg chg="mod">
          <ac:chgData name="Ahmed, Shareef" userId="ce7c6025-ca9f-4b65-b3ee-82447e2e582a" providerId="ADAL" clId="{B8310365-5525-40F2-8280-EE0F45C0F0E9}" dt="2023-10-29T19:56:56.481" v="2996" actId="20577"/>
          <ac:spMkLst>
            <pc:docMk/>
            <pc:sldMk cId="3298707258" sldId="542"/>
            <ac:spMk id="2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30T04:11:41.203" v="7686" actId="20577"/>
          <ac:spMkLst>
            <pc:docMk/>
            <pc:sldMk cId="3298707258" sldId="542"/>
            <ac:spMk id="3" creationId="{ED89E0A2-E008-D05C-3659-A5D1DE23512B}"/>
          </ac:spMkLst>
        </pc:spChg>
        <pc:spChg chg="del">
          <ac:chgData name="Ahmed, Shareef" userId="ce7c6025-ca9f-4b65-b3ee-82447e2e582a" providerId="ADAL" clId="{B8310365-5525-40F2-8280-EE0F45C0F0E9}" dt="2023-10-29T19:31:25.259" v="2751" actId="478"/>
          <ac:spMkLst>
            <pc:docMk/>
            <pc:sldMk cId="3298707258" sldId="542"/>
            <ac:spMk id="6" creationId="{F2743139-22FD-82E3-4A75-A524A95E1DCA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" creationId="{08B17017-BEC7-92B3-4EEF-9F8A5B4EC1AF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9" creationId="{B0FFDB3F-32BA-18B8-14F4-519DE6752904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0" creationId="{2F8B2104-627F-6ECA-8DFC-D5513BC7FFF6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1" creationId="{CE3A8AB9-19CB-B009-3E20-4EDE4D398875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2" creationId="{085F4D00-302C-AD99-CF70-218CFFBAEEF8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4" creationId="{C3E906CF-28DC-F939-A3BD-1AC7365FA7E1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5" creationId="{8F790BBB-16E0-6979-905F-2EC85CC867C0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6" creationId="{86D09D76-E12C-7106-58BD-3F3D6343969E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7" creationId="{4E53E780-AFBF-3FFC-61A1-20F54D20C6E7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8" creationId="{1D55AFA1-FE0E-D163-8170-42A02D85CEC7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9" creationId="{9FD106AB-5052-4B44-882F-9F2D5C3DAFF2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20" creationId="{9E71A3F1-3AF1-423D-6635-9FFF75C417E9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21" creationId="{188900E2-B71C-0317-985E-2910CF4AB153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22" creationId="{089F6672-EC55-A964-4A81-4674BE7FBA7A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23" creationId="{B6275C85-FB73-ACD6-7E78-98A74E912697}"/>
          </ac:spMkLst>
        </pc:spChg>
        <pc:spChg chg="add mod">
          <ac:chgData name="Ahmed, Shareef" userId="ce7c6025-ca9f-4b65-b3ee-82447e2e582a" providerId="ADAL" clId="{B8310365-5525-40F2-8280-EE0F45C0F0E9}" dt="2023-10-29T19:52:17.486" v="2952" actId="1076"/>
          <ac:spMkLst>
            <pc:docMk/>
            <pc:sldMk cId="3298707258" sldId="542"/>
            <ac:spMk id="24" creationId="{5E08CFBB-934D-8F82-1D08-D2321A55A0D3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74" creationId="{F082CA14-7232-5F5E-AB3F-D7C47A50D9AE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75" creationId="{5F2BA2B7-725B-6318-F0EB-1F674D61E43C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76" creationId="{C8EDFEE0-376C-C320-F61B-7A5B17E759AF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77" creationId="{D68ABDA8-3AE2-0D32-DD1C-DD4D510D2B90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78" creationId="{51368AB1-756E-68FA-0A2C-001E0AD7C05D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79" creationId="{D58752DC-CCB9-D016-CEF1-BC0BA8E493CB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0" creationId="{94CC8934-D6A2-3242-B7B6-D89C349A0E60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1" creationId="{A78C7643-6A35-E5A8-A803-4E2CB704CAC5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2" creationId="{2F0A3AE1-4828-AD42-EE39-9F4BA2A077F7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3" creationId="{000D40B1-ED6C-ED1B-B552-38980444653B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4" creationId="{B9FA5889-6319-5A3E-C478-0414743CB36B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5" creationId="{57DB3C55-F7D1-5AA1-2727-A52F7E1BA288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6" creationId="{886E61D2-7177-8784-0072-EFF60B8C7A1C}"/>
          </ac:spMkLst>
        </pc:spChg>
        <pc:cxnChg chg="add mod">
          <ac:chgData name="Ahmed, Shareef" userId="ce7c6025-ca9f-4b65-b3ee-82447e2e582a" providerId="ADAL" clId="{B8310365-5525-40F2-8280-EE0F45C0F0E9}" dt="2023-10-29T19:52:17.486" v="2952" actId="1076"/>
          <ac:cxnSpMkLst>
            <pc:docMk/>
            <pc:sldMk cId="3298707258" sldId="542"/>
            <ac:cxnSpMk id="13" creationId="{B40AA9F6-9693-CC9A-55A6-8967B49031F9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25" creationId="{546A517B-0533-B0CC-1497-5051B292074B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26" creationId="{93D4F1A7-5310-6862-8CEB-8A330B6848AE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29" creationId="{078CFA2F-14F6-B697-3E17-06AF8D3D0EB4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32" creationId="{D95A1930-5380-83F2-424B-613ADDCE8A98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35" creationId="{B0AA2EA0-2443-974F-E076-180F32FA3151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38" creationId="{4B3EFBC3-6CC6-EC23-C053-6929C23C08FD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41" creationId="{7757DB6F-020D-B2B9-A633-B7DAF08671D4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46" creationId="{BBD955BC-3005-A5DE-FD4C-C6073CDC19DE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49" creationId="{E62A8083-1F29-B10C-954E-733ED05C1DEB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52" creationId="{A068781A-3504-8121-0FA1-87C1CB156F21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56" creationId="{6CE2C3FB-24DA-0EE5-08DE-62E223965590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60" creationId="{4D12B053-F4CA-6F73-BD34-BFD98D1725BB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63" creationId="{0A0FCA2D-4CE7-BF26-8116-CBC0605E0DB4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66" creationId="{EFA73ECF-9EA5-52AB-BF04-16C32E85F7C1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69" creationId="{00ED2170-E376-9F10-969B-F421F5036059}"/>
          </ac:cxnSpMkLst>
        </pc:cxnChg>
      </pc:sldChg>
      <pc:sldChg chg="addSp delSp modSp add mod modAnim">
        <pc:chgData name="Ahmed, Shareef" userId="ce7c6025-ca9f-4b65-b3ee-82447e2e582a" providerId="ADAL" clId="{B8310365-5525-40F2-8280-EE0F45C0F0E9}" dt="2023-10-30T03:27:43.379" v="7601" actId="113"/>
        <pc:sldMkLst>
          <pc:docMk/>
          <pc:sldMk cId="1703975785" sldId="543"/>
        </pc:sldMkLst>
        <pc:spChg chg="mod">
          <ac:chgData name="Ahmed, Shareef" userId="ce7c6025-ca9f-4b65-b3ee-82447e2e582a" providerId="ADAL" clId="{B8310365-5525-40F2-8280-EE0F45C0F0E9}" dt="2023-10-29T19:57:06.640" v="3008" actId="20577"/>
          <ac:spMkLst>
            <pc:docMk/>
            <pc:sldMk cId="1703975785" sldId="543"/>
            <ac:spMk id="2" creationId="{00000000-0000-0000-0000-000000000000}"/>
          </ac:spMkLst>
        </pc:spChg>
        <pc:spChg chg="mod">
          <ac:chgData name="Ahmed, Shareef" userId="ce7c6025-ca9f-4b65-b3ee-82447e2e582a" providerId="ADAL" clId="{B8310365-5525-40F2-8280-EE0F45C0F0E9}" dt="2023-10-30T03:27:43.379" v="7601" actId="113"/>
          <ac:spMkLst>
            <pc:docMk/>
            <pc:sldMk cId="1703975785" sldId="543"/>
            <ac:spMk id="3" creationId="{ED89E0A2-E008-D05C-3659-A5D1DE23512B}"/>
          </ac:spMkLst>
        </pc:spChg>
        <pc:spChg chg="add mod">
          <ac:chgData name="Ahmed, Shareef" userId="ce7c6025-ca9f-4b65-b3ee-82447e2e582a" providerId="ADAL" clId="{B8310365-5525-40F2-8280-EE0F45C0F0E9}" dt="2023-10-30T03:22:34.904" v="7600" actId="1076"/>
          <ac:spMkLst>
            <pc:docMk/>
            <pc:sldMk cId="1703975785" sldId="543"/>
            <ac:spMk id="9" creationId="{BCEB2622-7EBD-0BA2-87B1-2F5DE09C2763}"/>
          </ac:spMkLst>
        </pc:spChg>
        <pc:spChg chg="add mod">
          <ac:chgData name="Ahmed, Shareef" userId="ce7c6025-ca9f-4b65-b3ee-82447e2e582a" providerId="ADAL" clId="{B8310365-5525-40F2-8280-EE0F45C0F0E9}" dt="2023-10-30T03:22:26.244" v="7597" actId="1076"/>
          <ac:spMkLst>
            <pc:docMk/>
            <pc:sldMk cId="1703975785" sldId="543"/>
            <ac:spMk id="10" creationId="{C88568F5-8326-61A1-7802-FB8A8CAFD4DE}"/>
          </ac:spMkLst>
        </pc:spChg>
        <pc:spChg chg="del">
          <ac:chgData name="Ahmed, Shareef" userId="ce7c6025-ca9f-4b65-b3ee-82447e2e582a" providerId="ADAL" clId="{B8310365-5525-40F2-8280-EE0F45C0F0E9}" dt="2023-10-29T20:07:02.884" v="3219" actId="478"/>
          <ac:spMkLst>
            <pc:docMk/>
            <pc:sldMk cId="1703975785" sldId="543"/>
            <ac:spMk id="24" creationId="{5E08CFBB-934D-8F82-1D08-D2321A55A0D3}"/>
          </ac:spMkLst>
        </pc:spChg>
        <pc:graphicFrameChg chg="add del mod modGraphic">
          <ac:chgData name="Ahmed, Shareef" userId="ce7c6025-ca9f-4b65-b3ee-82447e2e582a" providerId="ADAL" clId="{B8310365-5525-40F2-8280-EE0F45C0F0E9}" dt="2023-10-29T21:00:01.381" v="4046" actId="478"/>
          <ac:graphicFrameMkLst>
            <pc:docMk/>
            <pc:sldMk cId="1703975785" sldId="543"/>
            <ac:graphicFrameMk id="6" creationId="{F1B71C93-5C9D-3EF9-46B0-8DCD6486DE83}"/>
          </ac:graphicFrameMkLst>
        </pc:graphicFrameChg>
        <pc:graphicFrameChg chg="add del mod modGraphic">
          <ac:chgData name="Ahmed, Shareef" userId="ce7c6025-ca9f-4b65-b3ee-82447e2e582a" providerId="ADAL" clId="{B8310365-5525-40F2-8280-EE0F45C0F0E9}" dt="2023-10-29T20:59:53.346" v="4045" actId="478"/>
          <ac:graphicFrameMkLst>
            <pc:docMk/>
            <pc:sldMk cId="1703975785" sldId="543"/>
            <ac:graphicFrameMk id="7" creationId="{77111FDA-251D-05D6-D2FB-E15F91D649D5}"/>
          </ac:graphicFrameMkLst>
        </pc:graphicFrameChg>
        <pc:graphicFrameChg chg="add mod">
          <ac:chgData name="Ahmed, Shareef" userId="ce7c6025-ca9f-4b65-b3ee-82447e2e582a" providerId="ADAL" clId="{B8310365-5525-40F2-8280-EE0F45C0F0E9}" dt="2023-10-29T21:00:09.949" v="4049" actId="12788"/>
          <ac:graphicFrameMkLst>
            <pc:docMk/>
            <pc:sldMk cId="1703975785" sldId="543"/>
            <ac:graphicFrameMk id="8" creationId="{9C11E9DA-85C2-08B6-A7C6-FC5CEB5D0E90}"/>
          </ac:graphicFrameMkLst>
        </pc:graphicFrameChg>
        <pc:cxnChg chg="del">
          <ac:chgData name="Ahmed, Shareef" userId="ce7c6025-ca9f-4b65-b3ee-82447e2e582a" providerId="ADAL" clId="{B8310365-5525-40F2-8280-EE0F45C0F0E9}" dt="2023-10-29T20:05:54.399" v="3146" actId="478"/>
          <ac:cxnSpMkLst>
            <pc:docMk/>
            <pc:sldMk cId="1703975785" sldId="543"/>
            <ac:cxnSpMk id="13" creationId="{B40AA9F6-9693-CC9A-55A6-8967B49031F9}"/>
          </ac:cxnSpMkLst>
        </pc:cxnChg>
      </pc:sldChg>
      <pc:sldChg chg="addSp delSp modSp add mod ord">
        <pc:chgData name="Ahmed, Shareef" userId="ce7c6025-ca9f-4b65-b3ee-82447e2e582a" providerId="ADAL" clId="{B8310365-5525-40F2-8280-EE0F45C0F0E9}" dt="2023-10-30T15:44:29.087" v="8401" actId="14100"/>
        <pc:sldMkLst>
          <pc:docMk/>
          <pc:sldMk cId="90057359" sldId="544"/>
        </pc:sldMkLst>
        <pc:spChg chg="del">
          <ac:chgData name="Ahmed, Shareef" userId="ce7c6025-ca9f-4b65-b3ee-82447e2e582a" providerId="ADAL" clId="{B8310365-5525-40F2-8280-EE0F45C0F0E9}" dt="2023-10-29T20:52:45.903" v="3704" actId="478"/>
          <ac:spMkLst>
            <pc:docMk/>
            <pc:sldMk cId="90057359" sldId="544"/>
            <ac:spMk id="3" creationId="{ED89E0A2-E008-D05C-3659-A5D1DE23512B}"/>
          </ac:spMkLst>
        </pc:spChg>
        <pc:spChg chg="add mod">
          <ac:chgData name="Ahmed, Shareef" userId="ce7c6025-ca9f-4b65-b3ee-82447e2e582a" providerId="ADAL" clId="{B8310365-5525-40F2-8280-EE0F45C0F0E9}" dt="2023-10-30T15:44:16.387" v="8398" actId="12788"/>
          <ac:spMkLst>
            <pc:docMk/>
            <pc:sldMk cId="90057359" sldId="544"/>
            <ac:spMk id="8" creationId="{758BB2FD-8626-F1B1-6CBC-6CBC130E468B}"/>
          </ac:spMkLst>
        </pc:spChg>
        <pc:spChg chg="add del mod">
          <ac:chgData name="Ahmed, Shareef" userId="ce7c6025-ca9f-4b65-b3ee-82447e2e582a" providerId="ADAL" clId="{B8310365-5525-40F2-8280-EE0F45C0F0E9}" dt="2023-10-30T02:07:11.885" v="7491" actId="478"/>
          <ac:spMkLst>
            <pc:docMk/>
            <pc:sldMk cId="90057359" sldId="544"/>
            <ac:spMk id="13" creationId="{F5CAC81D-7006-C52F-0E6C-B0FDA0DAE47C}"/>
          </ac:spMkLst>
        </pc:spChg>
        <pc:spChg chg="add mod">
          <ac:chgData name="Ahmed, Shareef" userId="ce7c6025-ca9f-4b65-b3ee-82447e2e582a" providerId="ADAL" clId="{B8310365-5525-40F2-8280-EE0F45C0F0E9}" dt="2023-10-30T15:42:09.892" v="8351" actId="2710"/>
          <ac:spMkLst>
            <pc:docMk/>
            <pc:sldMk cId="90057359" sldId="544"/>
            <ac:spMk id="14" creationId="{CCBBF00D-ED42-3698-FB72-496F984E15A1}"/>
          </ac:spMkLst>
        </pc:spChg>
        <pc:spChg chg="add mod">
          <ac:chgData name="Ahmed, Shareef" userId="ce7c6025-ca9f-4b65-b3ee-82447e2e582a" providerId="ADAL" clId="{B8310365-5525-40F2-8280-EE0F45C0F0E9}" dt="2023-10-30T15:44:29.087" v="8401" actId="14100"/>
          <ac:spMkLst>
            <pc:docMk/>
            <pc:sldMk cId="90057359" sldId="544"/>
            <ac:spMk id="16" creationId="{6325E849-0585-CC11-47A4-7DBC8CAE9ADF}"/>
          </ac:spMkLst>
        </pc:spChg>
        <pc:graphicFrameChg chg="mod">
          <ac:chgData name="Ahmed, Shareef" userId="ce7c6025-ca9f-4b65-b3ee-82447e2e582a" providerId="ADAL" clId="{B8310365-5525-40F2-8280-EE0F45C0F0E9}" dt="2023-10-30T02:10:46.955" v="7500" actId="12788"/>
          <ac:graphicFrameMkLst>
            <pc:docMk/>
            <pc:sldMk cId="90057359" sldId="544"/>
            <ac:graphicFrameMk id="6" creationId="{F1B71C93-5C9D-3EF9-46B0-8DCD6486DE83}"/>
          </ac:graphicFrameMkLst>
        </pc:graphicFrameChg>
        <pc:graphicFrameChg chg="del mod">
          <ac:chgData name="Ahmed, Shareef" userId="ce7c6025-ca9f-4b65-b3ee-82447e2e582a" providerId="ADAL" clId="{B8310365-5525-40F2-8280-EE0F45C0F0E9}" dt="2023-10-29T20:56:25.304" v="3904" actId="478"/>
          <ac:graphicFrameMkLst>
            <pc:docMk/>
            <pc:sldMk cId="90057359" sldId="544"/>
            <ac:graphicFrameMk id="7" creationId="{77111FDA-251D-05D6-D2FB-E15F91D649D5}"/>
          </ac:graphicFrameMkLst>
        </pc:graphicFrameChg>
        <pc:cxnChg chg="add mod">
          <ac:chgData name="Ahmed, Shareef" userId="ce7c6025-ca9f-4b65-b3ee-82447e2e582a" providerId="ADAL" clId="{B8310365-5525-40F2-8280-EE0F45C0F0E9}" dt="2023-10-30T02:10:53.649" v="7501" actId="14100"/>
          <ac:cxnSpMkLst>
            <pc:docMk/>
            <pc:sldMk cId="90057359" sldId="544"/>
            <ac:cxnSpMk id="10" creationId="{A64FF084-0CDB-7FB0-8676-3635F5919ADC}"/>
          </ac:cxnSpMkLst>
        </pc:cxnChg>
      </pc:sldChg>
      <pc:sldChg chg="add del">
        <pc:chgData name="Ahmed, Shareef" userId="ce7c6025-ca9f-4b65-b3ee-82447e2e582a" providerId="ADAL" clId="{B8310365-5525-40F2-8280-EE0F45C0F0E9}" dt="2023-10-29T20:01:52.969" v="3112"/>
        <pc:sldMkLst>
          <pc:docMk/>
          <pc:sldMk cId="3659905158" sldId="544"/>
        </pc:sldMkLst>
      </pc:sldChg>
      <pc:sldChg chg="addSp delSp modSp add mod">
        <pc:chgData name="Ahmed, Shareef" userId="ce7c6025-ca9f-4b65-b3ee-82447e2e582a" providerId="ADAL" clId="{B8310365-5525-40F2-8280-EE0F45C0F0E9}" dt="2023-10-30T15:44:35.269" v="8403"/>
        <pc:sldMkLst>
          <pc:docMk/>
          <pc:sldMk cId="1343743822" sldId="545"/>
        </pc:sldMkLst>
        <pc:spChg chg="add del mod">
          <ac:chgData name="Ahmed, Shareef" userId="ce7c6025-ca9f-4b65-b3ee-82447e2e582a" providerId="ADAL" clId="{B8310365-5525-40F2-8280-EE0F45C0F0E9}" dt="2023-10-30T02:07:07.095" v="7489" actId="478"/>
          <ac:spMkLst>
            <pc:docMk/>
            <pc:sldMk cId="1343743822" sldId="545"/>
            <ac:spMk id="3" creationId="{3BF7F5A1-68CB-6482-FAD0-CF72429FC163}"/>
          </ac:spMkLst>
        </pc:spChg>
        <pc:spChg chg="add mod">
          <ac:chgData name="Ahmed, Shareef" userId="ce7c6025-ca9f-4b65-b3ee-82447e2e582a" providerId="ADAL" clId="{B8310365-5525-40F2-8280-EE0F45C0F0E9}" dt="2023-10-30T15:42:17.915" v="8352" actId="2710"/>
          <ac:spMkLst>
            <pc:docMk/>
            <pc:sldMk cId="1343743822" sldId="545"/>
            <ac:spMk id="7" creationId="{2F1AF994-F07A-6A71-24C1-15EE7BF625D6}"/>
          </ac:spMkLst>
        </pc:spChg>
        <pc:spChg chg="mod">
          <ac:chgData name="Ahmed, Shareef" userId="ce7c6025-ca9f-4b65-b3ee-82447e2e582a" providerId="ADAL" clId="{B8310365-5525-40F2-8280-EE0F45C0F0E9}" dt="2023-10-30T15:42:27.531" v="8353" actId="207"/>
          <ac:spMkLst>
            <pc:docMk/>
            <pc:sldMk cId="1343743822" sldId="545"/>
            <ac:spMk id="8" creationId="{758BB2FD-8626-F1B1-6CBC-6CBC130E468B}"/>
          </ac:spMkLst>
        </pc:spChg>
        <pc:spChg chg="add mod">
          <ac:chgData name="Ahmed, Shareef" userId="ce7c6025-ca9f-4b65-b3ee-82447e2e582a" providerId="ADAL" clId="{B8310365-5525-40F2-8280-EE0F45C0F0E9}" dt="2023-10-30T15:44:35.269" v="8403"/>
          <ac:spMkLst>
            <pc:docMk/>
            <pc:sldMk cId="1343743822" sldId="545"/>
            <ac:spMk id="9" creationId="{FA69D791-085F-939C-E15B-7442081D7E78}"/>
          </ac:spMkLst>
        </pc:spChg>
        <pc:spChg chg="del">
          <ac:chgData name="Ahmed, Shareef" userId="ce7c6025-ca9f-4b65-b3ee-82447e2e582a" providerId="ADAL" clId="{B8310365-5525-40F2-8280-EE0F45C0F0E9}" dt="2023-10-29T23:57:46.811" v="5478" actId="478"/>
          <ac:spMkLst>
            <pc:docMk/>
            <pc:sldMk cId="1343743822" sldId="545"/>
            <ac:spMk id="13" creationId="{F5CAC81D-7006-C52F-0E6C-B0FDA0DAE47C}"/>
          </ac:spMkLst>
        </pc:spChg>
        <pc:graphicFrameChg chg="mod modGraphic">
          <ac:chgData name="Ahmed, Shareef" userId="ce7c6025-ca9f-4b65-b3ee-82447e2e582a" providerId="ADAL" clId="{B8310365-5525-40F2-8280-EE0F45C0F0E9}" dt="2023-10-30T02:11:06.133" v="7503" actId="12788"/>
          <ac:graphicFrameMkLst>
            <pc:docMk/>
            <pc:sldMk cId="1343743822" sldId="545"/>
            <ac:graphicFrameMk id="6" creationId="{F1B71C93-5C9D-3EF9-46B0-8DCD6486DE83}"/>
          </ac:graphicFrameMkLst>
        </pc:graphicFrameChg>
        <pc:cxnChg chg="del">
          <ac:chgData name="Ahmed, Shareef" userId="ce7c6025-ca9f-4b65-b3ee-82447e2e582a" providerId="ADAL" clId="{B8310365-5525-40F2-8280-EE0F45C0F0E9}" dt="2023-10-29T20:57:53.867" v="3992" actId="478"/>
          <ac:cxnSpMkLst>
            <pc:docMk/>
            <pc:sldMk cId="1343743822" sldId="545"/>
            <ac:cxnSpMk id="10" creationId="{A64FF084-0CDB-7FB0-8676-3635F5919ADC}"/>
          </ac:cxnSpMkLst>
        </pc:cxnChg>
      </pc:sldChg>
      <pc:sldChg chg="addSp delSp modSp add mod">
        <pc:chgData name="Ahmed, Shareef" userId="ce7c6025-ca9f-4b65-b3ee-82447e2e582a" providerId="ADAL" clId="{B8310365-5525-40F2-8280-EE0F45C0F0E9}" dt="2023-10-30T15:44:41.084" v="8406"/>
        <pc:sldMkLst>
          <pc:docMk/>
          <pc:sldMk cId="4275448066" sldId="546"/>
        </pc:sldMkLst>
        <pc:spChg chg="add mod">
          <ac:chgData name="Ahmed, Shareef" userId="ce7c6025-ca9f-4b65-b3ee-82447e2e582a" providerId="ADAL" clId="{B8310365-5525-40F2-8280-EE0F45C0F0E9}" dt="2023-10-30T15:43:13.041" v="8355" actId="2710"/>
          <ac:spMkLst>
            <pc:docMk/>
            <pc:sldMk cId="4275448066" sldId="546"/>
            <ac:spMk id="3" creationId="{68B40D17-796A-9FBB-8F95-FD9CAE7BC767}"/>
          </ac:spMkLst>
        </pc:spChg>
        <pc:spChg chg="add mod">
          <ac:chgData name="Ahmed, Shareef" userId="ce7c6025-ca9f-4b65-b3ee-82447e2e582a" providerId="ADAL" clId="{B8310365-5525-40F2-8280-EE0F45C0F0E9}" dt="2023-10-30T15:44:37.432" v="8404"/>
          <ac:spMkLst>
            <pc:docMk/>
            <pc:sldMk cId="4275448066" sldId="546"/>
            <ac:spMk id="7" creationId="{E5CD0685-67F4-4C1B-1334-1220626A9234}"/>
          </ac:spMkLst>
        </pc:spChg>
        <pc:spChg chg="mod">
          <ac:chgData name="Ahmed, Shareef" userId="ce7c6025-ca9f-4b65-b3ee-82447e2e582a" providerId="ADAL" clId="{B8310365-5525-40F2-8280-EE0F45C0F0E9}" dt="2023-10-30T15:42:33.456" v="8354" actId="207"/>
          <ac:spMkLst>
            <pc:docMk/>
            <pc:sldMk cId="4275448066" sldId="546"/>
            <ac:spMk id="8" creationId="{758BB2FD-8626-F1B1-6CBC-6CBC130E468B}"/>
          </ac:spMkLst>
        </pc:spChg>
        <pc:spChg chg="add del mod">
          <ac:chgData name="Ahmed, Shareef" userId="ce7c6025-ca9f-4b65-b3ee-82447e2e582a" providerId="ADAL" clId="{B8310365-5525-40F2-8280-EE0F45C0F0E9}" dt="2023-10-30T15:44:41.084" v="8406"/>
          <ac:spMkLst>
            <pc:docMk/>
            <pc:sldMk cId="4275448066" sldId="546"/>
            <ac:spMk id="9" creationId="{72318B8C-A8E8-B416-2161-1BF595E27845}"/>
          </ac:spMkLst>
        </pc:spChg>
        <pc:spChg chg="del">
          <ac:chgData name="Ahmed, Shareef" userId="ce7c6025-ca9f-4b65-b3ee-82447e2e582a" providerId="ADAL" clId="{B8310365-5525-40F2-8280-EE0F45C0F0E9}" dt="2023-10-29T23:57:49.610" v="5480" actId="478"/>
          <ac:spMkLst>
            <pc:docMk/>
            <pc:sldMk cId="4275448066" sldId="546"/>
            <ac:spMk id="13" creationId="{F5CAC81D-7006-C52F-0E6C-B0FDA0DAE47C}"/>
          </ac:spMkLst>
        </pc:spChg>
        <pc:graphicFrameChg chg="mod modGraphic">
          <ac:chgData name="Ahmed, Shareef" userId="ce7c6025-ca9f-4b65-b3ee-82447e2e582a" providerId="ADAL" clId="{B8310365-5525-40F2-8280-EE0F45C0F0E9}" dt="2023-10-30T02:11:11.934" v="7504" actId="12788"/>
          <ac:graphicFrameMkLst>
            <pc:docMk/>
            <pc:sldMk cId="4275448066" sldId="546"/>
            <ac:graphicFrameMk id="6" creationId="{F1B71C93-5C9D-3EF9-46B0-8DCD6486DE83}"/>
          </ac:graphicFrameMkLst>
        </pc:graphicFrameChg>
      </pc:sldChg>
      <pc:sldChg chg="addSp delSp modSp add mod modAnim">
        <pc:chgData name="Ahmed, Shareef" userId="ce7c6025-ca9f-4b65-b3ee-82447e2e582a" providerId="ADAL" clId="{B8310365-5525-40F2-8280-EE0F45C0F0E9}" dt="2023-10-30T14:44:54.564" v="7825" actId="113"/>
        <pc:sldMkLst>
          <pc:docMk/>
          <pc:sldMk cId="4045624210" sldId="547"/>
        </pc:sldMkLst>
        <pc:spChg chg="mod">
          <ac:chgData name="Ahmed, Shareef" userId="ce7c6025-ca9f-4b65-b3ee-82447e2e582a" providerId="ADAL" clId="{B8310365-5525-40F2-8280-EE0F45C0F0E9}" dt="2023-10-29T23:35:15.481" v="5161" actId="20577"/>
          <ac:spMkLst>
            <pc:docMk/>
            <pc:sldMk cId="4045624210" sldId="547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B8310365-5525-40F2-8280-EE0F45C0F0E9}" dt="2023-10-29T23:35:27.960" v="5162" actId="478"/>
          <ac:spMkLst>
            <pc:docMk/>
            <pc:sldMk cId="4045624210" sldId="547"/>
            <ac:spMk id="3" creationId="{AA39130F-C640-363D-791D-741A3ADC650A}"/>
          </ac:spMkLst>
        </pc:spChg>
        <pc:spChg chg="add mod">
          <ac:chgData name="Ahmed, Shareef" userId="ce7c6025-ca9f-4b65-b3ee-82447e2e582a" providerId="ADAL" clId="{B8310365-5525-40F2-8280-EE0F45C0F0E9}" dt="2023-10-30T14:44:54.564" v="7825" actId="113"/>
          <ac:spMkLst>
            <pc:docMk/>
            <pc:sldMk cId="4045624210" sldId="547"/>
            <ac:spMk id="6" creationId="{F98A2B39-442C-EA9B-8DBF-D512CFF813CC}"/>
          </ac:spMkLst>
        </pc:spChg>
        <pc:spChg chg="del mod">
          <ac:chgData name="Ahmed, Shareef" userId="ce7c6025-ca9f-4b65-b3ee-82447e2e582a" providerId="ADAL" clId="{B8310365-5525-40F2-8280-EE0F45C0F0E9}" dt="2023-10-29T23:35:31.408" v="5163" actId="478"/>
          <ac:spMkLst>
            <pc:docMk/>
            <pc:sldMk cId="4045624210" sldId="547"/>
            <ac:spMk id="7" creationId="{BB543A68-9775-3C41-1B6F-C3DC1FE6F45D}"/>
          </ac:spMkLst>
        </pc:spChg>
        <pc:spChg chg="add mod">
          <ac:chgData name="Ahmed, Shareef" userId="ce7c6025-ca9f-4b65-b3ee-82447e2e582a" providerId="ADAL" clId="{B8310365-5525-40F2-8280-EE0F45C0F0E9}" dt="2023-10-30T00:03:02.259" v="5944" actId="207"/>
          <ac:spMkLst>
            <pc:docMk/>
            <pc:sldMk cId="4045624210" sldId="547"/>
            <ac:spMk id="8" creationId="{890FAFBE-8FE1-3F7B-6356-47842BCF598A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14" creationId="{D4714F47-2B7F-1499-9298-1990A659FDE7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15" creationId="{47D1CF41-5788-005F-061D-EDB07B38CA25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16" creationId="{5E08CAE1-1477-349A-2B95-0752FE5A9A98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17" creationId="{438FB3CE-53F5-51E7-D47D-82E9440C7230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18" creationId="{75FE47AF-9E8D-7646-A576-5C9AA4334488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19" creationId="{54C6A959-BF3A-AB3E-AFBC-44CC3B4A81D9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0" creationId="{F50F46E4-BC6D-BBA7-1B61-658733010010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1" creationId="{9D133D3E-7E9C-E24D-4E59-F9885EACDBD9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2" creationId="{00669307-2239-5A59-E0C7-2793A0003448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3" creationId="{3C609A93-A615-9F42-158F-4DCF7E8BC800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4" creationId="{EFC9984F-901E-5156-639A-0EB5BAF8A98E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5" creationId="{D47FD82C-1F77-4EFF-1197-CA2792F61BCA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6" creationId="{AAA703ED-0FF7-8BB2-2B00-D86E84DE4F64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7" creationId="{CCB5E094-7037-1A18-D2ED-189F88290DB2}"/>
          </ac:spMkLst>
        </pc:spChg>
        <pc:graphicFrameChg chg="add del mod modGraphic">
          <ac:chgData name="Ahmed, Shareef" userId="ce7c6025-ca9f-4b65-b3ee-82447e2e582a" providerId="ADAL" clId="{B8310365-5525-40F2-8280-EE0F45C0F0E9}" dt="2023-10-30T00:24:07.756" v="6159" actId="478"/>
          <ac:graphicFrameMkLst>
            <pc:docMk/>
            <pc:sldMk cId="4045624210" sldId="547"/>
            <ac:graphicFrameMk id="9" creationId="{EC6955BB-52F5-4012-3D0A-58B98C19CD88}"/>
          </ac:graphicFrameMkLst>
        </pc:graphicFrameChg>
        <pc:cxnChg chg="add del mod">
          <ac:chgData name="Ahmed, Shareef" userId="ce7c6025-ca9f-4b65-b3ee-82447e2e582a" providerId="ADAL" clId="{B8310365-5525-40F2-8280-EE0F45C0F0E9}" dt="2023-10-30T00:24:07.756" v="6159" actId="478"/>
          <ac:cxnSpMkLst>
            <pc:docMk/>
            <pc:sldMk cId="4045624210" sldId="547"/>
            <ac:cxnSpMk id="11" creationId="{8EC5A1B1-BC82-69C7-8846-FBC90B4E33AE}"/>
          </ac:cxnSpMkLst>
        </pc:cxnChg>
        <pc:cxnChg chg="add del mod">
          <ac:chgData name="Ahmed, Shareef" userId="ce7c6025-ca9f-4b65-b3ee-82447e2e582a" providerId="ADAL" clId="{B8310365-5525-40F2-8280-EE0F45C0F0E9}" dt="2023-10-30T00:24:07.756" v="6159" actId="478"/>
          <ac:cxnSpMkLst>
            <pc:docMk/>
            <pc:sldMk cId="4045624210" sldId="547"/>
            <ac:cxnSpMk id="12" creationId="{C2E64B95-B85C-02E6-FE7F-4282FE599CCE}"/>
          </ac:cxnSpMkLst>
        </pc:cxnChg>
      </pc:sldChg>
      <pc:sldChg chg="addSp delSp modSp add mod ord modAnim">
        <pc:chgData name="Ahmed, Shareef" userId="ce7c6025-ca9f-4b65-b3ee-82447e2e582a" providerId="ADAL" clId="{B8310365-5525-40F2-8280-EE0F45C0F0E9}" dt="2023-10-30T01:50:33.558" v="7387" actId="20577"/>
        <pc:sldMkLst>
          <pc:docMk/>
          <pc:sldMk cId="901161705" sldId="548"/>
        </pc:sldMkLst>
        <pc:spChg chg="mod">
          <ac:chgData name="Ahmed, Shareef" userId="ce7c6025-ca9f-4b65-b3ee-82447e2e582a" providerId="ADAL" clId="{B8310365-5525-40F2-8280-EE0F45C0F0E9}" dt="2023-10-29T21:25:47.772" v="4447" actId="20577"/>
          <ac:spMkLst>
            <pc:docMk/>
            <pc:sldMk cId="901161705" sldId="548"/>
            <ac:spMk id="2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30T01:50:33.558" v="7387" actId="20577"/>
          <ac:spMkLst>
            <pc:docMk/>
            <pc:sldMk cId="901161705" sldId="548"/>
            <ac:spMk id="3" creationId="{E8A20AF5-BC9B-F8A6-AF5E-0B72CD279D2F}"/>
          </ac:spMkLst>
        </pc:spChg>
        <pc:spChg chg="add del mod">
          <ac:chgData name="Ahmed, Shareef" userId="ce7c6025-ca9f-4b65-b3ee-82447e2e582a" providerId="ADAL" clId="{B8310365-5525-40F2-8280-EE0F45C0F0E9}" dt="2023-10-30T01:49:18.615" v="7379" actId="207"/>
          <ac:spMkLst>
            <pc:docMk/>
            <pc:sldMk cId="901161705" sldId="548"/>
            <ac:spMk id="9" creationId="{EB354F34-A414-2D5B-ABB0-95F38631EC6D}"/>
          </ac:spMkLst>
        </pc:spChg>
        <pc:graphicFrameChg chg="del modGraphic">
          <ac:chgData name="Ahmed, Shareef" userId="ce7c6025-ca9f-4b65-b3ee-82447e2e582a" providerId="ADAL" clId="{B8310365-5525-40F2-8280-EE0F45C0F0E9}" dt="2023-10-29T21:23:39.884" v="4265" actId="478"/>
          <ac:graphicFrameMkLst>
            <pc:docMk/>
            <pc:sldMk cId="901161705" sldId="548"/>
            <ac:graphicFrameMk id="6" creationId="{44544C60-14F3-F36F-01FE-F9E24571F871}"/>
          </ac:graphicFrameMkLst>
        </pc:graphicFrameChg>
      </pc:sldChg>
      <pc:sldChg chg="addSp delSp modSp add mod delAnim">
        <pc:chgData name="Ahmed, Shareef" userId="ce7c6025-ca9f-4b65-b3ee-82447e2e582a" providerId="ADAL" clId="{B8310365-5525-40F2-8280-EE0F45C0F0E9}" dt="2023-10-30T04:18:33.011" v="7690"/>
        <pc:sldMkLst>
          <pc:docMk/>
          <pc:sldMk cId="1780218498" sldId="549"/>
        </pc:sldMkLst>
        <pc:spChg chg="mod">
          <ac:chgData name="Ahmed, Shareef" userId="ce7c6025-ca9f-4b65-b3ee-82447e2e582a" providerId="ADAL" clId="{B8310365-5525-40F2-8280-EE0F45C0F0E9}" dt="2023-10-29T21:41:52.065" v="4675" actId="20577"/>
          <ac:spMkLst>
            <pc:docMk/>
            <pc:sldMk cId="1780218498" sldId="549"/>
            <ac:spMk id="2" creationId="{00000000-0000-0000-0000-000000000000}"/>
          </ac:spMkLst>
        </pc:spChg>
        <pc:spChg chg="del">
          <ac:chgData name="Ahmed, Shareef" userId="ce7c6025-ca9f-4b65-b3ee-82447e2e582a" providerId="ADAL" clId="{B8310365-5525-40F2-8280-EE0F45C0F0E9}" dt="2023-10-29T21:42:01.826" v="4676" actId="478"/>
          <ac:spMkLst>
            <pc:docMk/>
            <pc:sldMk cId="1780218498" sldId="549"/>
            <ac:spMk id="3" creationId="{ED89E0A2-E008-D05C-3659-A5D1DE23512B}"/>
          </ac:spMkLst>
        </pc:spChg>
        <pc:spChg chg="add mod">
          <ac:chgData name="Ahmed, Shareef" userId="ce7c6025-ca9f-4b65-b3ee-82447e2e582a" providerId="ADAL" clId="{B8310365-5525-40F2-8280-EE0F45C0F0E9}" dt="2023-10-30T04:18:33.011" v="7690"/>
          <ac:spMkLst>
            <pc:docMk/>
            <pc:sldMk cId="1780218498" sldId="549"/>
            <ac:spMk id="6" creationId="{66F1E81B-029B-2495-5BCB-07BB464E5872}"/>
          </ac:spMkLst>
        </pc:spChg>
        <pc:spChg chg="add mod">
          <ac:chgData name="Ahmed, Shareef" userId="ce7c6025-ca9f-4b65-b3ee-82447e2e582a" providerId="ADAL" clId="{B8310365-5525-40F2-8280-EE0F45C0F0E9}" dt="2023-10-29T23:15:14.961" v="4992" actId="14100"/>
          <ac:spMkLst>
            <pc:docMk/>
            <pc:sldMk cId="1780218498" sldId="549"/>
            <ac:spMk id="7" creationId="{310193E9-3DFC-CE7F-7B1D-64C7F981A9BB}"/>
          </ac:spMkLst>
        </pc:spChg>
        <pc:spChg chg="del">
          <ac:chgData name="Ahmed, Shareef" userId="ce7c6025-ca9f-4b65-b3ee-82447e2e582a" providerId="ADAL" clId="{B8310365-5525-40F2-8280-EE0F45C0F0E9}" dt="2023-10-29T21:42:01.826" v="4676" actId="478"/>
          <ac:spMkLst>
            <pc:docMk/>
            <pc:sldMk cId="1780218498" sldId="549"/>
            <ac:spMk id="9" creationId="{BCEB2622-7EBD-0BA2-87B1-2F5DE09C2763}"/>
          </ac:spMkLst>
        </pc:spChg>
        <pc:spChg chg="del">
          <ac:chgData name="Ahmed, Shareef" userId="ce7c6025-ca9f-4b65-b3ee-82447e2e582a" providerId="ADAL" clId="{B8310365-5525-40F2-8280-EE0F45C0F0E9}" dt="2023-10-29T21:42:04.394" v="4677" actId="478"/>
          <ac:spMkLst>
            <pc:docMk/>
            <pc:sldMk cId="1780218498" sldId="549"/>
            <ac:spMk id="10" creationId="{C88568F5-8326-61A1-7802-FB8A8CAFD4DE}"/>
          </ac:spMkLst>
        </pc:spChg>
        <pc:spChg chg="add mod">
          <ac:chgData name="Ahmed, Shareef" userId="ce7c6025-ca9f-4b65-b3ee-82447e2e582a" providerId="ADAL" clId="{B8310365-5525-40F2-8280-EE0F45C0F0E9}" dt="2023-10-29T23:15:25.532" v="4995" actId="14100"/>
          <ac:spMkLst>
            <pc:docMk/>
            <pc:sldMk cId="1780218498" sldId="549"/>
            <ac:spMk id="11" creationId="{507F7A45-1E1E-D9C7-1DC6-7EB99D2A1E68}"/>
          </ac:spMkLst>
        </pc:spChg>
        <pc:spChg chg="add mod">
          <ac:chgData name="Ahmed, Shareef" userId="ce7c6025-ca9f-4b65-b3ee-82447e2e582a" providerId="ADAL" clId="{B8310365-5525-40F2-8280-EE0F45C0F0E9}" dt="2023-10-29T23:15:32.982" v="4997" actId="1076"/>
          <ac:spMkLst>
            <pc:docMk/>
            <pc:sldMk cId="1780218498" sldId="549"/>
            <ac:spMk id="12" creationId="{53C6A5BA-F7C2-19EB-6E2B-8240BC95342E}"/>
          </ac:spMkLst>
        </pc:spChg>
        <pc:spChg chg="add mod">
          <ac:chgData name="Ahmed, Shareef" userId="ce7c6025-ca9f-4b65-b3ee-82447e2e582a" providerId="ADAL" clId="{B8310365-5525-40F2-8280-EE0F45C0F0E9}" dt="2023-10-29T23:16:10.020" v="5002" actId="1076"/>
          <ac:spMkLst>
            <pc:docMk/>
            <pc:sldMk cId="1780218498" sldId="549"/>
            <ac:spMk id="13" creationId="{28166EE6-13EB-4453-98BC-110CD5070C23}"/>
          </ac:spMkLst>
        </pc:spChg>
        <pc:spChg chg="add mod">
          <ac:chgData name="Ahmed, Shareef" userId="ce7c6025-ca9f-4b65-b3ee-82447e2e582a" providerId="ADAL" clId="{B8310365-5525-40F2-8280-EE0F45C0F0E9}" dt="2023-10-29T23:16:16.343" v="5005" actId="20577"/>
          <ac:spMkLst>
            <pc:docMk/>
            <pc:sldMk cId="1780218498" sldId="549"/>
            <ac:spMk id="14" creationId="{7A9F3C52-BB03-4085-2B6C-757F97408C8E}"/>
          </ac:spMkLst>
        </pc:spChg>
        <pc:spChg chg="add mod">
          <ac:chgData name="Ahmed, Shareef" userId="ce7c6025-ca9f-4b65-b3ee-82447e2e582a" providerId="ADAL" clId="{B8310365-5525-40F2-8280-EE0F45C0F0E9}" dt="2023-10-29T23:16:26.528" v="5007" actId="1076"/>
          <ac:spMkLst>
            <pc:docMk/>
            <pc:sldMk cId="1780218498" sldId="549"/>
            <ac:spMk id="15" creationId="{15F29C49-8856-1799-9937-8B5961AF3A52}"/>
          </ac:spMkLst>
        </pc:spChg>
        <pc:graphicFrameChg chg="mod">
          <ac:chgData name="Ahmed, Shareef" userId="ce7c6025-ca9f-4b65-b3ee-82447e2e582a" providerId="ADAL" clId="{B8310365-5525-40F2-8280-EE0F45C0F0E9}" dt="2023-10-29T23:14:39.358" v="4988" actId="1076"/>
          <ac:graphicFrameMkLst>
            <pc:docMk/>
            <pc:sldMk cId="1780218498" sldId="549"/>
            <ac:graphicFrameMk id="8" creationId="{9C11E9DA-85C2-08B6-A7C6-FC5CEB5D0E90}"/>
          </ac:graphicFrameMkLst>
        </pc:graphicFrameChg>
      </pc:sldChg>
      <pc:sldChg chg="addSp delSp modSp add mod delAnim">
        <pc:chgData name="Ahmed, Shareef" userId="ce7c6025-ca9f-4b65-b3ee-82447e2e582a" providerId="ADAL" clId="{B8310365-5525-40F2-8280-EE0F45C0F0E9}" dt="2023-10-30T15:46:15.359" v="8416" actId="20577"/>
        <pc:sldMkLst>
          <pc:docMk/>
          <pc:sldMk cId="3072720920" sldId="550"/>
        </pc:sldMkLst>
        <pc:spChg chg="mod">
          <ac:chgData name="Ahmed, Shareef" userId="ce7c6025-ca9f-4b65-b3ee-82447e2e582a" providerId="ADAL" clId="{B8310365-5525-40F2-8280-EE0F45C0F0E9}" dt="2023-10-29T23:58:37.928" v="5484" actId="1076"/>
          <ac:spMkLst>
            <pc:docMk/>
            <pc:sldMk cId="3072720920" sldId="550"/>
            <ac:spMk id="2" creationId="{00000000-0000-0000-0000-000000000000}"/>
          </ac:spMkLst>
        </pc:spChg>
        <pc:spChg chg="del">
          <ac:chgData name="Ahmed, Shareef" userId="ce7c6025-ca9f-4b65-b3ee-82447e2e582a" providerId="ADAL" clId="{B8310365-5525-40F2-8280-EE0F45C0F0E9}" dt="2023-10-29T23:58:47.350" v="5485" actId="478"/>
          <ac:spMkLst>
            <pc:docMk/>
            <pc:sldMk cId="3072720920" sldId="550"/>
            <ac:spMk id="3" creationId="{ED89E0A2-E008-D05C-3659-A5D1DE23512B}"/>
          </ac:spMkLst>
        </pc:spChg>
        <pc:spChg chg="add mod">
          <ac:chgData name="Ahmed, Shareef" userId="ce7c6025-ca9f-4b65-b3ee-82447e2e582a" providerId="ADAL" clId="{B8310365-5525-40F2-8280-EE0F45C0F0E9}" dt="2023-10-30T15:46:15.359" v="8416" actId="20577"/>
          <ac:spMkLst>
            <pc:docMk/>
            <pc:sldMk cId="3072720920" sldId="550"/>
            <ac:spMk id="6" creationId="{3E41DA93-3FDB-CE53-7EDC-4602F0CEC84F}"/>
          </ac:spMkLst>
        </pc:spChg>
        <pc:spChg chg="del">
          <ac:chgData name="Ahmed, Shareef" userId="ce7c6025-ca9f-4b65-b3ee-82447e2e582a" providerId="ADAL" clId="{B8310365-5525-40F2-8280-EE0F45C0F0E9}" dt="2023-10-29T23:58:47.350" v="5485" actId="478"/>
          <ac:spMkLst>
            <pc:docMk/>
            <pc:sldMk cId="3072720920" sldId="550"/>
            <ac:spMk id="9" creationId="{BCEB2622-7EBD-0BA2-87B1-2F5DE09C2763}"/>
          </ac:spMkLst>
        </pc:spChg>
        <pc:spChg chg="del">
          <ac:chgData name="Ahmed, Shareef" userId="ce7c6025-ca9f-4b65-b3ee-82447e2e582a" providerId="ADAL" clId="{B8310365-5525-40F2-8280-EE0F45C0F0E9}" dt="2023-10-29T23:58:47.350" v="5485" actId="478"/>
          <ac:spMkLst>
            <pc:docMk/>
            <pc:sldMk cId="3072720920" sldId="550"/>
            <ac:spMk id="10" creationId="{C88568F5-8326-61A1-7802-FB8A8CAFD4DE}"/>
          </ac:spMkLst>
        </pc:spChg>
        <pc:graphicFrameChg chg="del">
          <ac:chgData name="Ahmed, Shareef" userId="ce7c6025-ca9f-4b65-b3ee-82447e2e582a" providerId="ADAL" clId="{B8310365-5525-40F2-8280-EE0F45C0F0E9}" dt="2023-10-29T23:58:49.340" v="5486" actId="478"/>
          <ac:graphicFrameMkLst>
            <pc:docMk/>
            <pc:sldMk cId="3072720920" sldId="550"/>
            <ac:graphicFrameMk id="8" creationId="{9C11E9DA-85C2-08B6-A7C6-FC5CEB5D0E90}"/>
          </ac:graphicFrameMkLst>
        </pc:graphicFrameChg>
      </pc:sldChg>
      <pc:sldChg chg="addSp delSp modSp add mod">
        <pc:chgData name="Ahmed, Shareef" userId="ce7c6025-ca9f-4b65-b3ee-82447e2e582a" providerId="ADAL" clId="{B8310365-5525-40F2-8280-EE0F45C0F0E9}" dt="2023-10-30T15:15:20.496" v="7950" actId="14100"/>
        <pc:sldMkLst>
          <pc:docMk/>
          <pc:sldMk cId="4257069348" sldId="551"/>
        </pc:sldMkLst>
        <pc:spChg chg="del mod">
          <ac:chgData name="Ahmed, Shareef" userId="ce7c6025-ca9f-4b65-b3ee-82447e2e582a" providerId="ADAL" clId="{B8310365-5525-40F2-8280-EE0F45C0F0E9}" dt="2023-10-30T00:18:00.318" v="5980" actId="21"/>
          <ac:spMkLst>
            <pc:docMk/>
            <pc:sldMk cId="4257069348" sldId="551"/>
            <ac:spMk id="6" creationId="{F98A2B39-442C-EA9B-8DBF-D512CFF813CC}"/>
          </ac:spMkLst>
        </pc:spChg>
        <pc:spChg chg="mod">
          <ac:chgData name="Ahmed, Shareef" userId="ce7c6025-ca9f-4b65-b3ee-82447e2e582a" providerId="ADAL" clId="{B8310365-5525-40F2-8280-EE0F45C0F0E9}" dt="2023-10-30T15:13:10.401" v="7905" actId="20577"/>
          <ac:spMkLst>
            <pc:docMk/>
            <pc:sldMk cId="4257069348" sldId="551"/>
            <ac:spMk id="8" creationId="{890FAFBE-8FE1-3F7B-6356-47842BCF598A}"/>
          </ac:spMkLst>
        </pc:spChg>
        <pc:spChg chg="add del">
          <ac:chgData name="Ahmed, Shareef" userId="ce7c6025-ca9f-4b65-b3ee-82447e2e582a" providerId="ADAL" clId="{B8310365-5525-40F2-8280-EE0F45C0F0E9}" dt="2023-10-30T14:54:25.218" v="7847" actId="478"/>
          <ac:spMkLst>
            <pc:docMk/>
            <pc:sldMk cId="4257069348" sldId="551"/>
            <ac:spMk id="10" creationId="{4F7F085E-FA3F-2D8F-85B7-0BE9A33201A2}"/>
          </ac:spMkLst>
        </pc:spChg>
        <pc:spChg chg="add 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3" creationId="{8736C2BA-976F-3409-6C2F-40E6FFDC9EAF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4" creationId="{D4714F47-2B7F-1499-9298-1990A659FDE7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5" creationId="{47D1CF41-5788-005F-061D-EDB07B38CA25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6" creationId="{5E08CAE1-1477-349A-2B95-0752FE5A9A98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7" creationId="{438FB3CE-53F5-51E7-D47D-82E9440C7230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8" creationId="{75FE47AF-9E8D-7646-A576-5C9AA4334488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9" creationId="{54C6A959-BF3A-AB3E-AFBC-44CC3B4A81D9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0" creationId="{F50F46E4-BC6D-BBA7-1B61-658733010010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1" creationId="{9D133D3E-7E9C-E24D-4E59-F9885EACDBD9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2" creationId="{00669307-2239-5A59-E0C7-2793A0003448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3" creationId="{3C609A93-A615-9F42-158F-4DCF7E8BC800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4" creationId="{EFC9984F-901E-5156-639A-0EB5BAF8A98E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5" creationId="{D47FD82C-1F77-4EFF-1197-CA2792F61BCA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6" creationId="{AAA703ED-0FF7-8BB2-2B00-D86E84DE4F64}"/>
          </ac:spMkLst>
        </pc:spChg>
        <pc:spChg chg="add mod ord">
          <ac:chgData name="Ahmed, Shareef" userId="ce7c6025-ca9f-4b65-b3ee-82447e2e582a" providerId="ADAL" clId="{B8310365-5525-40F2-8280-EE0F45C0F0E9}" dt="2023-10-30T15:13:33.275" v="7909" actId="207"/>
          <ac:spMkLst>
            <pc:docMk/>
            <pc:sldMk cId="4257069348" sldId="551"/>
            <ac:spMk id="30" creationId="{33E9061E-B352-99B3-1F97-341F2DCC0FEC}"/>
          </ac:spMkLst>
        </pc:spChg>
        <pc:spChg chg="add mod ord">
          <ac:chgData name="Ahmed, Shareef" userId="ce7c6025-ca9f-4b65-b3ee-82447e2e582a" providerId="ADAL" clId="{B8310365-5525-40F2-8280-EE0F45C0F0E9}" dt="2023-10-30T15:14:23.429" v="7935" actId="14100"/>
          <ac:spMkLst>
            <pc:docMk/>
            <pc:sldMk cId="4257069348" sldId="551"/>
            <ac:spMk id="33" creationId="{347E93B6-9DC8-5050-F7A3-83916B96B63D}"/>
          </ac:spMkLst>
        </pc:spChg>
        <pc:spChg chg="add mod">
          <ac:chgData name="Ahmed, Shareef" userId="ce7c6025-ca9f-4b65-b3ee-82447e2e582a" providerId="ADAL" clId="{B8310365-5525-40F2-8280-EE0F45C0F0E9}" dt="2023-10-30T15:15:04.403" v="7947" actId="20577"/>
          <ac:spMkLst>
            <pc:docMk/>
            <pc:sldMk cId="4257069348" sldId="551"/>
            <ac:spMk id="37" creationId="{F7553EE8-23CB-23A3-673F-0535A96162DD}"/>
          </ac:spMkLst>
        </pc:spChg>
        <pc:graphicFrameChg chg="add del mod modGraphic">
          <ac:chgData name="Ahmed, Shareef" userId="ce7c6025-ca9f-4b65-b3ee-82447e2e582a" providerId="ADAL" clId="{B8310365-5525-40F2-8280-EE0F45C0F0E9}" dt="2023-10-30T14:56:09.807" v="7860" actId="1076"/>
          <ac:graphicFrameMkLst>
            <pc:docMk/>
            <pc:sldMk cId="4257069348" sldId="551"/>
            <ac:graphicFrameMk id="7" creationId="{85A51D09-6E86-19A2-03B4-D131F01222FA}"/>
          </ac:graphicFrameMkLst>
        </pc:graphicFrameChg>
        <pc:graphicFrameChg chg="mod modGraphic">
          <ac:chgData name="Ahmed, Shareef" userId="ce7c6025-ca9f-4b65-b3ee-82447e2e582a" providerId="ADAL" clId="{B8310365-5525-40F2-8280-EE0F45C0F0E9}" dt="2023-10-30T14:56:09.807" v="7860" actId="1076"/>
          <ac:graphicFrameMkLst>
            <pc:docMk/>
            <pc:sldMk cId="4257069348" sldId="551"/>
            <ac:graphicFrameMk id="9" creationId="{EC6955BB-52F5-4012-3D0A-58B98C19CD88}"/>
          </ac:graphicFrameMkLst>
        </pc:graphicFrameChg>
        <pc:picChg chg="add mod">
          <ac:chgData name="Ahmed, Shareef" userId="ce7c6025-ca9f-4b65-b3ee-82447e2e582a" providerId="ADAL" clId="{B8310365-5525-40F2-8280-EE0F45C0F0E9}" dt="2023-10-30T00:18:10.608" v="5983" actId="1076"/>
          <ac:picMkLst>
            <pc:docMk/>
            <pc:sldMk cId="4257069348" sldId="551"/>
            <ac:picMk id="3" creationId="{12A7DFB4-3A84-CA2C-BF3C-677F5BE22306}"/>
          </ac:picMkLst>
        </pc:picChg>
        <pc:cxnChg chg="mod">
          <ac:chgData name="Ahmed, Shareef" userId="ce7c6025-ca9f-4b65-b3ee-82447e2e582a" providerId="ADAL" clId="{B8310365-5525-40F2-8280-EE0F45C0F0E9}" dt="2023-10-30T14:56:09.807" v="7860" actId="1076"/>
          <ac:cxnSpMkLst>
            <pc:docMk/>
            <pc:sldMk cId="4257069348" sldId="551"/>
            <ac:cxnSpMk id="11" creationId="{8EC5A1B1-BC82-69C7-8846-FBC90B4E33AE}"/>
          </ac:cxnSpMkLst>
        </pc:cxnChg>
        <pc:cxnChg chg="mod">
          <ac:chgData name="Ahmed, Shareef" userId="ce7c6025-ca9f-4b65-b3ee-82447e2e582a" providerId="ADAL" clId="{B8310365-5525-40F2-8280-EE0F45C0F0E9}" dt="2023-10-30T14:56:09.807" v="7860" actId="1076"/>
          <ac:cxnSpMkLst>
            <pc:docMk/>
            <pc:sldMk cId="4257069348" sldId="551"/>
            <ac:cxnSpMk id="12" creationId="{C2E64B95-B85C-02E6-FE7F-4282FE599CCE}"/>
          </ac:cxnSpMkLst>
        </pc:cxnChg>
        <pc:cxnChg chg="add mod">
          <ac:chgData name="Ahmed, Shareef" userId="ce7c6025-ca9f-4b65-b3ee-82447e2e582a" providerId="ADAL" clId="{B8310365-5525-40F2-8280-EE0F45C0F0E9}" dt="2023-10-30T15:14:33.106" v="7937" actId="1582"/>
          <ac:cxnSpMkLst>
            <pc:docMk/>
            <pc:sldMk cId="4257069348" sldId="551"/>
            <ac:cxnSpMk id="32" creationId="{45A50789-D9B1-340B-20FA-8FFB4C8D4605}"/>
          </ac:cxnSpMkLst>
        </pc:cxnChg>
        <pc:cxnChg chg="add mod">
          <ac:chgData name="Ahmed, Shareef" userId="ce7c6025-ca9f-4b65-b3ee-82447e2e582a" providerId="ADAL" clId="{B8310365-5525-40F2-8280-EE0F45C0F0E9}" dt="2023-10-30T15:15:20.496" v="7950" actId="14100"/>
          <ac:cxnSpMkLst>
            <pc:docMk/>
            <pc:sldMk cId="4257069348" sldId="551"/>
            <ac:cxnSpMk id="38" creationId="{900F48FF-8897-CAA5-A7FA-589ED3345EFD}"/>
          </ac:cxnSpMkLst>
        </pc:cxnChg>
      </pc:sldChg>
      <pc:sldChg chg="addSp delSp modSp add mod">
        <pc:chgData name="Ahmed, Shareef" userId="ce7c6025-ca9f-4b65-b3ee-82447e2e582a" providerId="ADAL" clId="{B8310365-5525-40F2-8280-EE0F45C0F0E9}" dt="2023-10-30T15:48:33.188" v="8421" actId="1076"/>
        <pc:sldMkLst>
          <pc:docMk/>
          <pc:sldMk cId="2538358197" sldId="552"/>
        </pc:sldMkLst>
        <pc:spChg chg="add 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3" creationId="{404BDBB2-2EF3-0540-5D35-0C873F53DB00}"/>
          </ac:spMkLst>
        </pc:spChg>
        <pc:spChg chg="mod">
          <ac:chgData name="Ahmed, Shareef" userId="ce7c6025-ca9f-4b65-b3ee-82447e2e582a" providerId="ADAL" clId="{B8310365-5525-40F2-8280-EE0F45C0F0E9}" dt="2023-10-30T15:48:33.188" v="8421" actId="1076"/>
          <ac:spMkLst>
            <pc:docMk/>
            <pc:sldMk cId="2538358197" sldId="552"/>
            <ac:spMk id="8" creationId="{890FAFBE-8FE1-3F7B-6356-47842BCF598A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14" creationId="{D4714F47-2B7F-1499-9298-1990A659FDE7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15" creationId="{47D1CF41-5788-005F-061D-EDB07B38CA25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16" creationId="{5E08CAE1-1477-349A-2B95-0752FE5A9A98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17" creationId="{438FB3CE-53F5-51E7-D47D-82E9440C7230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18" creationId="{75FE47AF-9E8D-7646-A576-5C9AA4334488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19" creationId="{54C6A959-BF3A-AB3E-AFBC-44CC3B4A81D9}"/>
          </ac:spMkLst>
        </pc:spChg>
        <pc:spChg chg="del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0" creationId="{F50F46E4-BC6D-BBA7-1B61-658733010010}"/>
          </ac:spMkLst>
        </pc:spChg>
        <pc:spChg chg="del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1" creationId="{9D133D3E-7E9C-E24D-4E59-F9885EACDBD9}"/>
          </ac:spMkLst>
        </pc:spChg>
        <pc:spChg chg="del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2" creationId="{00669307-2239-5A59-E0C7-2793A0003448}"/>
          </ac:spMkLst>
        </pc:spChg>
        <pc:spChg chg="del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3" creationId="{3C609A93-A615-9F42-158F-4DCF7E8BC800}"/>
          </ac:spMkLst>
        </pc:spChg>
        <pc:spChg chg="del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4" creationId="{EFC9984F-901E-5156-639A-0EB5BAF8A98E}"/>
          </ac:spMkLst>
        </pc:spChg>
        <pc:spChg chg="del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5" creationId="{D47FD82C-1F77-4EFF-1197-CA2792F61BCA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6" creationId="{AAA703ED-0FF7-8BB2-2B00-D86E84DE4F64}"/>
          </ac:spMkLst>
        </pc:spChg>
        <pc:spChg chg="del">
          <ac:chgData name="Ahmed, Shareef" userId="ce7c6025-ca9f-4b65-b3ee-82447e2e582a" providerId="ADAL" clId="{B8310365-5525-40F2-8280-EE0F45C0F0E9}" dt="2023-10-30T14:56:52.923" v="7866" actId="478"/>
          <ac:spMkLst>
            <pc:docMk/>
            <pc:sldMk cId="2538358197" sldId="552"/>
            <ac:spMk id="27" creationId="{CCB5E094-7037-1A18-D2ED-189F88290DB2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35" creationId="{B11B5265-8B70-4AA1-2672-57E52915D635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36" creationId="{FE1A90C9-0CD4-7E8F-0BD2-2FD347ED012A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37" creationId="{46F7595F-04BE-6393-5DEB-1413472F2A9F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38" creationId="{D37B06E3-5DB4-1C6B-A897-C9F751343EAE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39" creationId="{7F3CAF65-38F1-3799-4C00-B0175E1B8312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0" creationId="{B336D575-0ECB-D476-0077-7B5CA2B5E317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1" creationId="{F5233A15-3560-A858-2526-B01E98E3FE52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2" creationId="{ED39E94E-3F57-3D76-1A2F-3C97E5E0AA16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3" creationId="{D9BB3346-6D49-0084-A5D8-337565977C0C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4" creationId="{B594D454-2011-84CC-67EC-21BEA349F806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5" creationId="{7E888BBF-DA1F-BD98-878F-DA7EC7E27E81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6" creationId="{F65C0AC3-2424-F309-C301-A26F53993A0E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7" creationId="{8D4F2721-2E06-4962-4532-D70AA95484D1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9" creationId="{6743EDF9-234F-4BEC-40A8-4597D202C435}"/>
          </ac:spMkLst>
        </pc:spChg>
        <pc:spChg chg="add mod">
          <ac:chgData name="Ahmed, Shareef" userId="ce7c6025-ca9f-4b65-b3ee-82447e2e582a" providerId="ADAL" clId="{B8310365-5525-40F2-8280-EE0F45C0F0E9}" dt="2023-10-30T15:15:29.828" v="7952"/>
          <ac:spMkLst>
            <pc:docMk/>
            <pc:sldMk cId="2538358197" sldId="552"/>
            <ac:spMk id="50" creationId="{43079CB9-F462-0EF8-169C-CE4FD8BF9952}"/>
          </ac:spMkLst>
        </pc:spChg>
        <pc:spChg chg="add mod">
          <ac:chgData name="Ahmed, Shareef" userId="ce7c6025-ca9f-4b65-b3ee-82447e2e582a" providerId="ADAL" clId="{B8310365-5525-40F2-8280-EE0F45C0F0E9}" dt="2023-10-30T15:20:19.911" v="8092" actId="1076"/>
          <ac:spMkLst>
            <pc:docMk/>
            <pc:sldMk cId="2538358197" sldId="552"/>
            <ac:spMk id="52" creationId="{EE40B2CA-4FE1-C83A-B688-19D30D384B6E}"/>
          </ac:spMkLst>
        </pc:spChg>
        <pc:graphicFrameChg chg="del">
          <ac:chgData name="Ahmed, Shareef" userId="ce7c6025-ca9f-4b65-b3ee-82447e2e582a" providerId="ADAL" clId="{B8310365-5525-40F2-8280-EE0F45C0F0E9}" dt="2023-10-30T14:56:51.132" v="7865" actId="478"/>
          <ac:graphicFrameMkLst>
            <pc:docMk/>
            <pc:sldMk cId="2538358197" sldId="552"/>
            <ac:graphicFrameMk id="9" creationId="{EC6955BB-52F5-4012-3D0A-58B98C19CD88}"/>
          </ac:graphicFrameMkLst>
        </pc:graphicFrameChg>
        <pc:graphicFrameChg chg="add mod ord">
          <ac:chgData name="Ahmed, Shareef" userId="ce7c6025-ca9f-4b65-b3ee-82447e2e582a" providerId="ADAL" clId="{B8310365-5525-40F2-8280-EE0F45C0F0E9}" dt="2023-10-30T14:58:51.963" v="7891" actId="1076"/>
          <ac:graphicFrameMkLst>
            <pc:docMk/>
            <pc:sldMk cId="2538358197" sldId="552"/>
            <ac:graphicFrameMk id="32" creationId="{C28AF7BA-149A-D5A2-1447-AD06C26F3EFA}"/>
          </ac:graphicFrameMkLst>
        </pc:graphicFrameChg>
        <pc:graphicFrameChg chg="add mod">
          <ac:chgData name="Ahmed, Shareef" userId="ce7c6025-ca9f-4b65-b3ee-82447e2e582a" providerId="ADAL" clId="{B8310365-5525-40F2-8280-EE0F45C0F0E9}" dt="2023-10-30T14:56:53.427" v="7867"/>
          <ac:graphicFrameMkLst>
            <pc:docMk/>
            <pc:sldMk cId="2538358197" sldId="552"/>
            <ac:graphicFrameMk id="48" creationId="{35587206-045D-7966-F42C-99F9333E1396}"/>
          </ac:graphicFrameMkLst>
        </pc:graphicFrameChg>
        <pc:cxnChg chg="add del mod">
          <ac:chgData name="Ahmed, Shareef" userId="ce7c6025-ca9f-4b65-b3ee-82447e2e582a" providerId="ADAL" clId="{B8310365-5525-40F2-8280-EE0F45C0F0E9}" dt="2023-10-30T14:56:51.132" v="7865" actId="478"/>
          <ac:cxnSpMkLst>
            <pc:docMk/>
            <pc:sldMk cId="2538358197" sldId="552"/>
            <ac:cxnSpMk id="10" creationId="{7E19DBF6-D561-F559-14F2-D97A940170A7}"/>
          </ac:cxnSpMkLst>
        </pc:cxnChg>
        <pc:cxnChg chg="del">
          <ac:chgData name="Ahmed, Shareef" userId="ce7c6025-ca9f-4b65-b3ee-82447e2e582a" providerId="ADAL" clId="{B8310365-5525-40F2-8280-EE0F45C0F0E9}" dt="2023-10-30T14:56:51.132" v="7865" actId="478"/>
          <ac:cxnSpMkLst>
            <pc:docMk/>
            <pc:sldMk cId="2538358197" sldId="552"/>
            <ac:cxnSpMk id="11" creationId="{8EC5A1B1-BC82-69C7-8846-FBC90B4E33AE}"/>
          </ac:cxnSpMkLst>
        </pc:cxnChg>
        <pc:cxnChg chg="del">
          <ac:chgData name="Ahmed, Shareef" userId="ce7c6025-ca9f-4b65-b3ee-82447e2e582a" providerId="ADAL" clId="{B8310365-5525-40F2-8280-EE0F45C0F0E9}" dt="2023-10-30T14:56:51.132" v="7865" actId="478"/>
          <ac:cxnSpMkLst>
            <pc:docMk/>
            <pc:sldMk cId="2538358197" sldId="552"/>
            <ac:cxnSpMk id="12" creationId="{C2E64B95-B85C-02E6-FE7F-4282FE599CCE}"/>
          </ac:cxnSpMkLst>
        </pc:cxnChg>
        <pc:cxnChg chg="add del mod">
          <ac:chgData name="Ahmed, Shareef" userId="ce7c6025-ca9f-4b65-b3ee-82447e2e582a" providerId="ADAL" clId="{B8310365-5525-40F2-8280-EE0F45C0F0E9}" dt="2023-10-30T14:56:51.132" v="7865" actId="478"/>
          <ac:cxnSpMkLst>
            <pc:docMk/>
            <pc:sldMk cId="2538358197" sldId="552"/>
            <ac:cxnSpMk id="28" creationId="{359EF142-811E-2B33-0E54-F4D7055CB405}"/>
          </ac:cxnSpMkLst>
        </pc:cxnChg>
        <pc:cxnChg chg="add mod">
          <ac:chgData name="Ahmed, Shareef" userId="ce7c6025-ca9f-4b65-b3ee-82447e2e582a" providerId="ADAL" clId="{B8310365-5525-40F2-8280-EE0F45C0F0E9}" dt="2023-10-30T14:56:53.427" v="7867"/>
          <ac:cxnSpMkLst>
            <pc:docMk/>
            <pc:sldMk cId="2538358197" sldId="552"/>
            <ac:cxnSpMk id="33" creationId="{8FF3AE10-0A59-17BC-5504-242C110D55D9}"/>
          </ac:cxnSpMkLst>
        </pc:cxnChg>
        <pc:cxnChg chg="add mod">
          <ac:chgData name="Ahmed, Shareef" userId="ce7c6025-ca9f-4b65-b3ee-82447e2e582a" providerId="ADAL" clId="{B8310365-5525-40F2-8280-EE0F45C0F0E9}" dt="2023-10-30T14:56:53.427" v="7867"/>
          <ac:cxnSpMkLst>
            <pc:docMk/>
            <pc:sldMk cId="2538358197" sldId="552"/>
            <ac:cxnSpMk id="34" creationId="{7597D736-B5BC-BAB1-5DBB-7BAE3F5105D8}"/>
          </ac:cxnSpMkLst>
        </pc:cxnChg>
        <pc:cxnChg chg="add mod">
          <ac:chgData name="Ahmed, Shareef" userId="ce7c6025-ca9f-4b65-b3ee-82447e2e582a" providerId="ADAL" clId="{B8310365-5525-40F2-8280-EE0F45C0F0E9}" dt="2023-10-30T15:15:29.828" v="7952"/>
          <ac:cxnSpMkLst>
            <pc:docMk/>
            <pc:sldMk cId="2538358197" sldId="552"/>
            <ac:cxnSpMk id="51" creationId="{21FE0CE9-82C9-0D26-C01E-DB7BBE637886}"/>
          </ac:cxnSpMkLst>
        </pc:cxnChg>
        <pc:cxnChg chg="add del">
          <ac:chgData name="Ahmed, Shareef" userId="ce7c6025-ca9f-4b65-b3ee-82447e2e582a" providerId="ADAL" clId="{B8310365-5525-40F2-8280-EE0F45C0F0E9}" dt="2023-10-30T15:18:52.984" v="8071" actId="11529"/>
          <ac:cxnSpMkLst>
            <pc:docMk/>
            <pc:sldMk cId="2538358197" sldId="552"/>
            <ac:cxnSpMk id="54" creationId="{288B9F03-53A3-6B48-CD4C-6EAD2DA5FC06}"/>
          </ac:cxnSpMkLst>
        </pc:cxnChg>
        <pc:cxnChg chg="add mod">
          <ac:chgData name="Ahmed, Shareef" userId="ce7c6025-ca9f-4b65-b3ee-82447e2e582a" providerId="ADAL" clId="{B8310365-5525-40F2-8280-EE0F45C0F0E9}" dt="2023-10-30T15:20:23.277" v="8093" actId="1076"/>
          <ac:cxnSpMkLst>
            <pc:docMk/>
            <pc:sldMk cId="2538358197" sldId="552"/>
            <ac:cxnSpMk id="56" creationId="{37B0CC66-61E1-82AE-6E8E-E5388A4EA71C}"/>
          </ac:cxnSpMkLst>
        </pc:cxnChg>
        <pc:cxnChg chg="add mod">
          <ac:chgData name="Ahmed, Shareef" userId="ce7c6025-ca9f-4b65-b3ee-82447e2e582a" providerId="ADAL" clId="{B8310365-5525-40F2-8280-EE0F45C0F0E9}" dt="2023-10-30T15:20:14.577" v="8091" actId="14100"/>
          <ac:cxnSpMkLst>
            <pc:docMk/>
            <pc:sldMk cId="2538358197" sldId="552"/>
            <ac:cxnSpMk id="58" creationId="{EEFB146F-FBF0-FB6C-4C74-763EBFB80B5D}"/>
          </ac:cxnSpMkLst>
        </pc:cxnChg>
      </pc:sldChg>
      <pc:sldChg chg="addSp delSp modSp add mod modTransition modAnim">
        <pc:chgData name="Ahmed, Shareef" userId="ce7c6025-ca9f-4b65-b3ee-82447e2e582a" providerId="ADAL" clId="{B8310365-5525-40F2-8280-EE0F45C0F0E9}" dt="2023-10-30T15:47:48.228" v="8419"/>
        <pc:sldMkLst>
          <pc:docMk/>
          <pc:sldMk cId="3356004325" sldId="553"/>
        </pc:sldMkLst>
        <pc:spChg chg="mod">
          <ac:chgData name="Ahmed, Shareef" userId="ce7c6025-ca9f-4b65-b3ee-82447e2e582a" providerId="ADAL" clId="{B8310365-5525-40F2-8280-EE0F45C0F0E9}" dt="2023-10-30T14:56:28.170" v="7863" actId="1076"/>
          <ac:spMkLst>
            <pc:docMk/>
            <pc:sldMk cId="3356004325" sldId="553"/>
            <ac:spMk id="8" creationId="{890FAFBE-8FE1-3F7B-6356-47842BCF598A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13" creationId="{C3C5A90A-A91B-E93A-027E-AA678AC72C84}"/>
          </ac:spMkLst>
        </pc:spChg>
        <pc:spChg chg="del mod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14" creationId="{D4714F47-2B7F-1499-9298-1990A659FDE7}"/>
          </ac:spMkLst>
        </pc:spChg>
        <pc:spChg chg="del mod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15" creationId="{47D1CF41-5788-005F-061D-EDB07B38CA25}"/>
          </ac:spMkLst>
        </pc:spChg>
        <pc:spChg chg="del mod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16" creationId="{5E08CAE1-1477-349A-2B95-0752FE5A9A98}"/>
          </ac:spMkLst>
        </pc:spChg>
        <pc:spChg chg="del mod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17" creationId="{438FB3CE-53F5-51E7-D47D-82E9440C7230}"/>
          </ac:spMkLst>
        </pc:spChg>
        <pc:spChg chg="del mod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18" creationId="{75FE47AF-9E8D-7646-A576-5C9AA4334488}"/>
          </ac:spMkLst>
        </pc:spChg>
        <pc:spChg chg="del mod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19" creationId="{54C6A959-BF3A-AB3E-AFBC-44CC3B4A81D9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0" creationId="{F50F46E4-BC6D-BBA7-1B61-658733010010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1" creationId="{9D133D3E-7E9C-E24D-4E59-F9885EACDBD9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2" creationId="{00669307-2239-5A59-E0C7-2793A0003448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3" creationId="{3C609A93-A615-9F42-158F-4DCF7E8BC800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4" creationId="{EFC9984F-901E-5156-639A-0EB5BAF8A98E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5" creationId="{D47FD82C-1F77-4EFF-1197-CA2792F61BCA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6" creationId="{AAA703ED-0FF7-8BB2-2B00-D86E84DE4F64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7" creationId="{CCB5E094-7037-1A18-D2ED-189F88290DB2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28" creationId="{A6B1F7FD-9648-5B64-BB14-595483BF65EB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29" creationId="{21A190F3-6730-FA92-F528-17A26987BFBF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0" creationId="{1AF9A764-32CF-57EE-72B7-F6AC73340802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1" creationId="{242BD0AA-34F6-7372-4482-2072894196A7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2" creationId="{8878012C-FF9E-895A-E71D-741DCA60865A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3" creationId="{4F34904A-B13C-AF80-4EFC-3AAC714A12E9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4" creationId="{75F83565-6F6E-785C-D957-4E1CD0DE0B4B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5" creationId="{040935FE-2446-D059-FA37-EFF9B60231B1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6" creationId="{3A4745CE-82F9-11A8-95A7-6BBF2FDF6363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7" creationId="{FCCA93B8-B699-9F09-87BD-A0FC8D804412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8" creationId="{52023E66-03F3-62D1-04CD-E42CA435401E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9" creationId="{06B99FD3-90A4-46C9-3C03-400065E9B1A5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41" creationId="{63E124C8-3BE8-1B1B-7FDF-2A09409EE756}"/>
          </ac:spMkLst>
        </pc:spChg>
        <pc:spChg chg="add mod">
          <ac:chgData name="Ahmed, Shareef" userId="ce7c6025-ca9f-4b65-b3ee-82447e2e582a" providerId="ADAL" clId="{B8310365-5525-40F2-8280-EE0F45C0F0E9}" dt="2023-10-30T15:15:28.228" v="7951"/>
          <ac:spMkLst>
            <pc:docMk/>
            <pc:sldMk cId="3356004325" sldId="553"/>
            <ac:spMk id="42" creationId="{B361EC3D-C9FD-9404-6499-6CAE48DC5DAC}"/>
          </ac:spMkLst>
        </pc:spChg>
        <pc:graphicFrameChg chg="add mod">
          <ac:chgData name="Ahmed, Shareef" userId="ce7c6025-ca9f-4b65-b3ee-82447e2e582a" providerId="ADAL" clId="{B8310365-5525-40F2-8280-EE0F45C0F0E9}" dt="2023-10-30T14:56:22.099" v="7862"/>
          <ac:graphicFrameMkLst>
            <pc:docMk/>
            <pc:sldMk cId="3356004325" sldId="553"/>
            <ac:graphicFrameMk id="6" creationId="{2DADB929-6B6D-8FDF-FB4F-ACD6E064F7E5}"/>
          </ac:graphicFrameMkLst>
        </pc:graphicFrameChg>
        <pc:graphicFrameChg chg="del">
          <ac:chgData name="Ahmed, Shareef" userId="ce7c6025-ca9f-4b65-b3ee-82447e2e582a" providerId="ADAL" clId="{B8310365-5525-40F2-8280-EE0F45C0F0E9}" dt="2023-10-30T14:56:21.323" v="7861" actId="478"/>
          <ac:graphicFrameMkLst>
            <pc:docMk/>
            <pc:sldMk cId="3356004325" sldId="553"/>
            <ac:graphicFrameMk id="9" creationId="{EC6955BB-52F5-4012-3D0A-58B98C19CD88}"/>
          </ac:graphicFrameMkLst>
        </pc:graphicFrameChg>
        <pc:graphicFrameChg chg="add mod">
          <ac:chgData name="Ahmed, Shareef" userId="ce7c6025-ca9f-4b65-b3ee-82447e2e582a" providerId="ADAL" clId="{B8310365-5525-40F2-8280-EE0F45C0F0E9}" dt="2023-10-30T14:56:22.099" v="7862"/>
          <ac:graphicFrameMkLst>
            <pc:docMk/>
            <pc:sldMk cId="3356004325" sldId="553"/>
            <ac:graphicFrameMk id="40" creationId="{4EBAAB5E-9AD5-2D60-DA93-239DA8B592A4}"/>
          </ac:graphicFrameMkLst>
        </pc:graphicFrameChg>
        <pc:cxnChg chg="add mod">
          <ac:chgData name="Ahmed, Shareef" userId="ce7c6025-ca9f-4b65-b3ee-82447e2e582a" providerId="ADAL" clId="{B8310365-5525-40F2-8280-EE0F45C0F0E9}" dt="2023-10-30T14:56:22.099" v="7862"/>
          <ac:cxnSpMkLst>
            <pc:docMk/>
            <pc:sldMk cId="3356004325" sldId="553"/>
            <ac:cxnSpMk id="7" creationId="{D87FA6E1-6665-7550-26D3-EAAD0AAA274B}"/>
          </ac:cxnSpMkLst>
        </pc:cxnChg>
        <pc:cxnChg chg="add mod">
          <ac:chgData name="Ahmed, Shareef" userId="ce7c6025-ca9f-4b65-b3ee-82447e2e582a" providerId="ADAL" clId="{B8310365-5525-40F2-8280-EE0F45C0F0E9}" dt="2023-10-30T14:56:22.099" v="7862"/>
          <ac:cxnSpMkLst>
            <pc:docMk/>
            <pc:sldMk cId="3356004325" sldId="553"/>
            <ac:cxnSpMk id="10" creationId="{A7F4FA3A-01DE-2D55-9BC4-5A657FC0AC09}"/>
          </ac:cxnSpMkLst>
        </pc:cxnChg>
        <pc:cxnChg chg="del">
          <ac:chgData name="Ahmed, Shareef" userId="ce7c6025-ca9f-4b65-b3ee-82447e2e582a" providerId="ADAL" clId="{B8310365-5525-40F2-8280-EE0F45C0F0E9}" dt="2023-10-30T14:56:21.323" v="7861" actId="478"/>
          <ac:cxnSpMkLst>
            <pc:docMk/>
            <pc:sldMk cId="3356004325" sldId="553"/>
            <ac:cxnSpMk id="11" creationId="{8EC5A1B1-BC82-69C7-8846-FBC90B4E33AE}"/>
          </ac:cxnSpMkLst>
        </pc:cxnChg>
        <pc:cxnChg chg="del">
          <ac:chgData name="Ahmed, Shareef" userId="ce7c6025-ca9f-4b65-b3ee-82447e2e582a" providerId="ADAL" clId="{B8310365-5525-40F2-8280-EE0F45C0F0E9}" dt="2023-10-30T14:56:21.323" v="7861" actId="478"/>
          <ac:cxnSpMkLst>
            <pc:docMk/>
            <pc:sldMk cId="3356004325" sldId="553"/>
            <ac:cxnSpMk id="12" creationId="{C2E64B95-B85C-02E6-FE7F-4282FE599CCE}"/>
          </ac:cxnSpMkLst>
        </pc:cxnChg>
        <pc:cxnChg chg="add mod">
          <ac:chgData name="Ahmed, Shareef" userId="ce7c6025-ca9f-4b65-b3ee-82447e2e582a" providerId="ADAL" clId="{B8310365-5525-40F2-8280-EE0F45C0F0E9}" dt="2023-10-30T15:15:28.228" v="7951"/>
          <ac:cxnSpMkLst>
            <pc:docMk/>
            <pc:sldMk cId="3356004325" sldId="553"/>
            <ac:cxnSpMk id="43" creationId="{0E54A333-8BEC-792F-E2C3-5E0185A2D061}"/>
          </ac:cxnSpMkLst>
        </pc:cxnChg>
      </pc:sldChg>
      <pc:sldChg chg="addSp delSp modSp add mod">
        <pc:chgData name="Ahmed, Shareef" userId="ce7c6025-ca9f-4b65-b3ee-82447e2e582a" providerId="ADAL" clId="{B8310365-5525-40F2-8280-EE0F45C0F0E9}" dt="2023-10-30T15:15:33.855" v="7953"/>
        <pc:sldMkLst>
          <pc:docMk/>
          <pc:sldMk cId="1995663548" sldId="554"/>
        </pc:sldMkLst>
        <pc:spChg chg="del">
          <ac:chgData name="Ahmed, Shareef" userId="ce7c6025-ca9f-4b65-b3ee-82447e2e582a" providerId="ADAL" clId="{B8310365-5525-40F2-8280-EE0F45C0F0E9}" dt="2023-10-30T00:39:58.883" v="6468" actId="478"/>
          <ac:spMkLst>
            <pc:docMk/>
            <pc:sldMk cId="1995663548" sldId="554"/>
            <ac:spMk id="3" creationId="{404BDBB2-2EF3-0540-5D35-0C873F53DB00}"/>
          </ac:spMkLst>
        </pc:spChg>
        <pc:spChg chg="mod">
          <ac:chgData name="Ahmed, Shareef" userId="ce7c6025-ca9f-4b65-b3ee-82447e2e582a" providerId="ADAL" clId="{B8310365-5525-40F2-8280-EE0F45C0F0E9}" dt="2023-10-30T00:39:57.035" v="6467" actId="207"/>
          <ac:spMkLst>
            <pc:docMk/>
            <pc:sldMk cId="1995663548" sldId="554"/>
            <ac:spMk id="8" creationId="{890FAFBE-8FE1-3F7B-6356-47842BCF598A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14" creationId="{D4714F47-2B7F-1499-9298-1990A659FDE7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15" creationId="{47D1CF41-5788-005F-061D-EDB07B38CA25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16" creationId="{5E08CAE1-1477-349A-2B95-0752FE5A9A98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17" creationId="{438FB3CE-53F5-51E7-D47D-82E9440C7230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18" creationId="{75FE47AF-9E8D-7646-A576-5C9AA4334488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19" creationId="{54C6A959-BF3A-AB3E-AFBC-44CC3B4A81D9}"/>
          </ac:spMkLst>
        </pc:spChg>
        <pc:spChg chg="del mod">
          <ac:chgData name="Ahmed, Shareef" userId="ce7c6025-ca9f-4b65-b3ee-82447e2e582a" providerId="ADAL" clId="{B8310365-5525-40F2-8280-EE0F45C0F0E9}" dt="2023-10-30T14:57:43.910" v="7879" actId="478"/>
          <ac:spMkLst>
            <pc:docMk/>
            <pc:sldMk cId="1995663548" sldId="554"/>
            <ac:spMk id="20" creationId="{F50F46E4-BC6D-BBA7-1B61-658733010010}"/>
          </ac:spMkLst>
        </pc:spChg>
        <pc:spChg chg="del mod">
          <ac:chgData name="Ahmed, Shareef" userId="ce7c6025-ca9f-4b65-b3ee-82447e2e582a" providerId="ADAL" clId="{B8310365-5525-40F2-8280-EE0F45C0F0E9}" dt="2023-10-30T14:57:47.191" v="7881" actId="478"/>
          <ac:spMkLst>
            <pc:docMk/>
            <pc:sldMk cId="1995663548" sldId="554"/>
            <ac:spMk id="21" creationId="{9D133D3E-7E9C-E24D-4E59-F9885EACDBD9}"/>
          </ac:spMkLst>
        </pc:spChg>
        <pc:spChg chg="del mod">
          <ac:chgData name="Ahmed, Shareef" userId="ce7c6025-ca9f-4b65-b3ee-82447e2e582a" providerId="ADAL" clId="{B8310365-5525-40F2-8280-EE0F45C0F0E9}" dt="2023-10-30T14:57:43.910" v="7879" actId="478"/>
          <ac:spMkLst>
            <pc:docMk/>
            <pc:sldMk cId="1995663548" sldId="554"/>
            <ac:spMk id="22" creationId="{00669307-2239-5A59-E0C7-2793A0003448}"/>
          </ac:spMkLst>
        </pc:spChg>
        <pc:spChg chg="del mod">
          <ac:chgData name="Ahmed, Shareef" userId="ce7c6025-ca9f-4b65-b3ee-82447e2e582a" providerId="ADAL" clId="{B8310365-5525-40F2-8280-EE0F45C0F0E9}" dt="2023-10-30T14:57:43.910" v="7879" actId="478"/>
          <ac:spMkLst>
            <pc:docMk/>
            <pc:sldMk cId="1995663548" sldId="554"/>
            <ac:spMk id="23" creationId="{3C609A93-A615-9F42-158F-4DCF7E8BC800}"/>
          </ac:spMkLst>
        </pc:spChg>
        <pc:spChg chg="del mod">
          <ac:chgData name="Ahmed, Shareef" userId="ce7c6025-ca9f-4b65-b3ee-82447e2e582a" providerId="ADAL" clId="{B8310365-5525-40F2-8280-EE0F45C0F0E9}" dt="2023-10-30T14:57:43.910" v="7879" actId="478"/>
          <ac:spMkLst>
            <pc:docMk/>
            <pc:sldMk cId="1995663548" sldId="554"/>
            <ac:spMk id="24" creationId="{EFC9984F-901E-5156-639A-0EB5BAF8A98E}"/>
          </ac:spMkLst>
        </pc:spChg>
        <pc:spChg chg="del mod">
          <ac:chgData name="Ahmed, Shareef" userId="ce7c6025-ca9f-4b65-b3ee-82447e2e582a" providerId="ADAL" clId="{B8310365-5525-40F2-8280-EE0F45C0F0E9}" dt="2023-10-30T14:57:43.910" v="7879" actId="478"/>
          <ac:spMkLst>
            <pc:docMk/>
            <pc:sldMk cId="1995663548" sldId="554"/>
            <ac:spMk id="25" creationId="{D47FD82C-1F77-4EFF-1197-CA2792F61BCA}"/>
          </ac:spMkLst>
        </pc:spChg>
        <pc:spChg chg="del mod">
          <ac:chgData name="Ahmed, Shareef" userId="ce7c6025-ca9f-4b65-b3ee-82447e2e582a" providerId="ADAL" clId="{B8310365-5525-40F2-8280-EE0F45C0F0E9}" dt="2023-10-30T14:57:51.526" v="7882" actId="478"/>
          <ac:spMkLst>
            <pc:docMk/>
            <pc:sldMk cId="1995663548" sldId="554"/>
            <ac:spMk id="26" creationId="{AAA703ED-0FF7-8BB2-2B00-D86E84DE4F64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27" creationId="{CCB5E094-7037-1A18-D2ED-189F88290DB2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49" creationId="{FE46D198-D913-7145-81D6-DF1CF6FA4997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0" creationId="{1889E371-A02C-E1E2-71D0-3CF6C5F3ADD1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1" creationId="{1E79E681-2E80-5D6C-411C-FEF8D6D22049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2" creationId="{998AB394-B12E-175A-C46D-0D0996795A68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3" creationId="{F8BCBA8D-9EB1-6173-8B81-F4F2750D775A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4" creationId="{9F6C64E0-9B81-C5A4-F16A-8D26FA56D341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5" creationId="{281FB0FF-F6D1-D8D4-3063-C5AC71234319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6" creationId="{B32AAF7F-0E05-394B-8150-6A5CA5D6E2A3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7" creationId="{59A9ECE1-BA72-BBA1-4729-E2C866E5BA90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8" creationId="{D414F807-9C29-1E9F-B45B-ECDA083EA227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9" creationId="{DEAD9BF2-A515-0454-CFE0-43CF8AAA8001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60" creationId="{8CAC53AD-0F0A-400A-E7D5-5535C2B99D50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61" creationId="{677702DE-73C4-269C-31E1-0FCE0FC9F951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63" creationId="{05FBA2B2-8748-351F-B0A1-A6C832170C5C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67" creationId="{2EE7730D-B761-A2E1-E447-EFABBF4A86F6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68" creationId="{C8CC8CA8-2464-AAE0-873F-86C0B6DE775E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69" creationId="{64618278-2630-3E14-D272-115C0C305AFC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0" creationId="{1F0D2668-1614-06F4-6FFA-5001C39FF383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1" creationId="{143F76E7-4810-16AF-AD8B-11DA67055631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2" creationId="{347D9B74-68EB-309F-AD01-ED4035E07F7F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3" creationId="{4C8AE2B2-DAB0-F510-E980-A60B882B9124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4" creationId="{3A384BE1-35A8-DF0B-D2BA-527E67739B4A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5" creationId="{3098C203-0C55-9E86-D017-35F81BDC4C2A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6" creationId="{B0AD43E2-91FD-0224-14D1-BBAD61601682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7" creationId="{26BA0A78-031E-FBF5-18BA-CE9403A5A89A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8" creationId="{05E9016F-CA8F-B9AB-A920-776244CC59DE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9" creationId="{41A22CE1-52F0-3627-58B8-7FC9D2210B44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81" creationId="{3978DF80-59CE-7EC7-E991-B14A8E2C082A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85" creationId="{1B4E7726-AB01-0DF3-BAA5-462506458568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86" creationId="{5BCC9683-2F72-DAC5-20EA-7E7848A89E76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87" creationId="{D10279D3-2FB1-766B-DE03-8A762A1DDBB9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88" creationId="{A3980DA5-2531-2529-B334-0F8578481774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89" creationId="{A57E3471-6A0D-5592-90F8-F7CA13217EA7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0" creationId="{59B3971A-B08A-6944-4F2F-A766D9FC941C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1" creationId="{24DCB88B-0CF8-8D65-6D73-32DEED2EE8FB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2" creationId="{15023958-A7E6-9B13-A601-02A7A078D979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3" creationId="{C1688DC3-6768-3333-870C-A965F22721D3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4" creationId="{5A324486-AC70-BE1E-2CBD-C31067FC24DD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5" creationId="{4EF0D0A2-A3B6-5392-0FAB-517D9A7115D1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6" creationId="{4B055EDF-4D8F-8C7E-4CC6-ED069EFA0147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7" creationId="{C6CD4F7F-D2ED-FE25-B4FB-75BECD450A65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9" creationId="{EB6BA325-E45F-99D6-89DC-D0DF22D561B3}"/>
          </ac:spMkLst>
        </pc:spChg>
        <pc:spChg chg="add mod">
          <ac:chgData name="Ahmed, Shareef" userId="ce7c6025-ca9f-4b65-b3ee-82447e2e582a" providerId="ADAL" clId="{B8310365-5525-40F2-8280-EE0F45C0F0E9}" dt="2023-10-30T15:15:33.855" v="7953"/>
          <ac:spMkLst>
            <pc:docMk/>
            <pc:sldMk cId="1995663548" sldId="554"/>
            <ac:spMk id="113" creationId="{C8564DE7-28CE-28B5-B3BB-460AEB1B8D0D}"/>
          </ac:spMkLst>
        </pc:spChg>
        <pc:graphicFrameChg chg="del">
          <ac:chgData name="Ahmed, Shareef" userId="ce7c6025-ca9f-4b65-b3ee-82447e2e582a" providerId="ADAL" clId="{B8310365-5525-40F2-8280-EE0F45C0F0E9}" dt="2023-10-30T14:56:59.699" v="7868" actId="478"/>
          <ac:graphicFrameMkLst>
            <pc:docMk/>
            <pc:sldMk cId="1995663548" sldId="554"/>
            <ac:graphicFrameMk id="9" creationId="{EC6955BB-52F5-4012-3D0A-58B98C19CD88}"/>
          </ac:graphicFrameMkLst>
        </pc:graphicFrameChg>
        <pc:graphicFrameChg chg="add del mod">
          <ac:chgData name="Ahmed, Shareef" userId="ce7c6025-ca9f-4b65-b3ee-82447e2e582a" providerId="ADAL" clId="{B8310365-5525-40F2-8280-EE0F45C0F0E9}" dt="2023-10-30T14:57:10.471" v="7872"/>
          <ac:graphicFrameMkLst>
            <pc:docMk/>
            <pc:sldMk cId="1995663548" sldId="554"/>
            <ac:graphicFrameMk id="46" creationId="{55E691A3-14E3-9931-8FFC-32DEDF73811A}"/>
          </ac:graphicFrameMkLst>
        </pc:graphicFrameChg>
        <pc:graphicFrameChg chg="add del mod">
          <ac:chgData name="Ahmed, Shareef" userId="ce7c6025-ca9f-4b65-b3ee-82447e2e582a" providerId="ADAL" clId="{B8310365-5525-40F2-8280-EE0F45C0F0E9}" dt="2023-10-30T14:57:10.471" v="7872"/>
          <ac:graphicFrameMkLst>
            <pc:docMk/>
            <pc:sldMk cId="1995663548" sldId="554"/>
            <ac:graphicFrameMk id="62" creationId="{13D0748D-693C-1C8B-C809-11F517183503}"/>
          </ac:graphicFrameMkLst>
        </pc:graphicFrameChg>
        <pc:graphicFrameChg chg="add del mod">
          <ac:chgData name="Ahmed, Shareef" userId="ce7c6025-ca9f-4b65-b3ee-82447e2e582a" providerId="ADAL" clId="{B8310365-5525-40F2-8280-EE0F45C0F0E9}" dt="2023-10-30T14:57:39.408" v="7878"/>
          <ac:graphicFrameMkLst>
            <pc:docMk/>
            <pc:sldMk cId="1995663548" sldId="554"/>
            <ac:graphicFrameMk id="64" creationId="{4F78B74A-2D43-DB70-6A26-CB2E4DFFDB15}"/>
          </ac:graphicFrameMkLst>
        </pc:graphicFrameChg>
        <pc:graphicFrameChg chg="add del mod">
          <ac:chgData name="Ahmed, Shareef" userId="ce7c6025-ca9f-4b65-b3ee-82447e2e582a" providerId="ADAL" clId="{B8310365-5525-40F2-8280-EE0F45C0F0E9}" dt="2023-10-30T14:57:39.408" v="7878"/>
          <ac:graphicFrameMkLst>
            <pc:docMk/>
            <pc:sldMk cId="1995663548" sldId="554"/>
            <ac:graphicFrameMk id="80" creationId="{49A9CE98-98BC-4D94-A560-28491A969979}"/>
          </ac:graphicFrameMkLst>
        </pc:graphicFrameChg>
        <pc:graphicFrameChg chg="add mod ord">
          <ac:chgData name="Ahmed, Shareef" userId="ce7c6025-ca9f-4b65-b3ee-82447e2e582a" providerId="ADAL" clId="{B8310365-5525-40F2-8280-EE0F45C0F0E9}" dt="2023-10-30T14:58:10.368" v="7885" actId="167"/>
          <ac:graphicFrameMkLst>
            <pc:docMk/>
            <pc:sldMk cId="1995663548" sldId="554"/>
            <ac:graphicFrameMk id="82" creationId="{1B95C787-598D-DEC1-2B7B-C7B51E004150}"/>
          </ac:graphicFrameMkLst>
        </pc:graphicFrameChg>
        <pc:graphicFrameChg chg="add mod ord">
          <ac:chgData name="Ahmed, Shareef" userId="ce7c6025-ca9f-4b65-b3ee-82447e2e582a" providerId="ADAL" clId="{B8310365-5525-40F2-8280-EE0F45C0F0E9}" dt="2023-10-30T14:58:10.368" v="7885" actId="167"/>
          <ac:graphicFrameMkLst>
            <pc:docMk/>
            <pc:sldMk cId="1995663548" sldId="554"/>
            <ac:graphicFrameMk id="98" creationId="{8FF56DE3-E03C-D8E7-1DD1-C117C6E5AB33}"/>
          </ac:graphicFrameMkLst>
        </pc:graphicFrameChg>
        <pc:cxnChg chg="del">
          <ac:chgData name="Ahmed, Shareef" userId="ce7c6025-ca9f-4b65-b3ee-82447e2e582a" providerId="ADAL" clId="{B8310365-5525-40F2-8280-EE0F45C0F0E9}" dt="2023-10-30T00:40:01.943" v="6470" actId="478"/>
          <ac:cxnSpMkLst>
            <pc:docMk/>
            <pc:sldMk cId="1995663548" sldId="554"/>
            <ac:cxnSpMk id="10" creationId="{7E19DBF6-D561-F559-14F2-D97A940170A7}"/>
          </ac:cxnSpMkLst>
        </pc:cxnChg>
        <pc:cxnChg chg="del mod">
          <ac:chgData name="Ahmed, Shareef" userId="ce7c6025-ca9f-4b65-b3ee-82447e2e582a" providerId="ADAL" clId="{B8310365-5525-40F2-8280-EE0F45C0F0E9}" dt="2023-10-30T14:57:45.299" v="7880" actId="478"/>
          <ac:cxnSpMkLst>
            <pc:docMk/>
            <pc:sldMk cId="1995663548" sldId="554"/>
            <ac:cxnSpMk id="11" creationId="{8EC5A1B1-BC82-69C7-8846-FBC90B4E33AE}"/>
          </ac:cxnSpMkLst>
        </pc:cxnChg>
        <pc:cxnChg chg="del mod">
          <ac:chgData name="Ahmed, Shareef" userId="ce7c6025-ca9f-4b65-b3ee-82447e2e582a" providerId="ADAL" clId="{B8310365-5525-40F2-8280-EE0F45C0F0E9}" dt="2023-10-30T14:57:54.686" v="7883" actId="478"/>
          <ac:cxnSpMkLst>
            <pc:docMk/>
            <pc:sldMk cId="1995663548" sldId="554"/>
            <ac:cxnSpMk id="12" creationId="{C2E64B95-B85C-02E6-FE7F-4282FE599CCE}"/>
          </ac:cxnSpMkLst>
        </pc:cxnChg>
        <pc:cxnChg chg="add mod">
          <ac:chgData name="Ahmed, Shareef" userId="ce7c6025-ca9f-4b65-b3ee-82447e2e582a" providerId="ADAL" clId="{B8310365-5525-40F2-8280-EE0F45C0F0E9}" dt="2023-10-30T14:58:23.904" v="7887" actId="14100"/>
          <ac:cxnSpMkLst>
            <pc:docMk/>
            <pc:sldMk cId="1995663548" sldId="554"/>
            <ac:cxnSpMk id="13" creationId="{9F004DE0-5EFD-A659-55DE-2556A03912D3}"/>
          </ac:cxnSpMkLst>
        </pc:cxnChg>
        <pc:cxnChg chg="del">
          <ac:chgData name="Ahmed, Shareef" userId="ce7c6025-ca9f-4b65-b3ee-82447e2e582a" providerId="ADAL" clId="{B8310365-5525-40F2-8280-EE0F45C0F0E9}" dt="2023-10-30T00:40:00.153" v="6469" actId="478"/>
          <ac:cxnSpMkLst>
            <pc:docMk/>
            <pc:sldMk cId="1995663548" sldId="554"/>
            <ac:cxnSpMk id="28" creationId="{359EF142-811E-2B33-0E54-F4D7055CB405}"/>
          </ac:cxnSpMkLst>
        </pc:cxnChg>
        <pc:cxnChg chg="add mod">
          <ac:chgData name="Ahmed, Shareef" userId="ce7c6025-ca9f-4b65-b3ee-82447e2e582a" providerId="ADAL" clId="{B8310365-5525-40F2-8280-EE0F45C0F0E9}" dt="2023-10-30T14:59:39.866" v="7899" actId="14100"/>
          <ac:cxnSpMkLst>
            <pc:docMk/>
            <pc:sldMk cId="1995663548" sldId="554"/>
            <ac:cxnSpMk id="29" creationId="{309A4A5B-2AAD-BBAD-5A0D-8CC34772C809}"/>
          </ac:cxnSpMkLst>
        </pc:cxnChg>
        <pc:cxnChg chg="add mod">
          <ac:chgData name="Ahmed, Shareef" userId="ce7c6025-ca9f-4b65-b3ee-82447e2e582a" providerId="ADAL" clId="{B8310365-5525-40F2-8280-EE0F45C0F0E9}" dt="2023-10-30T14:58:18.794" v="7886" actId="14100"/>
          <ac:cxnSpMkLst>
            <pc:docMk/>
            <pc:sldMk cId="1995663548" sldId="554"/>
            <ac:cxnSpMk id="30" creationId="{924DFFC0-DBD1-E38A-4488-88B4FE6B6E6E}"/>
          </ac:cxnSpMkLst>
        </pc:cxnChg>
        <pc:cxnChg chg="add mod">
          <ac:chgData name="Ahmed, Shareef" userId="ce7c6025-ca9f-4b65-b3ee-82447e2e582a" providerId="ADAL" clId="{B8310365-5525-40F2-8280-EE0F45C0F0E9}" dt="2023-10-30T14:59:10.474" v="7893" actId="14100"/>
          <ac:cxnSpMkLst>
            <pc:docMk/>
            <pc:sldMk cId="1995663548" sldId="554"/>
            <ac:cxnSpMk id="33" creationId="{F48567F1-75FB-2125-D1FC-BDB0B57B65B3}"/>
          </ac:cxnSpMkLst>
        </pc:cxnChg>
        <pc:cxnChg chg="add mod">
          <ac:chgData name="Ahmed, Shareef" userId="ce7c6025-ca9f-4b65-b3ee-82447e2e582a" providerId="ADAL" clId="{B8310365-5525-40F2-8280-EE0F45C0F0E9}" dt="2023-10-30T14:58:29.805" v="7888" actId="14100"/>
          <ac:cxnSpMkLst>
            <pc:docMk/>
            <pc:sldMk cId="1995663548" sldId="554"/>
            <ac:cxnSpMk id="34" creationId="{A870C91D-7F00-7F55-4EA7-91E1B238790D}"/>
          </ac:cxnSpMkLst>
        </pc:cxnChg>
        <pc:cxnChg chg="add mod">
          <ac:chgData name="Ahmed, Shareef" userId="ce7c6025-ca9f-4b65-b3ee-82447e2e582a" providerId="ADAL" clId="{B8310365-5525-40F2-8280-EE0F45C0F0E9}" dt="2023-10-30T14:59:22.564" v="7895" actId="14100"/>
          <ac:cxnSpMkLst>
            <pc:docMk/>
            <pc:sldMk cId="1995663548" sldId="554"/>
            <ac:cxnSpMk id="35" creationId="{82B1CCED-9A0C-C5B9-7C37-5480CF5A4906}"/>
          </ac:cxnSpMkLst>
        </pc:cxnChg>
        <pc:cxnChg chg="add mod">
          <ac:chgData name="Ahmed, Shareef" userId="ce7c6025-ca9f-4b65-b3ee-82447e2e582a" providerId="ADAL" clId="{B8310365-5525-40F2-8280-EE0F45C0F0E9}" dt="2023-10-30T14:59:43.029" v="7900" actId="14100"/>
          <ac:cxnSpMkLst>
            <pc:docMk/>
            <pc:sldMk cId="1995663548" sldId="554"/>
            <ac:cxnSpMk id="36" creationId="{066C9D67-E374-4252-A172-4C7084C842D9}"/>
          </ac:cxnSpMkLst>
        </pc:cxnChg>
        <pc:cxnChg chg="add mod">
          <ac:chgData name="Ahmed, Shareef" userId="ce7c6025-ca9f-4b65-b3ee-82447e2e582a" providerId="ADAL" clId="{B8310365-5525-40F2-8280-EE0F45C0F0E9}" dt="2023-10-30T14:59:31.896" v="7897" actId="14100"/>
          <ac:cxnSpMkLst>
            <pc:docMk/>
            <pc:sldMk cId="1995663548" sldId="554"/>
            <ac:cxnSpMk id="37" creationId="{1CC811E6-A2F4-2642-E6B1-6E0390D4FCCB}"/>
          </ac:cxnSpMkLst>
        </pc:cxnChg>
        <pc:cxnChg chg="add mod">
          <ac:chgData name="Ahmed, Shareef" userId="ce7c6025-ca9f-4b65-b3ee-82447e2e582a" providerId="ADAL" clId="{B8310365-5525-40F2-8280-EE0F45C0F0E9}" dt="2023-10-30T14:59:14.761" v="7894" actId="14100"/>
          <ac:cxnSpMkLst>
            <pc:docMk/>
            <pc:sldMk cId="1995663548" sldId="554"/>
            <ac:cxnSpMk id="38" creationId="{BDC26D18-1818-E1BE-BCC9-190DE41EB520}"/>
          </ac:cxnSpMkLst>
        </pc:cxnChg>
        <pc:cxnChg chg="add mod">
          <ac:chgData name="Ahmed, Shareef" userId="ce7c6025-ca9f-4b65-b3ee-82447e2e582a" providerId="ADAL" clId="{B8310365-5525-40F2-8280-EE0F45C0F0E9}" dt="2023-10-30T14:59:34.794" v="7898" actId="14100"/>
          <ac:cxnSpMkLst>
            <pc:docMk/>
            <pc:sldMk cId="1995663548" sldId="554"/>
            <ac:cxnSpMk id="39" creationId="{6E9BD157-E801-6E30-3816-75C421F6D127}"/>
          </ac:cxnSpMkLst>
        </pc:cxnChg>
        <pc:cxnChg chg="add mod">
          <ac:chgData name="Ahmed, Shareef" userId="ce7c6025-ca9f-4b65-b3ee-82447e2e582a" providerId="ADAL" clId="{B8310365-5525-40F2-8280-EE0F45C0F0E9}" dt="2023-10-30T14:59:47.176" v="7901" actId="14100"/>
          <ac:cxnSpMkLst>
            <pc:docMk/>
            <pc:sldMk cId="1995663548" sldId="554"/>
            <ac:cxnSpMk id="40" creationId="{D283DFED-A3AF-B23F-DCB6-5CB622E569B3}"/>
          </ac:cxnSpMkLst>
        </pc:cxnChg>
        <pc:cxnChg chg="add del mod">
          <ac:chgData name="Ahmed, Shareef" userId="ce7c6025-ca9f-4b65-b3ee-82447e2e582a" providerId="ADAL" clId="{B8310365-5525-40F2-8280-EE0F45C0F0E9}" dt="2023-10-30T14:57:10.471" v="7872"/>
          <ac:cxnSpMkLst>
            <pc:docMk/>
            <pc:sldMk cId="1995663548" sldId="554"/>
            <ac:cxnSpMk id="47" creationId="{F8119595-5112-D246-856C-A9DC0F0794DA}"/>
          </ac:cxnSpMkLst>
        </pc:cxnChg>
        <pc:cxnChg chg="add del mod">
          <ac:chgData name="Ahmed, Shareef" userId="ce7c6025-ca9f-4b65-b3ee-82447e2e582a" providerId="ADAL" clId="{B8310365-5525-40F2-8280-EE0F45C0F0E9}" dt="2023-10-30T14:57:10.471" v="7872"/>
          <ac:cxnSpMkLst>
            <pc:docMk/>
            <pc:sldMk cId="1995663548" sldId="554"/>
            <ac:cxnSpMk id="48" creationId="{3E03834F-0E20-A4F9-2154-860F703C0CF8}"/>
          </ac:cxnSpMkLst>
        </pc:cxnChg>
        <pc:cxnChg chg="add del mod">
          <ac:chgData name="Ahmed, Shareef" userId="ce7c6025-ca9f-4b65-b3ee-82447e2e582a" providerId="ADAL" clId="{B8310365-5525-40F2-8280-EE0F45C0F0E9}" dt="2023-10-30T14:57:39.408" v="7878"/>
          <ac:cxnSpMkLst>
            <pc:docMk/>
            <pc:sldMk cId="1995663548" sldId="554"/>
            <ac:cxnSpMk id="65" creationId="{75DBF865-F21B-9734-6539-1A6F7252147A}"/>
          </ac:cxnSpMkLst>
        </pc:cxnChg>
        <pc:cxnChg chg="add del mod">
          <ac:chgData name="Ahmed, Shareef" userId="ce7c6025-ca9f-4b65-b3ee-82447e2e582a" providerId="ADAL" clId="{B8310365-5525-40F2-8280-EE0F45C0F0E9}" dt="2023-10-30T14:57:39.408" v="7878"/>
          <ac:cxnSpMkLst>
            <pc:docMk/>
            <pc:sldMk cId="1995663548" sldId="554"/>
            <ac:cxnSpMk id="66" creationId="{D92C32F4-0B4A-277B-8FB6-CE0998BDE78C}"/>
          </ac:cxnSpMkLst>
        </pc:cxnChg>
        <pc:cxnChg chg="add mod ord">
          <ac:chgData name="Ahmed, Shareef" userId="ce7c6025-ca9f-4b65-b3ee-82447e2e582a" providerId="ADAL" clId="{B8310365-5525-40F2-8280-EE0F45C0F0E9}" dt="2023-10-30T14:58:10.368" v="7885" actId="167"/>
          <ac:cxnSpMkLst>
            <pc:docMk/>
            <pc:sldMk cId="1995663548" sldId="554"/>
            <ac:cxnSpMk id="83" creationId="{96B10D5C-329C-4344-EB5B-7B50200B95AF}"/>
          </ac:cxnSpMkLst>
        </pc:cxnChg>
        <pc:cxnChg chg="add mod ord">
          <ac:chgData name="Ahmed, Shareef" userId="ce7c6025-ca9f-4b65-b3ee-82447e2e582a" providerId="ADAL" clId="{B8310365-5525-40F2-8280-EE0F45C0F0E9}" dt="2023-10-30T14:58:10.368" v="7885" actId="167"/>
          <ac:cxnSpMkLst>
            <pc:docMk/>
            <pc:sldMk cId="1995663548" sldId="554"/>
            <ac:cxnSpMk id="84" creationId="{78A29EA1-913B-9153-9240-C20F3892555E}"/>
          </ac:cxnSpMkLst>
        </pc:cxnChg>
        <pc:cxnChg chg="add mod">
          <ac:chgData name="Ahmed, Shareef" userId="ce7c6025-ca9f-4b65-b3ee-82447e2e582a" providerId="ADAL" clId="{B8310365-5525-40F2-8280-EE0F45C0F0E9}" dt="2023-10-30T15:15:33.855" v="7953"/>
          <ac:cxnSpMkLst>
            <pc:docMk/>
            <pc:sldMk cId="1995663548" sldId="554"/>
            <ac:cxnSpMk id="114" creationId="{97DCC700-1D43-FB93-E7DB-AB884D3D1833}"/>
          </ac:cxnSpMkLst>
        </pc:cxnChg>
      </pc:sldChg>
      <pc:sldChg chg="addSp delSp modSp add mod modAnim">
        <pc:chgData name="Ahmed, Shareef" userId="ce7c6025-ca9f-4b65-b3ee-82447e2e582a" providerId="ADAL" clId="{B8310365-5525-40F2-8280-EE0F45C0F0E9}" dt="2023-10-30T15:21:22.982" v="8143" actId="1076"/>
        <pc:sldMkLst>
          <pc:docMk/>
          <pc:sldMk cId="2404364429" sldId="555"/>
        </pc:sldMkLst>
        <pc:spChg chg="add mod">
          <ac:chgData name="Ahmed, Shareef" userId="ce7c6025-ca9f-4b65-b3ee-82447e2e582a" providerId="ADAL" clId="{B8310365-5525-40F2-8280-EE0F45C0F0E9}" dt="2023-10-30T15:21:22.982" v="8143" actId="1076"/>
          <ac:spMkLst>
            <pc:docMk/>
            <pc:sldMk cId="2404364429" sldId="555"/>
            <ac:spMk id="3" creationId="{E0C4B764-257C-ECCA-5C6C-1DF9EE95485C}"/>
          </ac:spMkLst>
        </pc:spChg>
        <pc:spChg chg="add mod">
          <ac:chgData name="Ahmed, Shareef" userId="ce7c6025-ca9f-4b65-b3ee-82447e2e582a" providerId="ADAL" clId="{B8310365-5525-40F2-8280-EE0F45C0F0E9}" dt="2023-10-30T01:01:26.910" v="7052" actId="1076"/>
          <ac:spMkLst>
            <pc:docMk/>
            <pc:sldMk cId="2404364429" sldId="555"/>
            <ac:spMk id="7" creationId="{7699E0BF-20BA-27AF-547E-F0CB3B7C8D71}"/>
          </ac:spMkLst>
        </pc:spChg>
        <pc:spChg chg="mod">
          <ac:chgData name="Ahmed, Shareef" userId="ce7c6025-ca9f-4b65-b3ee-82447e2e582a" providerId="ADAL" clId="{B8310365-5525-40F2-8280-EE0F45C0F0E9}" dt="2023-10-30T00:51:05.959" v="6732" actId="20577"/>
          <ac:spMkLst>
            <pc:docMk/>
            <pc:sldMk cId="2404364429" sldId="555"/>
            <ac:spMk id="8" creationId="{890FAFBE-8FE1-3F7B-6356-47842BCF598A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14" creationId="{D4714F47-2B7F-1499-9298-1990A659FDE7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15" creationId="{47D1CF41-5788-005F-061D-EDB07B38CA25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16" creationId="{5E08CAE1-1477-349A-2B95-0752FE5A9A98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17" creationId="{438FB3CE-53F5-51E7-D47D-82E9440C7230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18" creationId="{75FE47AF-9E8D-7646-A576-5C9AA4334488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19" creationId="{54C6A959-BF3A-AB3E-AFBC-44CC3B4A81D9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0" creationId="{F50F46E4-BC6D-BBA7-1B61-658733010010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1" creationId="{9D133D3E-7E9C-E24D-4E59-F9885EACDBD9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2" creationId="{00669307-2239-5A59-E0C7-2793A0003448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3" creationId="{3C609A93-A615-9F42-158F-4DCF7E8BC800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4" creationId="{EFC9984F-901E-5156-639A-0EB5BAF8A98E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5" creationId="{D47FD82C-1F77-4EFF-1197-CA2792F61BCA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6" creationId="{AAA703ED-0FF7-8BB2-2B00-D86E84DE4F64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7" creationId="{CCB5E094-7037-1A18-D2ED-189F88290DB2}"/>
          </ac:spMkLst>
        </pc:spChg>
        <pc:graphicFrameChg chg="del">
          <ac:chgData name="Ahmed, Shareef" userId="ce7c6025-ca9f-4b65-b3ee-82447e2e582a" providerId="ADAL" clId="{B8310365-5525-40F2-8280-EE0F45C0F0E9}" dt="2023-10-30T00:44:03.598" v="6534" actId="478"/>
          <ac:graphicFrameMkLst>
            <pc:docMk/>
            <pc:sldMk cId="2404364429" sldId="555"/>
            <ac:graphicFrameMk id="9" creationId="{EC6955BB-52F5-4012-3D0A-58B98C19CD88}"/>
          </ac:graphicFrameMkLst>
        </pc:graphicFrame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11" creationId="{8EC5A1B1-BC82-69C7-8846-FBC90B4E33AE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12" creationId="{C2E64B95-B85C-02E6-FE7F-4282FE599CCE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13" creationId="{9F004DE0-5EFD-A659-55DE-2556A03912D3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29" creationId="{309A4A5B-2AAD-BBAD-5A0D-8CC34772C809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0" creationId="{924DFFC0-DBD1-E38A-4488-88B4FE6B6E6E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3" creationId="{F48567F1-75FB-2125-D1FC-BDB0B57B65B3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4" creationId="{A870C91D-7F00-7F55-4EA7-91E1B238790D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5" creationId="{82B1CCED-9A0C-C5B9-7C37-5480CF5A4906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6" creationId="{066C9D67-E374-4252-A172-4C7084C842D9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7" creationId="{1CC811E6-A2F4-2642-E6B1-6E0390D4FCCB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8" creationId="{BDC26D18-1818-E1BE-BCC9-190DE41EB520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9" creationId="{6E9BD157-E801-6E30-3816-75C421F6D127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40" creationId="{D283DFED-A3AF-B23F-DCB6-5CB622E569B3}"/>
          </ac:cxnSpMkLst>
        </pc:cxnChg>
      </pc:sldChg>
      <pc:sldChg chg="addSp delSp modSp add mod">
        <pc:chgData name="Ahmed, Shareef" userId="ce7c6025-ca9f-4b65-b3ee-82447e2e582a" providerId="ADAL" clId="{B8310365-5525-40F2-8280-EE0F45C0F0E9}" dt="2023-10-30T15:18:09.955" v="8067" actId="20577"/>
        <pc:sldMkLst>
          <pc:docMk/>
          <pc:sldMk cId="625517841" sldId="556"/>
        </pc:sldMkLst>
        <pc:spChg chg="add mod">
          <ac:chgData name="Ahmed, Shareef" userId="ce7c6025-ca9f-4b65-b3ee-82447e2e582a" providerId="ADAL" clId="{B8310365-5525-40F2-8280-EE0F45C0F0E9}" dt="2023-10-30T15:17:15.866" v="8039" actId="1076"/>
          <ac:spMkLst>
            <pc:docMk/>
            <pc:sldMk cId="625517841" sldId="556"/>
            <ac:spMk id="3" creationId="{D0ECC279-AA16-9F43-FB7F-1950196BB31E}"/>
          </ac:spMkLst>
        </pc:spChg>
        <pc:spChg chg="mod">
          <ac:chgData name="Ahmed, Shareef" userId="ce7c6025-ca9f-4b65-b3ee-82447e2e582a" providerId="ADAL" clId="{B8310365-5525-40F2-8280-EE0F45C0F0E9}" dt="2023-10-30T15:16:29.685" v="8034" actId="1076"/>
          <ac:spMkLst>
            <pc:docMk/>
            <pc:sldMk cId="625517841" sldId="556"/>
            <ac:spMk id="8" creationId="{890FAFBE-8FE1-3F7B-6356-47842BCF598A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14" creationId="{D4714F47-2B7F-1499-9298-1990A659FDE7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15" creationId="{47D1CF41-5788-005F-061D-EDB07B38CA25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16" creationId="{5E08CAE1-1477-349A-2B95-0752FE5A9A98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17" creationId="{438FB3CE-53F5-51E7-D47D-82E9440C7230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18" creationId="{75FE47AF-9E8D-7646-A576-5C9AA4334488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19" creationId="{54C6A959-BF3A-AB3E-AFBC-44CC3B4A81D9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0" creationId="{F50F46E4-BC6D-BBA7-1B61-658733010010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1" creationId="{9D133D3E-7E9C-E24D-4E59-F9885EACDBD9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2" creationId="{00669307-2239-5A59-E0C7-2793A0003448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3" creationId="{3C609A93-A615-9F42-158F-4DCF7E8BC800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4" creationId="{EFC9984F-901E-5156-639A-0EB5BAF8A98E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5" creationId="{D47FD82C-1F77-4EFF-1197-CA2792F61BCA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6" creationId="{AAA703ED-0FF7-8BB2-2B00-D86E84DE4F64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7" creationId="{CCB5E094-7037-1A18-D2ED-189F88290DB2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32" creationId="{BDA37233-BB5B-0CE0-4EE0-0AED45F7C123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1" creationId="{14CFCEE3-581F-5CB0-15F6-5BEC9C5EEAF3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2" creationId="{6397F462-7CC5-33A4-7D16-F7B968DD6295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3" creationId="{64D85581-42CD-8D3B-39AE-973638C62A03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4" creationId="{02BE02AE-2092-5394-7288-8A856AC81248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5" creationId="{8D6E65ED-54EE-3FBD-0268-FFAF6356AC41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6" creationId="{8C9240CB-C180-ABBF-2636-3F0FD931E780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7" creationId="{ADD33AA6-AABB-2F6C-EDE2-E9F56BFD421E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8" creationId="{04450052-37DA-9436-7AD8-B04D6E0FB633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9" creationId="{1FA3320D-7478-CEBB-CEA4-AEA4F98BB330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50" creationId="{20EE0CD9-4E20-EA13-DA9D-A82E4688129C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51" creationId="{14385C72-4903-0261-1AD7-4107A06AA42D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52" creationId="{53455E5F-5581-7828-FAA3-D35C3599AE34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54" creationId="{4B96C39B-C2CF-0D14-9D51-A36FE5271C9E}"/>
          </ac:spMkLst>
        </pc:spChg>
        <pc:graphicFrameChg chg="add del modGraphic">
          <ac:chgData name="Ahmed, Shareef" userId="ce7c6025-ca9f-4b65-b3ee-82447e2e582a" providerId="ADAL" clId="{B8310365-5525-40F2-8280-EE0F45C0F0E9}" dt="2023-10-30T15:17:08.363" v="8037" actId="478"/>
          <ac:graphicFrameMkLst>
            <pc:docMk/>
            <pc:sldMk cId="625517841" sldId="556"/>
            <ac:graphicFrameMk id="9" creationId="{EC6955BB-52F5-4012-3D0A-58B98C19CD88}"/>
          </ac:graphicFrameMkLst>
        </pc:graphicFrameChg>
        <pc:graphicFrameChg chg="add mod modGraphic">
          <ac:chgData name="Ahmed, Shareef" userId="ce7c6025-ca9f-4b65-b3ee-82447e2e582a" providerId="ADAL" clId="{B8310365-5525-40F2-8280-EE0F45C0F0E9}" dt="2023-10-30T15:18:05.098" v="8063" actId="20577"/>
          <ac:graphicFrameMkLst>
            <pc:docMk/>
            <pc:sldMk cId="625517841" sldId="556"/>
            <ac:graphicFrameMk id="10" creationId="{FD808B4E-3604-EE79-1AA8-33A8FC014AEF}"/>
          </ac:graphicFrameMkLst>
        </pc:graphicFrameChg>
        <pc:graphicFrameChg chg="add mod modGraphic">
          <ac:chgData name="Ahmed, Shareef" userId="ce7c6025-ca9f-4b65-b3ee-82447e2e582a" providerId="ADAL" clId="{B8310365-5525-40F2-8280-EE0F45C0F0E9}" dt="2023-10-30T15:18:09.955" v="8067" actId="20577"/>
          <ac:graphicFrameMkLst>
            <pc:docMk/>
            <pc:sldMk cId="625517841" sldId="556"/>
            <ac:graphicFrameMk id="53" creationId="{9C95C94E-D2B8-78BA-EA96-3ED74C995866}"/>
          </ac:graphicFrameMkLst>
        </pc:graphicFrameChg>
        <pc:cxnChg chg="add mod">
          <ac:chgData name="Ahmed, Shareef" userId="ce7c6025-ca9f-4b65-b3ee-82447e2e582a" providerId="ADAL" clId="{B8310365-5525-40F2-8280-EE0F45C0F0E9}" dt="2023-10-30T15:17:15.866" v="8039" actId="1076"/>
          <ac:cxnSpMkLst>
            <pc:docMk/>
            <pc:sldMk cId="625517841" sldId="556"/>
            <ac:cxnSpMk id="7" creationId="{23A3AB3A-3971-18F7-335C-BDB7A2B2D366}"/>
          </ac:cxnSpMkLst>
        </pc:cxnChg>
        <pc:cxnChg chg="add del">
          <ac:chgData name="Ahmed, Shareef" userId="ce7c6025-ca9f-4b65-b3ee-82447e2e582a" providerId="ADAL" clId="{B8310365-5525-40F2-8280-EE0F45C0F0E9}" dt="2023-10-30T15:17:08.363" v="8037" actId="478"/>
          <ac:cxnSpMkLst>
            <pc:docMk/>
            <pc:sldMk cId="625517841" sldId="556"/>
            <ac:cxnSpMk id="11" creationId="{8EC5A1B1-BC82-69C7-8846-FBC90B4E33AE}"/>
          </ac:cxnSpMkLst>
        </pc:cxnChg>
        <pc:cxnChg chg="add del">
          <ac:chgData name="Ahmed, Shareef" userId="ce7c6025-ca9f-4b65-b3ee-82447e2e582a" providerId="ADAL" clId="{B8310365-5525-40F2-8280-EE0F45C0F0E9}" dt="2023-10-30T15:17:08.363" v="8037" actId="478"/>
          <ac:cxnSpMkLst>
            <pc:docMk/>
            <pc:sldMk cId="625517841" sldId="556"/>
            <ac:cxnSpMk id="12" creationId="{C2E64B95-B85C-02E6-FE7F-4282FE599CCE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13" creationId="{9F004DE0-5EFD-A659-55DE-2556A03912D3}"/>
          </ac:cxnSpMkLst>
        </pc:cxnChg>
        <pc:cxnChg chg="add mod">
          <ac:chgData name="Ahmed, Shareef" userId="ce7c6025-ca9f-4b65-b3ee-82447e2e582a" providerId="ADAL" clId="{B8310365-5525-40F2-8280-EE0F45C0F0E9}" dt="2023-10-30T15:17:09.164" v="8038"/>
          <ac:cxnSpMkLst>
            <pc:docMk/>
            <pc:sldMk cId="625517841" sldId="556"/>
            <ac:cxnSpMk id="28" creationId="{4BAEE2FE-BB50-2288-DBBA-969A95CEE26B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29" creationId="{309A4A5B-2AAD-BBAD-5A0D-8CC34772C809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0" creationId="{924DFFC0-DBD1-E38A-4488-88B4FE6B6E6E}"/>
          </ac:cxnSpMkLst>
        </pc:cxnChg>
        <pc:cxnChg chg="add mod">
          <ac:chgData name="Ahmed, Shareef" userId="ce7c6025-ca9f-4b65-b3ee-82447e2e582a" providerId="ADAL" clId="{B8310365-5525-40F2-8280-EE0F45C0F0E9}" dt="2023-10-30T15:17:09.164" v="8038"/>
          <ac:cxnSpMkLst>
            <pc:docMk/>
            <pc:sldMk cId="625517841" sldId="556"/>
            <ac:cxnSpMk id="31" creationId="{7D3FCFF5-597A-A134-D907-A26AAD7F6C09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3" creationId="{F48567F1-75FB-2125-D1FC-BDB0B57B65B3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4" creationId="{A870C91D-7F00-7F55-4EA7-91E1B238790D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5" creationId="{82B1CCED-9A0C-C5B9-7C37-5480CF5A4906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6" creationId="{066C9D67-E374-4252-A172-4C7084C842D9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7" creationId="{1CC811E6-A2F4-2642-E6B1-6E0390D4FCCB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8" creationId="{BDC26D18-1818-E1BE-BCC9-190DE41EB520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9" creationId="{6E9BD157-E801-6E30-3816-75C421F6D127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40" creationId="{D283DFED-A3AF-B23F-DCB6-5CB622E569B3}"/>
          </ac:cxnSpMkLst>
        </pc:cxnChg>
      </pc:sldChg>
      <pc:sldChg chg="addSp delSp modSp add mod ord">
        <pc:chgData name="Ahmed, Shareef" userId="ce7c6025-ca9f-4b65-b3ee-82447e2e582a" providerId="ADAL" clId="{B8310365-5525-40F2-8280-EE0F45C0F0E9}" dt="2023-10-30T15:44:33.447" v="8402"/>
        <pc:sldMkLst>
          <pc:docMk/>
          <pc:sldMk cId="1301015666" sldId="557"/>
        </pc:sldMkLst>
        <pc:spChg chg="add mod">
          <ac:chgData name="Ahmed, Shareef" userId="ce7c6025-ca9f-4b65-b3ee-82447e2e582a" providerId="ADAL" clId="{B8310365-5525-40F2-8280-EE0F45C0F0E9}" dt="2023-10-30T15:44:33.447" v="8402"/>
          <ac:spMkLst>
            <pc:docMk/>
            <pc:sldMk cId="1301015666" sldId="557"/>
            <ac:spMk id="3" creationId="{1C44CEBE-674E-76AE-4B66-A3CEB1039BE7}"/>
          </ac:spMkLst>
        </pc:spChg>
        <pc:spChg chg="del">
          <ac:chgData name="Ahmed, Shareef" userId="ce7c6025-ca9f-4b65-b3ee-82447e2e582a" providerId="ADAL" clId="{B8310365-5525-40F2-8280-EE0F45C0F0E9}" dt="2023-10-30T02:07:49.935" v="7495" actId="478"/>
          <ac:spMkLst>
            <pc:docMk/>
            <pc:sldMk cId="1301015666" sldId="557"/>
            <ac:spMk id="8" creationId="{758BB2FD-8626-F1B1-6CBC-6CBC130E468B}"/>
          </ac:spMkLst>
        </pc:spChg>
        <pc:spChg chg="mod">
          <ac:chgData name="Ahmed, Shareef" userId="ce7c6025-ca9f-4b65-b3ee-82447e2e582a" providerId="ADAL" clId="{B8310365-5525-40F2-8280-EE0F45C0F0E9}" dt="2023-10-30T15:41:59.002" v="8350" actId="2710"/>
          <ac:spMkLst>
            <pc:docMk/>
            <pc:sldMk cId="1301015666" sldId="557"/>
            <ac:spMk id="14" creationId="{CCBBF00D-ED42-3698-FB72-496F984E15A1}"/>
          </ac:spMkLst>
        </pc:spChg>
        <pc:graphicFrameChg chg="mod modGraphic">
          <ac:chgData name="Ahmed, Shareef" userId="ce7c6025-ca9f-4b65-b3ee-82447e2e582a" providerId="ADAL" clId="{B8310365-5525-40F2-8280-EE0F45C0F0E9}" dt="2023-10-30T02:11:00.856" v="7502" actId="12788"/>
          <ac:graphicFrameMkLst>
            <pc:docMk/>
            <pc:sldMk cId="1301015666" sldId="557"/>
            <ac:graphicFrameMk id="6" creationId="{F1B71C93-5C9D-3EF9-46B0-8DCD6486DE83}"/>
          </ac:graphicFrameMkLst>
        </pc:graphicFrameChg>
        <pc:cxnChg chg="del">
          <ac:chgData name="Ahmed, Shareef" userId="ce7c6025-ca9f-4b65-b3ee-82447e2e582a" providerId="ADAL" clId="{B8310365-5525-40F2-8280-EE0F45C0F0E9}" dt="2023-10-30T02:07:48.764" v="7494" actId="478"/>
          <ac:cxnSpMkLst>
            <pc:docMk/>
            <pc:sldMk cId="1301015666" sldId="557"/>
            <ac:cxnSpMk id="10" creationId="{A64FF084-0CDB-7FB0-8676-3635F5919ADC}"/>
          </ac:cxnSpMkLst>
        </pc:cxnChg>
      </pc:sldChg>
      <pc:sldChg chg="add del">
        <pc:chgData name="Ahmed, Shareef" userId="ce7c6025-ca9f-4b65-b3ee-82447e2e582a" providerId="ADAL" clId="{B8310365-5525-40F2-8280-EE0F45C0F0E9}" dt="2023-10-30T00:59:20.709" v="7028"/>
        <pc:sldMkLst>
          <pc:docMk/>
          <pc:sldMk cId="2245091153" sldId="557"/>
        </pc:sldMkLst>
      </pc:sldChg>
      <pc:sldChg chg="addSp delSp modSp add mod modTransition">
        <pc:chgData name="Ahmed, Shareef" userId="ce7c6025-ca9f-4b65-b3ee-82447e2e582a" providerId="ADAL" clId="{B8310365-5525-40F2-8280-EE0F45C0F0E9}" dt="2023-10-30T15:48:53.556" v="8422"/>
        <pc:sldMkLst>
          <pc:docMk/>
          <pc:sldMk cId="1582901153" sldId="558"/>
        </pc:sldMkLst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3" creationId="{D0ECC279-AA16-9F43-FB7F-1950196BB31E}"/>
          </ac:spMkLst>
        </pc:spChg>
        <pc:spChg chg="del">
          <ac:chgData name="Ahmed, Shareef" userId="ce7c6025-ca9f-4b65-b3ee-82447e2e582a" providerId="ADAL" clId="{B8310365-5525-40F2-8280-EE0F45C0F0E9}" dt="2023-10-30T15:23:32.822" v="8145" actId="478"/>
          <ac:spMkLst>
            <pc:docMk/>
            <pc:sldMk cId="1582901153" sldId="558"/>
            <ac:spMk id="8" creationId="{890FAFBE-8FE1-3F7B-6356-47842BCF598A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1" creationId="{8024F7ED-54B7-3038-B6C7-80FB74EFA688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2" creationId="{2409FCE9-DA1B-3609-4F88-C41CE85F8F2B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5" creationId="{74246C86-47EB-AF01-63D3-5892F488F9A3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6" creationId="{C1D0CB50-A754-41CA-8C62-E1A40FCCD089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7" creationId="{1BC2F266-CF09-82BE-F17F-0B83C66CD047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8" creationId="{02DD20B7-870B-A038-8FBE-C0584A701AEC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9" creationId="{BC09F910-35A0-C0B5-85AC-7513705613FD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0" creationId="{6C8E4195-9E35-3622-84B0-8D821B98F473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1" creationId="{8702D073-D7E4-8A72-3923-4D4C10C1FAFF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2" creationId="{7BF47509-6AA3-C56F-B888-76CC05837A52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3" creationId="{C28F1009-DF78-BDD6-C6A8-F9EADD586CC2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4" creationId="{40C98EDB-E8A6-351B-7295-946287BBEF46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5" creationId="{6C371D45-3064-1D7B-C6E8-A68E35A9AF97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6" creationId="{DD06005F-6122-DC47-6368-CF7997F69E98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7" creationId="{7FDDC2D3-D867-9BAE-E02F-7DE78E57511A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9" creationId="{CAFA0F1C-8814-A3A2-9231-048AC47BE205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30" creationId="{4720ECE2-0DF9-08A9-1B36-E26B0AFAAC75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32" creationId="{BDA37233-BB5B-0CE0-4EE0-0AED45F7C123}"/>
          </ac:spMkLst>
        </pc:spChg>
        <pc:spChg chg="add mod">
          <ac:chgData name="Ahmed, Shareef" userId="ce7c6025-ca9f-4b65-b3ee-82447e2e582a" providerId="ADAL" clId="{B8310365-5525-40F2-8280-EE0F45C0F0E9}" dt="2023-10-30T15:34:39.019" v="8332" actId="20577"/>
          <ac:spMkLst>
            <pc:docMk/>
            <pc:sldMk cId="1582901153" sldId="558"/>
            <ac:spMk id="33" creationId="{F18B80E2-68DA-EF59-5648-15493F57BE3C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34" creationId="{1D1C91F9-5EB9-2CC6-E141-5E0532947560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1" creationId="{14CFCEE3-581F-5CB0-15F6-5BEC9C5EEAF3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2" creationId="{6397F462-7CC5-33A4-7D16-F7B968DD6295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3" creationId="{64D85581-42CD-8D3B-39AE-973638C62A03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4" creationId="{02BE02AE-2092-5394-7288-8A856AC81248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5" creationId="{8D6E65ED-54EE-3FBD-0268-FFAF6356AC41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6" creationId="{8C9240CB-C180-ABBF-2636-3F0FD931E780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7" creationId="{ADD33AA6-AABB-2F6C-EDE2-E9F56BFD421E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8" creationId="{04450052-37DA-9436-7AD8-B04D6E0FB633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9" creationId="{1FA3320D-7478-CEBB-CEA4-AEA4F98BB330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50" creationId="{20EE0CD9-4E20-EA13-DA9D-A82E4688129C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51" creationId="{14385C72-4903-0261-1AD7-4107A06AA42D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52" creationId="{53455E5F-5581-7828-FAA3-D35C3599AE34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54" creationId="{4B96C39B-C2CF-0D14-9D51-A36FE5271C9E}"/>
          </ac:spMkLst>
        </pc:spChg>
        <pc:graphicFrameChg chg="add mod modGraphic">
          <ac:chgData name="Ahmed, Shareef" userId="ce7c6025-ca9f-4b65-b3ee-82447e2e582a" providerId="ADAL" clId="{B8310365-5525-40F2-8280-EE0F45C0F0E9}" dt="2023-10-30T15:31:19.905" v="8277" actId="1076"/>
          <ac:graphicFrameMkLst>
            <pc:docMk/>
            <pc:sldMk cId="1582901153" sldId="558"/>
            <ac:graphicFrameMk id="9" creationId="{4CEE4F18-4D00-8377-97C0-79286C5AC16F}"/>
          </ac:graphicFrameMkLst>
        </pc:graphicFrameChg>
        <pc:graphicFrameChg chg="del">
          <ac:chgData name="Ahmed, Shareef" userId="ce7c6025-ca9f-4b65-b3ee-82447e2e582a" providerId="ADAL" clId="{B8310365-5525-40F2-8280-EE0F45C0F0E9}" dt="2023-10-30T15:23:37.977" v="8146" actId="478"/>
          <ac:graphicFrameMkLst>
            <pc:docMk/>
            <pc:sldMk cId="1582901153" sldId="558"/>
            <ac:graphicFrameMk id="10" creationId="{FD808B4E-3604-EE79-1AA8-33A8FC014AEF}"/>
          </ac:graphicFrameMkLst>
        </pc:graphicFrameChg>
        <pc:graphicFrameChg chg="del">
          <ac:chgData name="Ahmed, Shareef" userId="ce7c6025-ca9f-4b65-b3ee-82447e2e582a" providerId="ADAL" clId="{B8310365-5525-40F2-8280-EE0F45C0F0E9}" dt="2023-10-30T15:23:37.977" v="8146" actId="478"/>
          <ac:graphicFrameMkLst>
            <pc:docMk/>
            <pc:sldMk cId="1582901153" sldId="558"/>
            <ac:graphicFrameMk id="53" creationId="{9C95C94E-D2B8-78BA-EA96-3ED74C995866}"/>
          </ac:graphicFrameMkLst>
        </pc:graphicFrameChg>
        <pc:cxnChg chg="del">
          <ac:chgData name="Ahmed, Shareef" userId="ce7c6025-ca9f-4b65-b3ee-82447e2e582a" providerId="ADAL" clId="{B8310365-5525-40F2-8280-EE0F45C0F0E9}" dt="2023-10-30T15:23:37.977" v="8146" actId="478"/>
          <ac:cxnSpMkLst>
            <pc:docMk/>
            <pc:sldMk cId="1582901153" sldId="558"/>
            <ac:cxnSpMk id="7" creationId="{23A3AB3A-3971-18F7-335C-BDB7A2B2D366}"/>
          </ac:cxnSpMkLst>
        </pc:cxnChg>
        <pc:cxnChg chg="add mod">
          <ac:chgData name="Ahmed, Shareef" userId="ce7c6025-ca9f-4b65-b3ee-82447e2e582a" providerId="ADAL" clId="{B8310365-5525-40F2-8280-EE0F45C0F0E9}" dt="2023-10-30T15:31:19.905" v="8277" actId="1076"/>
          <ac:cxnSpMkLst>
            <pc:docMk/>
            <pc:sldMk cId="1582901153" sldId="558"/>
            <ac:cxnSpMk id="14" creationId="{2094081E-3E2F-8EE5-C172-07CC79BA21C1}"/>
          </ac:cxnSpMkLst>
        </pc:cxnChg>
        <pc:cxnChg chg="del mod">
          <ac:chgData name="Ahmed, Shareef" userId="ce7c6025-ca9f-4b65-b3ee-82447e2e582a" providerId="ADAL" clId="{B8310365-5525-40F2-8280-EE0F45C0F0E9}" dt="2023-10-30T15:23:37.977" v="8146" actId="478"/>
          <ac:cxnSpMkLst>
            <pc:docMk/>
            <pc:sldMk cId="1582901153" sldId="558"/>
            <ac:cxnSpMk id="28" creationId="{4BAEE2FE-BB50-2288-DBBA-969A95CEE26B}"/>
          </ac:cxnSpMkLst>
        </pc:cxnChg>
        <pc:cxnChg chg="del">
          <ac:chgData name="Ahmed, Shareef" userId="ce7c6025-ca9f-4b65-b3ee-82447e2e582a" providerId="ADAL" clId="{B8310365-5525-40F2-8280-EE0F45C0F0E9}" dt="2023-10-30T15:23:37.977" v="8146" actId="478"/>
          <ac:cxnSpMkLst>
            <pc:docMk/>
            <pc:sldMk cId="1582901153" sldId="558"/>
            <ac:cxnSpMk id="31" creationId="{7D3FCFF5-597A-A134-D907-A26AAD7F6C09}"/>
          </ac:cxnSpMkLst>
        </pc:cxnChg>
      </pc:sldChg>
      <pc:sldChg chg="modSp add mod">
        <pc:chgData name="Ahmed, Shareef" userId="ce7c6025-ca9f-4b65-b3ee-82447e2e582a" providerId="ADAL" clId="{B8310365-5525-40F2-8280-EE0F45C0F0E9}" dt="2023-10-30T15:34:51.016" v="8337" actId="20577"/>
        <pc:sldMkLst>
          <pc:docMk/>
          <pc:sldMk cId="3512366800" sldId="559"/>
        </pc:sldMkLst>
        <pc:spChg chg="mod">
          <ac:chgData name="Ahmed, Shareef" userId="ce7c6025-ca9f-4b65-b3ee-82447e2e582a" providerId="ADAL" clId="{B8310365-5525-40F2-8280-EE0F45C0F0E9}" dt="2023-10-30T15:34:51.016" v="8337" actId="20577"/>
          <ac:spMkLst>
            <pc:docMk/>
            <pc:sldMk cId="3512366800" sldId="559"/>
            <ac:spMk id="33" creationId="{F18B80E2-68DA-EF59-5648-15493F57BE3C}"/>
          </ac:spMkLst>
        </pc:spChg>
        <pc:graphicFrameChg chg="mod modGraphic">
          <ac:chgData name="Ahmed, Shareef" userId="ce7c6025-ca9f-4b65-b3ee-82447e2e582a" providerId="ADAL" clId="{B8310365-5525-40F2-8280-EE0F45C0F0E9}" dt="2023-10-30T15:33:54.372" v="8318" actId="20577"/>
          <ac:graphicFrameMkLst>
            <pc:docMk/>
            <pc:sldMk cId="3512366800" sldId="559"/>
            <ac:graphicFrameMk id="9" creationId="{4CEE4F18-4D00-8377-97C0-79286C5AC16F}"/>
          </ac:graphicFrameMkLst>
        </pc:graphicFrameChg>
      </pc:sldChg>
      <pc:sldChg chg="add del">
        <pc:chgData name="Ahmed, Shareef" userId="ce7c6025-ca9f-4b65-b3ee-82447e2e582a" providerId="ADAL" clId="{B8310365-5525-40F2-8280-EE0F45C0F0E9}" dt="2023-10-30T15:32:14.558" v="8280"/>
        <pc:sldMkLst>
          <pc:docMk/>
          <pc:sldMk cId="3244224691" sldId="560"/>
        </pc:sldMkLst>
      </pc:sldChg>
    </pc:docChg>
  </pc:docChgLst>
  <pc:docChgLst>
    <pc:chgData name="Ahmed, Shareef" userId="ce7c6025-ca9f-4b65-b3ee-82447e2e582a" providerId="ADAL" clId="{80B6AFEA-17D0-427D-9569-89D6A8449DF9}"/>
    <pc:docChg chg="undo custSel addSld delSld modSld">
      <pc:chgData name="Ahmed, Shareef" userId="ce7c6025-ca9f-4b65-b3ee-82447e2e582a" providerId="ADAL" clId="{80B6AFEA-17D0-427D-9569-89D6A8449DF9}" dt="2023-09-01T06:30:54.135" v="1361" actId="20577"/>
      <pc:docMkLst>
        <pc:docMk/>
      </pc:docMkLst>
      <pc:sldChg chg="addSp modSp mod">
        <pc:chgData name="Ahmed, Shareef" userId="ce7c6025-ca9f-4b65-b3ee-82447e2e582a" providerId="ADAL" clId="{80B6AFEA-17D0-427D-9569-89D6A8449DF9}" dt="2023-09-01T06:30:54.135" v="1361" actId="20577"/>
        <pc:sldMkLst>
          <pc:docMk/>
          <pc:sldMk cId="979164254" sldId="256"/>
        </pc:sldMkLst>
        <pc:spChg chg="mod">
          <ac:chgData name="Ahmed, Shareef" userId="ce7c6025-ca9f-4b65-b3ee-82447e2e582a" providerId="ADAL" clId="{80B6AFEA-17D0-427D-9569-89D6A8449DF9}" dt="2023-09-01T06:30:54.135" v="1361" actId="20577"/>
          <ac:spMkLst>
            <pc:docMk/>
            <pc:sldMk cId="979164254" sldId="256"/>
            <ac:spMk id="2" creationId="{00000000-0000-0000-0000-000000000000}"/>
          </ac:spMkLst>
        </pc:spChg>
        <pc:spChg chg="add mod">
          <ac:chgData name="Ahmed, Shareef" userId="ce7c6025-ca9f-4b65-b3ee-82447e2e582a" providerId="ADAL" clId="{80B6AFEA-17D0-427D-9569-89D6A8449DF9}" dt="2023-09-01T06:29:22.560" v="1346"/>
          <ac:spMkLst>
            <pc:docMk/>
            <pc:sldMk cId="979164254" sldId="256"/>
            <ac:spMk id="3" creationId="{173B92DC-E1D9-50D0-EEAB-B6DC966C7308}"/>
          </ac:spMkLst>
        </pc:spChg>
      </pc:sldChg>
      <pc:sldChg chg="del">
        <pc:chgData name="Ahmed, Shareef" userId="ce7c6025-ca9f-4b65-b3ee-82447e2e582a" providerId="ADAL" clId="{80B6AFEA-17D0-427D-9569-89D6A8449DF9}" dt="2023-08-31T22:35:34.720" v="612" actId="2696"/>
        <pc:sldMkLst>
          <pc:docMk/>
          <pc:sldMk cId="2812208717" sldId="339"/>
        </pc:sldMkLst>
      </pc:sldChg>
      <pc:sldChg chg="modSp">
        <pc:chgData name="Ahmed, Shareef" userId="ce7c6025-ca9f-4b65-b3ee-82447e2e582a" providerId="ADAL" clId="{80B6AFEA-17D0-427D-9569-89D6A8449DF9}" dt="2023-08-31T17:47:58.132" v="28" actId="20577"/>
        <pc:sldMkLst>
          <pc:docMk/>
          <pc:sldMk cId="1658895289" sldId="409"/>
        </pc:sldMkLst>
        <pc:spChg chg="mod">
          <ac:chgData name="Ahmed, Shareef" userId="ce7c6025-ca9f-4b65-b3ee-82447e2e582a" providerId="ADAL" clId="{80B6AFEA-17D0-427D-9569-89D6A8449DF9}" dt="2023-08-31T17:47:58.132" v="28" actId="20577"/>
          <ac:spMkLst>
            <pc:docMk/>
            <pc:sldMk cId="1658895289" sldId="409"/>
            <ac:spMk id="8" creationId="{297BED17-D226-B15B-EB1E-E55420A750F1}"/>
          </ac:spMkLst>
        </pc:spChg>
      </pc:sldChg>
      <pc:sldChg chg="modSp mod">
        <pc:chgData name="Ahmed, Shareef" userId="ce7c6025-ca9f-4b65-b3ee-82447e2e582a" providerId="ADAL" clId="{80B6AFEA-17D0-427D-9569-89D6A8449DF9}" dt="2023-08-31T17:57:59.165" v="29" actId="1076"/>
        <pc:sldMkLst>
          <pc:docMk/>
          <pc:sldMk cId="3124097130" sldId="411"/>
        </pc:sldMkLst>
        <pc:spChg chg="mod">
          <ac:chgData name="Ahmed, Shareef" userId="ce7c6025-ca9f-4b65-b3ee-82447e2e582a" providerId="ADAL" clId="{80B6AFEA-17D0-427D-9569-89D6A8449DF9}" dt="2023-08-31T17:57:59.165" v="29" actId="1076"/>
          <ac:spMkLst>
            <pc:docMk/>
            <pc:sldMk cId="3124097130" sldId="411"/>
            <ac:spMk id="5" creationId="{220B3D4D-7235-E749-5656-69D154A9B63F}"/>
          </ac:spMkLst>
        </pc:spChg>
      </pc:sldChg>
      <pc:sldChg chg="modSp add mod">
        <pc:chgData name="Ahmed, Shareef" userId="ce7c6025-ca9f-4b65-b3ee-82447e2e582a" providerId="ADAL" clId="{80B6AFEA-17D0-427D-9569-89D6A8449DF9}" dt="2023-08-31T21:53:41.776" v="246" actId="207"/>
        <pc:sldMkLst>
          <pc:docMk/>
          <pc:sldMk cId="4259498518" sldId="429"/>
        </pc:sldMkLst>
        <pc:spChg chg="mod">
          <ac:chgData name="Ahmed, Shareef" userId="ce7c6025-ca9f-4b65-b3ee-82447e2e582a" providerId="ADAL" clId="{80B6AFEA-17D0-427D-9569-89D6A8449DF9}" dt="2023-08-31T21:53:41.776" v="246" actId="207"/>
          <ac:spMkLst>
            <pc:docMk/>
            <pc:sldMk cId="4259498518" sldId="429"/>
            <ac:spMk id="8" creationId="{297BED17-D226-B15B-EB1E-E55420A750F1}"/>
          </ac:spMkLst>
        </pc:spChg>
      </pc:sldChg>
      <pc:sldChg chg="modSp add">
        <pc:chgData name="Ahmed, Shareef" userId="ce7c6025-ca9f-4b65-b3ee-82447e2e582a" providerId="ADAL" clId="{80B6AFEA-17D0-427D-9569-89D6A8449DF9}" dt="2023-08-31T21:53:36.142" v="245" actId="207"/>
        <pc:sldMkLst>
          <pc:docMk/>
          <pc:sldMk cId="3347023888" sldId="430"/>
        </pc:sldMkLst>
        <pc:spChg chg="mod">
          <ac:chgData name="Ahmed, Shareef" userId="ce7c6025-ca9f-4b65-b3ee-82447e2e582a" providerId="ADAL" clId="{80B6AFEA-17D0-427D-9569-89D6A8449DF9}" dt="2023-08-31T21:53:36.142" v="245" actId="207"/>
          <ac:spMkLst>
            <pc:docMk/>
            <pc:sldMk cId="3347023888" sldId="430"/>
            <ac:spMk id="8" creationId="{297BED17-D226-B15B-EB1E-E55420A750F1}"/>
          </ac:spMkLst>
        </pc:spChg>
        <pc:spChg chg="mod">
          <ac:chgData name="Ahmed, Shareef" userId="ce7c6025-ca9f-4b65-b3ee-82447e2e582a" providerId="ADAL" clId="{80B6AFEA-17D0-427D-9569-89D6A8449DF9}" dt="2023-08-31T21:52:29.972" v="210" actId="20577"/>
          <ac:spMkLst>
            <pc:docMk/>
            <pc:sldMk cId="3347023888" sldId="430"/>
            <ac:spMk id="9" creationId="{66B771A8-9F27-FB9A-2414-87A99260353B}"/>
          </ac:spMkLst>
        </pc:spChg>
      </pc:sldChg>
      <pc:sldChg chg="delSp modSp add mod">
        <pc:chgData name="Ahmed, Shareef" userId="ce7c6025-ca9f-4b65-b3ee-82447e2e582a" providerId="ADAL" clId="{80B6AFEA-17D0-427D-9569-89D6A8449DF9}" dt="2023-08-31T22:12:37.463" v="534" actId="115"/>
        <pc:sldMkLst>
          <pc:docMk/>
          <pc:sldMk cId="79121964" sldId="431"/>
        </pc:sldMkLst>
        <pc:spChg chg="del">
          <ac:chgData name="Ahmed, Shareef" userId="ce7c6025-ca9f-4b65-b3ee-82447e2e582a" providerId="ADAL" clId="{80B6AFEA-17D0-427D-9569-89D6A8449DF9}" dt="2023-08-31T22:07:56.163" v="301" actId="478"/>
          <ac:spMkLst>
            <pc:docMk/>
            <pc:sldMk cId="79121964" sldId="431"/>
            <ac:spMk id="2" creationId="{B5EB292E-62E4-2935-7408-C1BB99BEFD0E}"/>
          </ac:spMkLst>
        </pc:spChg>
        <pc:spChg chg="del">
          <ac:chgData name="Ahmed, Shareef" userId="ce7c6025-ca9f-4b65-b3ee-82447e2e582a" providerId="ADAL" clId="{80B6AFEA-17D0-427D-9569-89D6A8449DF9}" dt="2023-08-31T22:07:32.984" v="300" actId="478"/>
          <ac:spMkLst>
            <pc:docMk/>
            <pc:sldMk cId="79121964" sldId="431"/>
            <ac:spMk id="3" creationId="{093C792D-E2D1-9979-0126-C0A08D582080}"/>
          </ac:spMkLst>
        </pc:spChg>
        <pc:spChg chg="del">
          <ac:chgData name="Ahmed, Shareef" userId="ce7c6025-ca9f-4b65-b3ee-82447e2e582a" providerId="ADAL" clId="{80B6AFEA-17D0-427D-9569-89D6A8449DF9}" dt="2023-08-31T22:07:32.984" v="300" actId="478"/>
          <ac:spMkLst>
            <pc:docMk/>
            <pc:sldMk cId="79121964" sldId="431"/>
            <ac:spMk id="5" creationId="{220B3D4D-7235-E749-5656-69D154A9B63F}"/>
          </ac:spMkLst>
        </pc:spChg>
        <pc:spChg chg="mod">
          <ac:chgData name="Ahmed, Shareef" userId="ce7c6025-ca9f-4b65-b3ee-82447e2e582a" providerId="ADAL" clId="{80B6AFEA-17D0-427D-9569-89D6A8449DF9}" dt="2023-08-31T22:12:37.463" v="534" actId="115"/>
          <ac:spMkLst>
            <pc:docMk/>
            <pc:sldMk cId="79121964" sldId="431"/>
            <ac:spMk id="8" creationId="{297BED17-D226-B15B-EB1E-E55420A750F1}"/>
          </ac:spMkLst>
        </pc:spChg>
        <pc:spChg chg="mod">
          <ac:chgData name="Ahmed, Shareef" userId="ce7c6025-ca9f-4b65-b3ee-82447e2e582a" providerId="ADAL" clId="{80B6AFEA-17D0-427D-9569-89D6A8449DF9}" dt="2023-08-31T22:06:47.382" v="286" actId="20577"/>
          <ac:spMkLst>
            <pc:docMk/>
            <pc:sldMk cId="79121964" sldId="431"/>
            <ac:spMk id="9" creationId="{66B771A8-9F27-FB9A-2414-87A99260353B}"/>
          </ac:spMkLst>
        </pc:spChg>
      </pc:sldChg>
      <pc:sldChg chg="modSp add mod">
        <pc:chgData name="Ahmed, Shareef" userId="ce7c6025-ca9f-4b65-b3ee-82447e2e582a" providerId="ADAL" clId="{80B6AFEA-17D0-427D-9569-89D6A8449DF9}" dt="2023-08-31T22:17:32.554" v="611" actId="20577"/>
        <pc:sldMkLst>
          <pc:docMk/>
          <pc:sldMk cId="1058764492" sldId="432"/>
        </pc:sldMkLst>
        <pc:spChg chg="mod">
          <ac:chgData name="Ahmed, Shareef" userId="ce7c6025-ca9f-4b65-b3ee-82447e2e582a" providerId="ADAL" clId="{80B6AFEA-17D0-427D-9569-89D6A8449DF9}" dt="2023-08-31T22:17:32.554" v="611" actId="20577"/>
          <ac:spMkLst>
            <pc:docMk/>
            <pc:sldMk cId="1058764492" sldId="432"/>
            <ac:spMk id="8" creationId="{297BED17-D226-B15B-EB1E-E55420A750F1}"/>
          </ac:spMkLst>
        </pc:spChg>
      </pc:sldChg>
      <pc:sldChg chg="modSp add mod">
        <pc:chgData name="Ahmed, Shareef" userId="ce7c6025-ca9f-4b65-b3ee-82447e2e582a" providerId="ADAL" clId="{80B6AFEA-17D0-427D-9569-89D6A8449DF9}" dt="2023-08-31T22:47:01.139" v="990" actId="255"/>
        <pc:sldMkLst>
          <pc:docMk/>
          <pc:sldMk cId="290125984" sldId="433"/>
        </pc:sldMkLst>
        <pc:spChg chg="mod">
          <ac:chgData name="Ahmed, Shareef" userId="ce7c6025-ca9f-4b65-b3ee-82447e2e582a" providerId="ADAL" clId="{80B6AFEA-17D0-427D-9569-89D6A8449DF9}" dt="2023-08-31T22:47:01.139" v="990" actId="255"/>
          <ac:spMkLst>
            <pc:docMk/>
            <pc:sldMk cId="290125984" sldId="433"/>
            <ac:spMk id="8" creationId="{297BED17-D226-B15B-EB1E-E55420A750F1}"/>
          </ac:spMkLst>
        </pc:spChg>
      </pc:sldChg>
      <pc:sldChg chg="addSp delSp modSp add mod">
        <pc:chgData name="Ahmed, Shareef" userId="ce7c6025-ca9f-4b65-b3ee-82447e2e582a" providerId="ADAL" clId="{80B6AFEA-17D0-427D-9569-89D6A8449DF9}" dt="2023-08-31T23:16:49.464" v="1088" actId="12788"/>
        <pc:sldMkLst>
          <pc:docMk/>
          <pc:sldMk cId="2359529793" sldId="434"/>
        </pc:sldMkLst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2" creationId="{ED7D8CC4-1F38-5B32-6F27-2AB3B85E8AE1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3" creationId="{15CFAD23-6B3D-88BB-EBE7-1EA8F1E6D28A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5" creationId="{F2C04E97-02C7-43F0-02A0-464828ED0934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6" creationId="{68A77814-9622-8A5F-B528-A06B8E5C9BD8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7" creationId="{07CFFBAA-3BB8-ABA6-2800-95EC18DF3201}"/>
          </ac:spMkLst>
        </pc:spChg>
        <pc:spChg chg="del mod">
          <ac:chgData name="Ahmed, Shareef" userId="ce7c6025-ca9f-4b65-b3ee-82447e2e582a" providerId="ADAL" clId="{80B6AFEA-17D0-427D-9569-89D6A8449DF9}" dt="2023-08-31T23:14:17.009" v="1012" actId="478"/>
          <ac:spMkLst>
            <pc:docMk/>
            <pc:sldMk cId="2359529793" sldId="434"/>
            <ac:spMk id="8" creationId="{297BED17-D226-B15B-EB1E-E55420A750F1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1" creationId="{2F923019-CD07-AD32-8D53-952107BF08BC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2" creationId="{BE811736-778C-D4B7-C21F-8E82B2CEDD80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3" creationId="{8988C84A-AF5C-493E-8AC2-5E196EE44FB9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4" creationId="{9A3EE371-9E3B-8985-8428-807E06159E56}"/>
          </ac:spMkLst>
        </pc:spChg>
        <pc:grpChg chg="add mod">
          <ac:chgData name="Ahmed, Shareef" userId="ce7c6025-ca9f-4b65-b3ee-82447e2e582a" providerId="ADAL" clId="{80B6AFEA-17D0-427D-9569-89D6A8449DF9}" dt="2023-08-31T23:16:49.464" v="1088" actId="12788"/>
          <ac:grpSpMkLst>
            <pc:docMk/>
            <pc:sldMk cId="2359529793" sldId="434"/>
            <ac:grpSpMk id="15" creationId="{CC21D51A-7864-E5BE-73F0-1E1341686FAC}"/>
          </ac:grpSpMkLst>
        </pc:grpChg>
      </pc:sldChg>
      <pc:sldChg chg="addSp delSp modSp add mod">
        <pc:chgData name="Ahmed, Shareef" userId="ce7c6025-ca9f-4b65-b3ee-82447e2e582a" providerId="ADAL" clId="{80B6AFEA-17D0-427D-9569-89D6A8449DF9}" dt="2023-09-01T04:48:54.631" v="1228" actId="1076"/>
        <pc:sldMkLst>
          <pc:docMk/>
          <pc:sldMk cId="2768182551" sldId="435"/>
        </pc:sldMkLst>
        <pc:spChg chg="del">
          <ac:chgData name="Ahmed, Shareef" userId="ce7c6025-ca9f-4b65-b3ee-82447e2e582a" providerId="ADAL" clId="{80B6AFEA-17D0-427D-9569-89D6A8449DF9}" dt="2023-08-31T23:40:02.220" v="1090" actId="21"/>
          <ac:spMkLst>
            <pc:docMk/>
            <pc:sldMk cId="2768182551" sldId="435"/>
            <ac:spMk id="3" creationId="{74A4A3DA-F191-AE00-E7FB-F30A1EDA0A8C}"/>
          </ac:spMkLst>
        </pc:spChg>
        <pc:spChg chg="add del mod">
          <ac:chgData name="Ahmed, Shareef" userId="ce7c6025-ca9f-4b65-b3ee-82447e2e582a" providerId="ADAL" clId="{80B6AFEA-17D0-427D-9569-89D6A8449DF9}" dt="2023-08-31T23:40:11.693" v="1092" actId="21"/>
          <ac:spMkLst>
            <pc:docMk/>
            <pc:sldMk cId="2768182551" sldId="435"/>
            <ac:spMk id="6" creationId="{91DB8A82-E0D7-2448-535A-BB91E3FB4877}"/>
          </ac:spMkLst>
        </pc:spChg>
        <pc:spChg chg="mod">
          <ac:chgData name="Ahmed, Shareef" userId="ce7c6025-ca9f-4b65-b3ee-82447e2e582a" providerId="ADAL" clId="{80B6AFEA-17D0-427D-9569-89D6A8449DF9}" dt="2023-08-31T23:41:01.512" v="1102" actId="20577"/>
          <ac:spMkLst>
            <pc:docMk/>
            <pc:sldMk cId="2768182551" sldId="435"/>
            <ac:spMk id="9" creationId="{66B771A8-9F27-FB9A-2414-87A99260353B}"/>
          </ac:spMkLst>
        </pc:spChg>
        <pc:graphicFrameChg chg="del">
          <ac:chgData name="Ahmed, Shareef" userId="ce7c6025-ca9f-4b65-b3ee-82447e2e582a" providerId="ADAL" clId="{80B6AFEA-17D0-427D-9569-89D6A8449DF9}" dt="2023-08-31T23:40:06.843" v="1091" actId="478"/>
          <ac:graphicFrameMkLst>
            <pc:docMk/>
            <pc:sldMk cId="2768182551" sldId="435"/>
            <ac:graphicFrameMk id="2" creationId="{86E3FA6A-E0A9-DF28-1187-69C72D8649A7}"/>
          </ac:graphicFrameMkLst>
        </pc:graphicFrameChg>
        <pc:graphicFrameChg chg="add mod modGraphic">
          <ac:chgData name="Ahmed, Shareef" userId="ce7c6025-ca9f-4b65-b3ee-82447e2e582a" providerId="ADAL" clId="{80B6AFEA-17D0-427D-9569-89D6A8449DF9}" dt="2023-09-01T04:48:54.631" v="1228" actId="1076"/>
          <ac:graphicFrameMkLst>
            <pc:docMk/>
            <pc:sldMk cId="2768182551" sldId="435"/>
            <ac:graphicFrameMk id="7" creationId="{D0277D6D-6BEE-EDFE-949C-2C38EB80B64A}"/>
          </ac:graphicFrameMkLst>
        </pc:graphicFrameChg>
      </pc:sldChg>
      <pc:sldChg chg="new del">
        <pc:chgData name="Ahmed, Shareef" userId="ce7c6025-ca9f-4b65-b3ee-82447e2e582a" providerId="ADAL" clId="{80B6AFEA-17D0-427D-9569-89D6A8449DF9}" dt="2023-09-01T05:51:32.799" v="1230" actId="680"/>
        <pc:sldMkLst>
          <pc:docMk/>
          <pc:sldMk cId="610504241" sldId="436"/>
        </pc:sldMkLst>
      </pc:sldChg>
      <pc:sldChg chg="modSp add mod">
        <pc:chgData name="Ahmed, Shareef" userId="ce7c6025-ca9f-4b65-b3ee-82447e2e582a" providerId="ADAL" clId="{80B6AFEA-17D0-427D-9569-89D6A8449DF9}" dt="2023-09-01T06:22:22.111" v="1338" actId="27636"/>
        <pc:sldMkLst>
          <pc:docMk/>
          <pc:sldMk cId="969164777" sldId="436"/>
        </pc:sldMkLst>
        <pc:spChg chg="mod">
          <ac:chgData name="Ahmed, Shareef" userId="ce7c6025-ca9f-4b65-b3ee-82447e2e582a" providerId="ADAL" clId="{80B6AFEA-17D0-427D-9569-89D6A8449DF9}" dt="2023-09-01T06:22:22.111" v="1338" actId="27636"/>
          <ac:spMkLst>
            <pc:docMk/>
            <pc:sldMk cId="969164777" sldId="436"/>
            <ac:spMk id="3" creationId="{DEF809D8-D53C-D68B-78DF-D0819D50806C}"/>
          </ac:spMkLst>
        </pc:spChg>
      </pc:sldChg>
      <pc:sldChg chg="modSp add mod">
        <pc:chgData name="Ahmed, Shareef" userId="ce7c6025-ca9f-4b65-b3ee-82447e2e582a" providerId="ADAL" clId="{80B6AFEA-17D0-427D-9569-89D6A8449DF9}" dt="2023-09-01T06:23:28.818" v="1345" actId="20577"/>
        <pc:sldMkLst>
          <pc:docMk/>
          <pc:sldMk cId="1175212756" sldId="437"/>
        </pc:sldMkLst>
        <pc:spChg chg="mod">
          <ac:chgData name="Ahmed, Shareef" userId="ce7c6025-ca9f-4b65-b3ee-82447e2e582a" providerId="ADAL" clId="{80B6AFEA-17D0-427D-9569-89D6A8449DF9}" dt="2023-09-01T06:23:28.818" v="1345" actId="20577"/>
          <ac:spMkLst>
            <pc:docMk/>
            <pc:sldMk cId="1175212756" sldId="437"/>
            <ac:spMk id="3" creationId="{DEF809D8-D53C-D68B-78DF-D0819D50806C}"/>
          </ac:spMkLst>
        </pc:spChg>
      </pc:sldChg>
    </pc:docChg>
  </pc:docChgLst>
  <pc:docChgLst>
    <pc:chgData name="Ahmed, Shareef" userId="ce7c6025-ca9f-4b65-b3ee-82447e2e582a" providerId="ADAL" clId="{97817EF0-D8B1-4C2B-B633-FE424D0D59BF}"/>
    <pc:docChg chg="undo redo custSel addSld delSld modSld sldOrd">
      <pc:chgData name="Ahmed, Shareef" userId="ce7c6025-ca9f-4b65-b3ee-82447e2e582a" providerId="ADAL" clId="{97817EF0-D8B1-4C2B-B633-FE424D0D59BF}" dt="2023-10-18T22:16:03.215" v="11388" actId="20577"/>
      <pc:docMkLst>
        <pc:docMk/>
      </pc:docMkLst>
      <pc:sldChg chg="modSp mod">
        <pc:chgData name="Ahmed, Shareef" userId="ce7c6025-ca9f-4b65-b3ee-82447e2e582a" providerId="ADAL" clId="{97817EF0-D8B1-4C2B-B633-FE424D0D59BF}" dt="2023-10-15T20:27:25.156" v="8" actId="20577"/>
        <pc:sldMkLst>
          <pc:docMk/>
          <pc:sldMk cId="979164254" sldId="256"/>
        </pc:sldMkLst>
        <pc:spChg chg="mod">
          <ac:chgData name="Ahmed, Shareef" userId="ce7c6025-ca9f-4b65-b3ee-82447e2e582a" providerId="ADAL" clId="{97817EF0-D8B1-4C2B-B633-FE424D0D59BF}" dt="2023-10-15T20:27:25.156" v="8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addSp delSp modSp mod modAnim">
        <pc:chgData name="Ahmed, Shareef" userId="ce7c6025-ca9f-4b65-b3ee-82447e2e582a" providerId="ADAL" clId="{97817EF0-D8B1-4C2B-B633-FE424D0D59BF}" dt="2023-10-18T06:04:54.327" v="10914" actId="207"/>
        <pc:sldMkLst>
          <pc:docMk/>
          <pc:sldMk cId="1561509625" sldId="259"/>
        </pc:sldMkLst>
        <pc:spChg chg="mod">
          <ac:chgData name="Ahmed, Shareef" userId="ce7c6025-ca9f-4b65-b3ee-82447e2e582a" providerId="ADAL" clId="{97817EF0-D8B1-4C2B-B633-FE424D0D59BF}" dt="2023-10-18T02:13:54.850" v="6090" actId="403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97817EF0-D8B1-4C2B-B633-FE424D0D59BF}" dt="2023-10-18T06:04:54.327" v="10914" actId="207"/>
          <ac:spMkLst>
            <pc:docMk/>
            <pc:sldMk cId="1561509625" sldId="259"/>
            <ac:spMk id="3" creationId="{00000000-0000-0000-0000-000000000000}"/>
          </ac:spMkLst>
        </pc:spChg>
        <pc:graphicFrameChg chg="mod modGraphic">
          <ac:chgData name="Ahmed, Shareef" userId="ce7c6025-ca9f-4b65-b3ee-82447e2e582a" providerId="ADAL" clId="{97817EF0-D8B1-4C2B-B633-FE424D0D59BF}" dt="2023-10-16T04:35:20.250" v="386" actId="20577"/>
          <ac:graphicFrameMkLst>
            <pc:docMk/>
            <pc:sldMk cId="1561509625" sldId="259"/>
            <ac:graphicFrameMk id="6" creationId="{44544C60-14F3-F36F-01FE-F9E24571F871}"/>
          </ac:graphicFrameMkLst>
        </pc:graphicFrameChg>
        <pc:picChg chg="add del mod">
          <ac:chgData name="Ahmed, Shareef" userId="ce7c6025-ca9f-4b65-b3ee-82447e2e582a" providerId="ADAL" clId="{97817EF0-D8B1-4C2B-B633-FE424D0D59BF}" dt="2023-10-16T04:33:23.908" v="355" actId="478"/>
          <ac:picMkLst>
            <pc:docMk/>
            <pc:sldMk cId="1561509625" sldId="259"/>
            <ac:picMk id="7" creationId="{F064F104-7817-1A98-2E46-E9A84FCA050E}"/>
          </ac:picMkLst>
        </pc:picChg>
      </pc:sldChg>
      <pc:sldChg chg="addSp delSp modSp mod delAnim modAnim">
        <pc:chgData name="Ahmed, Shareef" userId="ce7c6025-ca9f-4b65-b3ee-82447e2e582a" providerId="ADAL" clId="{97817EF0-D8B1-4C2B-B633-FE424D0D59BF}" dt="2023-10-18T19:01:58.097" v="11313" actId="20577"/>
        <pc:sldMkLst>
          <pc:docMk/>
          <pc:sldMk cId="1922313891" sldId="333"/>
        </pc:sldMkLst>
        <pc:spChg chg="mod">
          <ac:chgData name="Ahmed, Shareef" userId="ce7c6025-ca9f-4b65-b3ee-82447e2e582a" providerId="ADAL" clId="{97817EF0-D8B1-4C2B-B633-FE424D0D59BF}" dt="2023-10-16T16:42:13.297" v="4684" actId="1076"/>
          <ac:spMkLst>
            <pc:docMk/>
            <pc:sldMk cId="1922313891" sldId="333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97817EF0-D8B1-4C2B-B633-FE424D0D59BF}" dt="2023-10-16T16:05:21.853" v="3592" actId="478"/>
          <ac:spMkLst>
            <pc:docMk/>
            <pc:sldMk cId="1922313891" sldId="333"/>
            <ac:spMk id="3" creationId="{97751837-65A6-4D16-2C38-B3F22CA0AB06}"/>
          </ac:spMkLst>
        </pc:spChg>
        <pc:spChg chg="mod">
          <ac:chgData name="Ahmed, Shareef" userId="ce7c6025-ca9f-4b65-b3ee-82447e2e582a" providerId="ADAL" clId="{97817EF0-D8B1-4C2B-B633-FE424D0D59BF}" dt="2023-10-16T17:32:09.806" v="5241" actId="20577"/>
          <ac:spMkLst>
            <pc:docMk/>
            <pc:sldMk cId="1922313891" sldId="333"/>
            <ac:spMk id="6" creationId="{7EED2F64-5555-768B-CAE2-00E595BE90D3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3" creationId="{CD6B31F4-BAC1-573F-5B9F-89D140118594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4" creationId="{9281C3F1-BADA-580E-223A-80C600DD237E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5" creationId="{EF3E3A19-90BB-66E5-F5BA-36F1A789AD78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6" creationId="{A014A442-90C6-C6CD-46A2-E8F23AB2A493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7" creationId="{5F4C2534-6238-3309-49AC-38196EA14548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21" creationId="{5BA5EAD0-FC53-3AA7-FF09-95025DEE204B}"/>
          </ac:spMkLst>
        </pc:spChg>
        <pc:spChg chg="add mod">
          <ac:chgData name="Ahmed, Shareef" userId="ce7c6025-ca9f-4b65-b3ee-82447e2e582a" providerId="ADAL" clId="{97817EF0-D8B1-4C2B-B633-FE424D0D59BF}" dt="2023-10-18T19:01:54.115" v="11308" actId="20577"/>
          <ac:spMkLst>
            <pc:docMk/>
            <pc:sldMk cId="1922313891" sldId="333"/>
            <ac:spMk id="29" creationId="{0C4ECB38-3868-C356-182E-66CDB9B0198C}"/>
          </ac:spMkLst>
        </pc:spChg>
        <pc:spChg chg="add mod">
          <ac:chgData name="Ahmed, Shareef" userId="ce7c6025-ca9f-4b65-b3ee-82447e2e582a" providerId="ADAL" clId="{97817EF0-D8B1-4C2B-B633-FE424D0D59BF}" dt="2023-10-18T19:01:58.097" v="11313" actId="20577"/>
          <ac:spMkLst>
            <pc:docMk/>
            <pc:sldMk cId="1922313891" sldId="333"/>
            <ac:spMk id="30" creationId="{544CFC89-1CE3-A1B6-B87C-370915B522D4}"/>
          </ac:spMkLst>
        </pc:spChg>
        <pc:cxnChg chg="add del mod">
          <ac:chgData name="Ahmed, Shareef" userId="ce7c6025-ca9f-4b65-b3ee-82447e2e582a" providerId="ADAL" clId="{97817EF0-D8B1-4C2B-B633-FE424D0D59BF}" dt="2023-10-16T16:05:25.143" v="3593" actId="478"/>
          <ac:cxnSpMkLst>
            <pc:docMk/>
            <pc:sldMk cId="1922313891" sldId="333"/>
            <ac:cxnSpMk id="7" creationId="{63EF1032-DED1-5BF1-78B4-6B517CC155FF}"/>
          </ac:cxnSpMkLst>
        </pc:cxnChg>
        <pc:cxnChg chg="add del mod">
          <ac:chgData name="Ahmed, Shareef" userId="ce7c6025-ca9f-4b65-b3ee-82447e2e582a" providerId="ADAL" clId="{97817EF0-D8B1-4C2B-B633-FE424D0D59BF}" dt="2023-10-16T16:05:25.143" v="3593" actId="478"/>
          <ac:cxnSpMkLst>
            <pc:docMk/>
            <pc:sldMk cId="1922313891" sldId="333"/>
            <ac:cxnSpMk id="9" creationId="{78B66829-843F-B58D-015A-9A37A94D5BA3}"/>
          </ac:cxnSpMkLst>
        </pc:cxnChg>
        <pc:cxnChg chg="add del mod">
          <ac:chgData name="Ahmed, Shareef" userId="ce7c6025-ca9f-4b65-b3ee-82447e2e582a" providerId="ADAL" clId="{97817EF0-D8B1-4C2B-B633-FE424D0D59BF}" dt="2023-10-16T16:05:25.143" v="3593" actId="478"/>
          <ac:cxnSpMkLst>
            <pc:docMk/>
            <pc:sldMk cId="1922313891" sldId="333"/>
            <ac:cxnSpMk id="11" creationId="{00E41122-E0DB-41AF-79F4-8296DD0CB61F}"/>
          </ac:cxnSpMkLst>
        </pc:cxnChg>
      </pc:sldChg>
      <pc:sldChg chg="addSp modSp mod">
        <pc:chgData name="Ahmed, Shareef" userId="ce7c6025-ca9f-4b65-b3ee-82447e2e582a" providerId="ADAL" clId="{97817EF0-D8B1-4C2B-B633-FE424D0D59BF}" dt="2023-10-18T02:15:02.863" v="6146" actId="207"/>
        <pc:sldMkLst>
          <pc:docMk/>
          <pc:sldMk cId="2231167726" sldId="396"/>
        </pc:sldMkLst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2" creationId="{5558B01D-1F21-E4E2-72FC-AF374679CF33}"/>
          </ac:spMkLst>
        </pc:spChg>
        <pc:spChg chg="mod">
          <ac:chgData name="Ahmed, Shareef" userId="ce7c6025-ca9f-4b65-b3ee-82447e2e582a" providerId="ADAL" clId="{97817EF0-D8B1-4C2B-B633-FE424D0D59BF}" dt="2023-10-18T02:15:02.863" v="6146" actId="207"/>
          <ac:spMkLst>
            <pc:docMk/>
            <pc:sldMk cId="2231167726" sldId="396"/>
            <ac:spMk id="3" creationId="{87151E1C-9781-A1D4-9F48-CCA72EDC4B22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5" creationId="{DCB2C7EE-5584-294C-EF32-99BD8C945AF6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6" creationId="{25834589-11F0-7A8C-137E-D1FEB32CAA9B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7" creationId="{F08283AB-E434-2239-2C6D-6EEE77D4DE1C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8" creationId="{C0DF5942-AD7D-8705-8E11-9426BBA2F513}"/>
          </ac:spMkLst>
        </pc:spChg>
        <pc:spChg chg="mod">
          <ac:chgData name="Ahmed, Shareef" userId="ce7c6025-ca9f-4b65-b3ee-82447e2e582a" providerId="ADAL" clId="{97817EF0-D8B1-4C2B-B633-FE424D0D59BF}" dt="2023-10-16T05:39:28.151" v="807" actId="20577"/>
          <ac:spMkLst>
            <pc:docMk/>
            <pc:sldMk cId="2231167726" sldId="396"/>
            <ac:spMk id="9" creationId="{66B771A8-9F27-FB9A-2414-87A99260353B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11" creationId="{FFA53A23-87C0-D594-B3EA-C757393F0501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12" creationId="{1C0AE249-3D51-1349-2B23-AEB64FA67C2F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13" creationId="{7D764927-8E2D-9C47-5584-8002223D0877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14" creationId="{3AB1DC11-B586-5D36-2771-9B7E861787AB}"/>
          </ac:spMkLst>
        </pc:spChg>
        <pc:grpChg chg="add mod">
          <ac:chgData name="Ahmed, Shareef" userId="ce7c6025-ca9f-4b65-b3ee-82447e2e582a" providerId="ADAL" clId="{97817EF0-D8B1-4C2B-B633-FE424D0D59BF}" dt="2023-10-16T06:33:09.945" v="1510" actId="164"/>
          <ac:grpSpMkLst>
            <pc:docMk/>
            <pc:sldMk cId="2231167726" sldId="396"/>
            <ac:grpSpMk id="15" creationId="{561FFD80-0D92-4C11-B3D2-585D9D35A4ED}"/>
          </ac:grpSpMkLst>
        </pc:grpChg>
      </pc:sldChg>
      <pc:sldChg chg="del">
        <pc:chgData name="Ahmed, Shareef" userId="ce7c6025-ca9f-4b65-b3ee-82447e2e582a" providerId="ADAL" clId="{97817EF0-D8B1-4C2B-B633-FE424D0D59BF}" dt="2023-10-16T04:35:35.950" v="388" actId="2696"/>
        <pc:sldMkLst>
          <pc:docMk/>
          <pc:sldMk cId="3507268662" sldId="426"/>
        </pc:sldMkLst>
      </pc:sldChg>
      <pc:sldChg chg="addSp delSp modSp mod modAnim">
        <pc:chgData name="Ahmed, Shareef" userId="ce7c6025-ca9f-4b65-b3ee-82447e2e582a" providerId="ADAL" clId="{97817EF0-D8B1-4C2B-B633-FE424D0D59BF}" dt="2023-10-18T03:39:19.951" v="7718" actId="255"/>
        <pc:sldMkLst>
          <pc:docMk/>
          <pc:sldMk cId="573451559" sldId="428"/>
        </pc:sldMkLst>
        <pc:spChg chg="add mod">
          <ac:chgData name="Ahmed, Shareef" userId="ce7c6025-ca9f-4b65-b3ee-82447e2e582a" providerId="ADAL" clId="{97817EF0-D8B1-4C2B-B633-FE424D0D59BF}" dt="2023-10-18T03:39:19.951" v="7718" actId="255"/>
          <ac:spMkLst>
            <pc:docMk/>
            <pc:sldMk cId="573451559" sldId="428"/>
            <ac:spMk id="2" creationId="{C6066B5C-E1B2-E939-E1E2-F16E6187831A}"/>
          </ac:spMkLst>
        </pc:spChg>
        <pc:spChg chg="del">
          <ac:chgData name="Ahmed, Shareef" userId="ce7c6025-ca9f-4b65-b3ee-82447e2e582a" providerId="ADAL" clId="{97817EF0-D8B1-4C2B-B633-FE424D0D59BF}" dt="2023-10-16T15:25:52.367" v="2892" actId="478"/>
          <ac:spMkLst>
            <pc:docMk/>
            <pc:sldMk cId="573451559" sldId="428"/>
            <ac:spMk id="8" creationId="{59EA7333-E84F-AC4E-787C-BFD68BEC18A3}"/>
          </ac:spMkLst>
        </pc:spChg>
        <pc:spChg chg="del">
          <ac:chgData name="Ahmed, Shareef" userId="ce7c6025-ca9f-4b65-b3ee-82447e2e582a" providerId="ADAL" clId="{97817EF0-D8B1-4C2B-B633-FE424D0D59BF}" dt="2023-10-16T15:25:52.367" v="2892" actId="478"/>
          <ac:spMkLst>
            <pc:docMk/>
            <pc:sldMk cId="573451559" sldId="428"/>
            <ac:spMk id="9" creationId="{AF0D8B83-AA69-9CF7-C155-5F80656C4F77}"/>
          </ac:spMkLst>
        </pc:spChg>
        <pc:spChg chg="mod">
          <ac:chgData name="Ahmed, Shareef" userId="ce7c6025-ca9f-4b65-b3ee-82447e2e582a" providerId="ADAL" clId="{97817EF0-D8B1-4C2B-B633-FE424D0D59BF}" dt="2023-10-18T02:17:43.537" v="6148" actId="403"/>
          <ac:spMkLst>
            <pc:docMk/>
            <pc:sldMk cId="573451559" sldId="428"/>
            <ac:spMk id="26" creationId="{15019854-CA13-1023-679E-018F2FD78266}"/>
          </ac:spMkLst>
        </pc:spChg>
        <pc:spChg chg="del">
          <ac:chgData name="Ahmed, Shareef" userId="ce7c6025-ca9f-4b65-b3ee-82447e2e582a" providerId="ADAL" clId="{97817EF0-D8B1-4C2B-B633-FE424D0D59BF}" dt="2023-10-16T15:25:48.625" v="2891" actId="478"/>
          <ac:spMkLst>
            <pc:docMk/>
            <pc:sldMk cId="573451559" sldId="428"/>
            <ac:spMk id="42" creationId="{D48A3E55-8BA0-E87A-8041-75458170C800}"/>
          </ac:spMkLst>
        </pc:spChg>
        <pc:picChg chg="del">
          <ac:chgData name="Ahmed, Shareef" userId="ce7c6025-ca9f-4b65-b3ee-82447e2e582a" providerId="ADAL" clId="{97817EF0-D8B1-4C2B-B633-FE424D0D59BF}" dt="2023-10-16T15:25:52.367" v="2892" actId="478"/>
          <ac:picMkLst>
            <pc:docMk/>
            <pc:sldMk cId="573451559" sldId="428"/>
            <ac:picMk id="3" creationId="{9A35DF12-1FA4-B487-F7EA-7FA07255E54F}"/>
          </ac:picMkLst>
        </pc:picChg>
        <pc:picChg chg="del">
          <ac:chgData name="Ahmed, Shareef" userId="ce7c6025-ca9f-4b65-b3ee-82447e2e582a" providerId="ADAL" clId="{97817EF0-D8B1-4C2B-B633-FE424D0D59BF}" dt="2023-10-16T15:25:52.367" v="2892" actId="478"/>
          <ac:picMkLst>
            <pc:docMk/>
            <pc:sldMk cId="573451559" sldId="428"/>
            <ac:picMk id="7" creationId="{D9C9D559-43CE-1D62-8400-9638AD076192}"/>
          </ac:picMkLst>
        </pc:picChg>
      </pc:sldChg>
      <pc:sldChg chg="delSp modSp mod">
        <pc:chgData name="Ahmed, Shareef" userId="ce7c6025-ca9f-4b65-b3ee-82447e2e582a" providerId="ADAL" clId="{97817EF0-D8B1-4C2B-B633-FE424D0D59BF}" dt="2023-10-18T06:05:46.286" v="10942" actId="20577"/>
        <pc:sldMkLst>
          <pc:docMk/>
          <pc:sldMk cId="1551683505" sldId="438"/>
        </pc:sldMkLst>
        <pc:spChg chg="mod">
          <ac:chgData name="Ahmed, Shareef" userId="ce7c6025-ca9f-4b65-b3ee-82447e2e582a" providerId="ADAL" clId="{97817EF0-D8B1-4C2B-B633-FE424D0D59BF}" dt="2023-10-18T06:05:46.286" v="10942" actId="20577"/>
          <ac:spMkLst>
            <pc:docMk/>
            <pc:sldMk cId="1551683505" sldId="438"/>
            <ac:spMk id="2" creationId="{3B82C681-E4F0-A0DE-E1BD-435A7BE1293A}"/>
          </ac:spMkLst>
        </pc:spChg>
        <pc:spChg chg="mod">
          <ac:chgData name="Ahmed, Shareef" userId="ce7c6025-ca9f-4b65-b3ee-82447e2e582a" providerId="ADAL" clId="{97817EF0-D8B1-4C2B-B633-FE424D0D59BF}" dt="2023-10-16T04:42:16.515" v="422" actId="20577"/>
          <ac:spMkLst>
            <pc:docMk/>
            <pc:sldMk cId="1551683505" sldId="438"/>
            <ac:spMk id="9" creationId="{66B771A8-9F27-FB9A-2414-87A99260353B}"/>
          </ac:spMkLst>
        </pc:spChg>
        <pc:spChg chg="del">
          <ac:chgData name="Ahmed, Shareef" userId="ce7c6025-ca9f-4b65-b3ee-82447e2e582a" providerId="ADAL" clId="{97817EF0-D8B1-4C2B-B633-FE424D0D59BF}" dt="2023-10-16T04:42:21.624" v="423" actId="478"/>
          <ac:spMkLst>
            <pc:docMk/>
            <pc:sldMk cId="1551683505" sldId="438"/>
            <ac:spMk id="16" creationId="{C7674C55-4F85-ADF5-836E-90FDF3025128}"/>
          </ac:spMkLst>
        </pc:spChg>
        <pc:grpChg chg="del">
          <ac:chgData name="Ahmed, Shareef" userId="ce7c6025-ca9f-4b65-b3ee-82447e2e582a" providerId="ADAL" clId="{97817EF0-D8B1-4C2B-B633-FE424D0D59BF}" dt="2023-10-16T04:42:23.406" v="424" actId="478"/>
          <ac:grpSpMkLst>
            <pc:docMk/>
            <pc:sldMk cId="1551683505" sldId="438"/>
            <ac:grpSpMk id="14" creationId="{E3888F7E-1893-BA1D-9088-299D31FBCA0B}"/>
          </ac:grpSpMkLst>
        </pc:grpChg>
        <pc:graphicFrameChg chg="del">
          <ac:chgData name="Ahmed, Shareef" userId="ce7c6025-ca9f-4b65-b3ee-82447e2e582a" providerId="ADAL" clId="{97817EF0-D8B1-4C2B-B633-FE424D0D59BF}" dt="2023-10-16T04:42:21.624" v="423" actId="478"/>
          <ac:graphicFrameMkLst>
            <pc:docMk/>
            <pc:sldMk cId="1551683505" sldId="438"/>
            <ac:graphicFrameMk id="5" creationId="{EF42D6BF-7E6C-57C0-B4E3-1BA3102B538A}"/>
          </ac:graphicFrameMkLst>
        </pc:graphicFrameChg>
      </pc:sldChg>
      <pc:sldChg chg="addSp delSp modSp mod">
        <pc:chgData name="Ahmed, Shareef" userId="ce7c6025-ca9f-4b65-b3ee-82447e2e582a" providerId="ADAL" clId="{97817EF0-D8B1-4C2B-B633-FE424D0D59BF}" dt="2023-10-16T16:41:52.545" v="4680" actId="255"/>
        <pc:sldMkLst>
          <pc:docMk/>
          <pc:sldMk cId="3344521910" sldId="439"/>
        </pc:sldMkLst>
        <pc:spChg chg="mod">
          <ac:chgData name="Ahmed, Shareef" userId="ce7c6025-ca9f-4b65-b3ee-82447e2e582a" providerId="ADAL" clId="{97817EF0-D8B1-4C2B-B633-FE424D0D59BF}" dt="2023-10-16T16:41:52.545" v="4680" actId="255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97817EF0-D8B1-4C2B-B633-FE424D0D59BF}" dt="2023-10-16T13:21:20.388" v="1607"/>
          <ac:spMkLst>
            <pc:docMk/>
            <pc:sldMk cId="3344521910" sldId="439"/>
            <ac:spMk id="3" creationId="{00000000-0000-0000-0000-000000000000}"/>
          </ac:spMkLst>
        </pc:spChg>
        <pc:spChg chg="del mod">
          <ac:chgData name="Ahmed, Shareef" userId="ce7c6025-ca9f-4b65-b3ee-82447e2e582a" providerId="ADAL" clId="{97817EF0-D8B1-4C2B-B633-FE424D0D59BF}" dt="2023-10-16T13:35:24.831" v="1837" actId="478"/>
          <ac:spMkLst>
            <pc:docMk/>
            <pc:sldMk cId="3344521910" sldId="439"/>
            <ac:spMk id="7" creationId="{89A38E6F-91E1-294D-B633-69D91E5361DE}"/>
          </ac:spMkLst>
        </pc:spChg>
        <pc:spChg chg="add del mod">
          <ac:chgData name="Ahmed, Shareef" userId="ce7c6025-ca9f-4b65-b3ee-82447e2e582a" providerId="ADAL" clId="{97817EF0-D8B1-4C2B-B633-FE424D0D59BF}" dt="2023-10-16T13:24:17.653" v="1693" actId="478"/>
          <ac:spMkLst>
            <pc:docMk/>
            <pc:sldMk cId="3344521910" sldId="439"/>
            <ac:spMk id="9" creationId="{A2DFE3CA-0695-0F77-5B18-4D5B65B2ABF9}"/>
          </ac:spMkLst>
        </pc:spChg>
        <pc:spChg chg="add del mod">
          <ac:chgData name="Ahmed, Shareef" userId="ce7c6025-ca9f-4b65-b3ee-82447e2e582a" providerId="ADAL" clId="{97817EF0-D8B1-4C2B-B633-FE424D0D59BF}" dt="2023-10-16T13:25:32.618" v="1703"/>
          <ac:spMkLst>
            <pc:docMk/>
            <pc:sldMk cId="3344521910" sldId="439"/>
            <ac:spMk id="12" creationId="{72B556F3-FE3D-761A-4CB7-889F5DBCC9DD}"/>
          </ac:spMkLst>
        </pc:spChg>
        <pc:spChg chg="add del mod">
          <ac:chgData name="Ahmed, Shareef" userId="ce7c6025-ca9f-4b65-b3ee-82447e2e582a" providerId="ADAL" clId="{97817EF0-D8B1-4C2B-B633-FE424D0D59BF}" dt="2023-10-16T13:26:00.852" v="1707"/>
          <ac:spMkLst>
            <pc:docMk/>
            <pc:sldMk cId="3344521910" sldId="439"/>
            <ac:spMk id="15" creationId="{7C6547CD-7742-F3AE-5059-7230C8117122}"/>
          </ac:spMkLst>
        </pc:spChg>
        <pc:spChg chg="add del mod">
          <ac:chgData name="Ahmed, Shareef" userId="ce7c6025-ca9f-4b65-b3ee-82447e2e582a" providerId="ADAL" clId="{97817EF0-D8B1-4C2B-B633-FE424D0D59BF}" dt="2023-10-16T13:26:40.814" v="1710"/>
          <ac:spMkLst>
            <pc:docMk/>
            <pc:sldMk cId="3344521910" sldId="439"/>
            <ac:spMk id="18" creationId="{79B4AF89-3DB0-70CF-C561-B8C4AFB48234}"/>
          </ac:spMkLst>
        </pc:spChg>
        <pc:graphicFrameChg chg="del">
          <ac:chgData name="Ahmed, Shareef" userId="ce7c6025-ca9f-4b65-b3ee-82447e2e582a" providerId="ADAL" clId="{97817EF0-D8B1-4C2B-B633-FE424D0D59BF}" dt="2023-10-16T13:19:45.557" v="1602" actId="478"/>
          <ac:graphicFrameMkLst>
            <pc:docMk/>
            <pc:sldMk cId="3344521910" sldId="439"/>
            <ac:graphicFrameMk id="6" creationId="{00A8236C-8CE3-0385-3584-53A3FEF9E468}"/>
          </ac:graphicFrameMkLst>
        </pc:graphicFrameChg>
        <pc:graphicFrameChg chg="add mod modGraphic">
          <ac:chgData name="Ahmed, Shareef" userId="ce7c6025-ca9f-4b65-b3ee-82447e2e582a" providerId="ADAL" clId="{97817EF0-D8B1-4C2B-B633-FE424D0D59BF}" dt="2023-10-16T13:35:36.633" v="1840" actId="14100"/>
          <ac:graphicFrameMkLst>
            <pc:docMk/>
            <pc:sldMk cId="3344521910" sldId="439"/>
            <ac:graphicFrameMk id="10" creationId="{D38425B8-DE9C-3C8A-FF7F-CB5A561E8DD1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5:32.618" v="1703"/>
          <ac:graphicFrameMkLst>
            <pc:docMk/>
            <pc:sldMk cId="3344521910" sldId="439"/>
            <ac:graphicFrameMk id="11" creationId="{62E99487-D345-91B8-E05D-F3C25296107F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6:00.852" v="1707"/>
          <ac:graphicFrameMkLst>
            <pc:docMk/>
            <pc:sldMk cId="3344521910" sldId="439"/>
            <ac:graphicFrameMk id="13" creationId="{8A02D470-A9EC-BFB8-5D1A-6625EB64695C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6:00.852" v="1707"/>
          <ac:graphicFrameMkLst>
            <pc:docMk/>
            <pc:sldMk cId="3344521910" sldId="439"/>
            <ac:graphicFrameMk id="14" creationId="{4D186921-0BA2-B96F-A6CE-F4FB50800A99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6:40.814" v="1710"/>
          <ac:graphicFrameMkLst>
            <pc:docMk/>
            <pc:sldMk cId="3344521910" sldId="439"/>
            <ac:graphicFrameMk id="16" creationId="{9368E466-6FD6-736F-E3CC-9134304C5F1F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6:40.814" v="1710"/>
          <ac:graphicFrameMkLst>
            <pc:docMk/>
            <pc:sldMk cId="3344521910" sldId="439"/>
            <ac:graphicFrameMk id="17" creationId="{7A922150-08EA-29FB-4995-7F3FBF6B55E0}"/>
          </ac:graphicFrameMkLst>
        </pc:graphicFrameChg>
        <pc:graphicFrameChg chg="add mod modGraphic">
          <ac:chgData name="Ahmed, Shareef" userId="ce7c6025-ca9f-4b65-b3ee-82447e2e582a" providerId="ADAL" clId="{97817EF0-D8B1-4C2B-B633-FE424D0D59BF}" dt="2023-10-16T13:35:52.027" v="1842" actId="14100"/>
          <ac:graphicFrameMkLst>
            <pc:docMk/>
            <pc:sldMk cId="3344521910" sldId="439"/>
            <ac:graphicFrameMk id="19" creationId="{A5AC5C13-0788-CA17-1E28-B38EA081380C}"/>
          </ac:graphicFrameMkLst>
        </pc:graphicFrameChg>
        <pc:graphicFrameChg chg="add mod modGraphic">
          <ac:chgData name="Ahmed, Shareef" userId="ce7c6025-ca9f-4b65-b3ee-82447e2e582a" providerId="ADAL" clId="{97817EF0-D8B1-4C2B-B633-FE424D0D59BF}" dt="2023-10-16T13:36:02.129" v="1844" actId="113"/>
          <ac:graphicFrameMkLst>
            <pc:docMk/>
            <pc:sldMk cId="3344521910" sldId="439"/>
            <ac:graphicFrameMk id="20" creationId="{FC455AA2-9738-3F06-C0AD-38414A72DEEE}"/>
          </ac:graphicFrameMkLst>
        </pc:graphicFrameChg>
        <pc:graphicFrameChg chg="add mod modGraphic">
          <ac:chgData name="Ahmed, Shareef" userId="ce7c6025-ca9f-4b65-b3ee-82447e2e582a" providerId="ADAL" clId="{97817EF0-D8B1-4C2B-B633-FE424D0D59BF}" dt="2023-10-16T13:43:28.681" v="1961" actId="1076"/>
          <ac:graphicFrameMkLst>
            <pc:docMk/>
            <pc:sldMk cId="3344521910" sldId="439"/>
            <ac:graphicFrameMk id="25" creationId="{4D790441-B5EF-E3A4-EEA6-4D950009BD8D}"/>
          </ac:graphicFrameMkLst>
        </pc:graphicFrameChg>
        <pc:cxnChg chg="add del mod">
          <ac:chgData name="Ahmed, Shareef" userId="ce7c6025-ca9f-4b65-b3ee-82447e2e582a" providerId="ADAL" clId="{97817EF0-D8B1-4C2B-B633-FE424D0D59BF}" dt="2023-10-16T13:58:16.769" v="2357" actId="478"/>
          <ac:cxnSpMkLst>
            <pc:docMk/>
            <pc:sldMk cId="3344521910" sldId="439"/>
            <ac:cxnSpMk id="22" creationId="{877B4802-672C-69EA-1099-7B315C47416A}"/>
          </ac:cxnSpMkLst>
        </pc:cxnChg>
        <pc:cxnChg chg="add mod">
          <ac:chgData name="Ahmed, Shareef" userId="ce7c6025-ca9f-4b65-b3ee-82447e2e582a" providerId="ADAL" clId="{97817EF0-D8B1-4C2B-B633-FE424D0D59BF}" dt="2023-10-16T13:57:53.676" v="2354" actId="1076"/>
          <ac:cxnSpMkLst>
            <pc:docMk/>
            <pc:sldMk cId="3344521910" sldId="439"/>
            <ac:cxnSpMk id="26" creationId="{6982D1B9-73F9-1589-C7CC-DAEE5AF9C83F}"/>
          </ac:cxnSpMkLst>
        </pc:cxnChg>
        <pc:cxnChg chg="add mod">
          <ac:chgData name="Ahmed, Shareef" userId="ce7c6025-ca9f-4b65-b3ee-82447e2e582a" providerId="ADAL" clId="{97817EF0-D8B1-4C2B-B633-FE424D0D59BF}" dt="2023-10-16T13:42:38.042" v="1951" actId="14100"/>
          <ac:cxnSpMkLst>
            <pc:docMk/>
            <pc:sldMk cId="3344521910" sldId="439"/>
            <ac:cxnSpMk id="27" creationId="{6A283254-EC8B-D481-9C95-198714FC604D}"/>
          </ac:cxnSpMkLst>
        </pc:cxnChg>
        <pc:cxnChg chg="add mod">
          <ac:chgData name="Ahmed, Shareef" userId="ce7c6025-ca9f-4b65-b3ee-82447e2e582a" providerId="ADAL" clId="{97817EF0-D8B1-4C2B-B633-FE424D0D59BF}" dt="2023-10-16T13:42:50.576" v="1954" actId="14100"/>
          <ac:cxnSpMkLst>
            <pc:docMk/>
            <pc:sldMk cId="3344521910" sldId="439"/>
            <ac:cxnSpMk id="29" creationId="{B53394C1-E530-A678-5CDE-C78579246A8E}"/>
          </ac:cxnSpMkLst>
        </pc:cxnChg>
        <pc:cxnChg chg="add mod">
          <ac:chgData name="Ahmed, Shareef" userId="ce7c6025-ca9f-4b65-b3ee-82447e2e582a" providerId="ADAL" clId="{97817EF0-D8B1-4C2B-B633-FE424D0D59BF}" dt="2023-10-16T13:43:06.632" v="1957" actId="14100"/>
          <ac:cxnSpMkLst>
            <pc:docMk/>
            <pc:sldMk cId="3344521910" sldId="439"/>
            <ac:cxnSpMk id="31" creationId="{267BB436-FFAE-71F7-D750-829137D65CD1}"/>
          </ac:cxnSpMkLst>
        </pc:cxnChg>
        <pc:cxnChg chg="add mod">
          <ac:chgData name="Ahmed, Shareef" userId="ce7c6025-ca9f-4b65-b3ee-82447e2e582a" providerId="ADAL" clId="{97817EF0-D8B1-4C2B-B633-FE424D0D59BF}" dt="2023-10-16T13:43:21.850" v="1960" actId="14100"/>
          <ac:cxnSpMkLst>
            <pc:docMk/>
            <pc:sldMk cId="3344521910" sldId="439"/>
            <ac:cxnSpMk id="33" creationId="{F7C3D5B6-B06A-4485-BCD5-C0EBC664D745}"/>
          </ac:cxnSpMkLst>
        </pc:cxnChg>
        <pc:cxnChg chg="add mod">
          <ac:chgData name="Ahmed, Shareef" userId="ce7c6025-ca9f-4b65-b3ee-82447e2e582a" providerId="ADAL" clId="{97817EF0-D8B1-4C2B-B633-FE424D0D59BF}" dt="2023-10-16T13:43:44.515" v="1963" actId="1076"/>
          <ac:cxnSpMkLst>
            <pc:docMk/>
            <pc:sldMk cId="3344521910" sldId="439"/>
            <ac:cxnSpMk id="35" creationId="{C58CF3A3-447B-84E7-D750-CD36F04D1E96}"/>
          </ac:cxnSpMkLst>
        </pc:cxnChg>
        <pc:cxnChg chg="add mod">
          <ac:chgData name="Ahmed, Shareef" userId="ce7c6025-ca9f-4b65-b3ee-82447e2e582a" providerId="ADAL" clId="{97817EF0-D8B1-4C2B-B633-FE424D0D59BF}" dt="2023-10-16T13:44:04.961" v="1967" actId="1076"/>
          <ac:cxnSpMkLst>
            <pc:docMk/>
            <pc:sldMk cId="3344521910" sldId="439"/>
            <ac:cxnSpMk id="36" creationId="{0E1E1DF8-4CDD-E9FA-AF69-72A6C2D90563}"/>
          </ac:cxnSpMkLst>
        </pc:cxnChg>
        <pc:cxnChg chg="add mod">
          <ac:chgData name="Ahmed, Shareef" userId="ce7c6025-ca9f-4b65-b3ee-82447e2e582a" providerId="ADAL" clId="{97817EF0-D8B1-4C2B-B633-FE424D0D59BF}" dt="2023-10-16T13:44:16.157" v="1970" actId="14100"/>
          <ac:cxnSpMkLst>
            <pc:docMk/>
            <pc:sldMk cId="3344521910" sldId="439"/>
            <ac:cxnSpMk id="38" creationId="{BB69C69F-A11A-3AF8-14C0-74D5DB7BAE29}"/>
          </ac:cxnSpMkLst>
        </pc:cxnChg>
        <pc:cxnChg chg="add mod">
          <ac:chgData name="Ahmed, Shareef" userId="ce7c6025-ca9f-4b65-b3ee-82447e2e582a" providerId="ADAL" clId="{97817EF0-D8B1-4C2B-B633-FE424D0D59BF}" dt="2023-10-16T13:44:29.943" v="1973" actId="14100"/>
          <ac:cxnSpMkLst>
            <pc:docMk/>
            <pc:sldMk cId="3344521910" sldId="439"/>
            <ac:cxnSpMk id="40" creationId="{01BAB206-AA81-DC4B-63FA-758BE0722F74}"/>
          </ac:cxnSpMkLst>
        </pc:cxnChg>
        <pc:cxnChg chg="add mod">
          <ac:chgData name="Ahmed, Shareef" userId="ce7c6025-ca9f-4b65-b3ee-82447e2e582a" providerId="ADAL" clId="{97817EF0-D8B1-4C2B-B633-FE424D0D59BF}" dt="2023-10-16T13:44:43.460" v="1976" actId="14100"/>
          <ac:cxnSpMkLst>
            <pc:docMk/>
            <pc:sldMk cId="3344521910" sldId="439"/>
            <ac:cxnSpMk id="42" creationId="{2B66BBE4-05AA-0013-298D-B5D74A6F89A0}"/>
          </ac:cxnSpMkLst>
        </pc:cxnChg>
        <pc:cxnChg chg="add mod">
          <ac:chgData name="Ahmed, Shareef" userId="ce7c6025-ca9f-4b65-b3ee-82447e2e582a" providerId="ADAL" clId="{97817EF0-D8B1-4C2B-B633-FE424D0D59BF}" dt="2023-10-16T13:58:17.363" v="2358"/>
          <ac:cxnSpMkLst>
            <pc:docMk/>
            <pc:sldMk cId="3344521910" sldId="439"/>
            <ac:cxnSpMk id="46" creationId="{8455B1DE-1983-D231-D369-E81CAECA9359}"/>
          </ac:cxnSpMkLst>
        </pc:cxnChg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351899956" sldId="444"/>
        </pc:sldMkLst>
      </pc:sldChg>
      <pc:sldChg chg="delSp modSp mod">
        <pc:chgData name="Ahmed, Shareef" userId="ce7c6025-ca9f-4b65-b3ee-82447e2e582a" providerId="ADAL" clId="{97817EF0-D8B1-4C2B-B633-FE424D0D59BF}" dt="2023-10-18T06:10:49.552" v="11029" actId="207"/>
        <pc:sldMkLst>
          <pc:docMk/>
          <pc:sldMk cId="1904904646" sldId="456"/>
        </pc:sldMkLst>
        <pc:spChg chg="mod">
          <ac:chgData name="Ahmed, Shareef" userId="ce7c6025-ca9f-4b65-b3ee-82447e2e582a" providerId="ADAL" clId="{97817EF0-D8B1-4C2B-B633-FE424D0D59BF}" dt="2023-10-18T06:10:49.552" v="11029" actId="207"/>
          <ac:spMkLst>
            <pc:docMk/>
            <pc:sldMk cId="1904904646" sldId="456"/>
            <ac:spMk id="7" creationId="{D72A1C52-9A06-A318-D9CF-3DEE8C28A287}"/>
          </ac:spMkLst>
        </pc:spChg>
        <pc:spChg chg="mod">
          <ac:chgData name="Ahmed, Shareef" userId="ce7c6025-ca9f-4b65-b3ee-82447e2e582a" providerId="ADAL" clId="{97817EF0-D8B1-4C2B-B633-FE424D0D59BF}" dt="2023-10-16T04:52:20.484" v="627" actId="20577"/>
          <ac:spMkLst>
            <pc:docMk/>
            <pc:sldMk cId="1904904646" sldId="456"/>
            <ac:spMk id="9" creationId="{66B771A8-9F27-FB9A-2414-87A99260353B}"/>
          </ac:spMkLst>
        </pc:spChg>
        <pc:picChg chg="del">
          <ac:chgData name="Ahmed, Shareef" userId="ce7c6025-ca9f-4b65-b3ee-82447e2e582a" providerId="ADAL" clId="{97817EF0-D8B1-4C2B-B633-FE424D0D59BF}" dt="2023-10-16T04:52:22.066" v="628" actId="478"/>
          <ac:picMkLst>
            <pc:docMk/>
            <pc:sldMk cId="1904904646" sldId="456"/>
            <ac:picMk id="8" creationId="{0DCAD477-9071-521D-1633-7BD028300207}"/>
          </ac:picMkLst>
        </pc:picChg>
      </pc:sldChg>
      <pc:sldChg chg="addSp modSp mod">
        <pc:chgData name="Ahmed, Shareef" userId="ce7c6025-ca9f-4b65-b3ee-82447e2e582a" providerId="ADAL" clId="{97817EF0-D8B1-4C2B-B633-FE424D0D59BF}" dt="2023-10-18T03:41:01.106" v="7719" actId="115"/>
        <pc:sldMkLst>
          <pc:docMk/>
          <pc:sldMk cId="4045090975" sldId="461"/>
        </pc:sldMkLst>
        <pc:spChg chg="add mod">
          <ac:chgData name="Ahmed, Shareef" userId="ce7c6025-ca9f-4b65-b3ee-82447e2e582a" providerId="ADAL" clId="{97817EF0-D8B1-4C2B-B633-FE424D0D59BF}" dt="2023-10-18T03:41:01.106" v="7719" actId="115"/>
          <ac:spMkLst>
            <pc:docMk/>
            <pc:sldMk cId="4045090975" sldId="461"/>
            <ac:spMk id="2" creationId="{3AED64BD-5A76-ED68-BC3D-88C33EE6CC56}"/>
          </ac:spMkLst>
        </pc:spChg>
        <pc:spChg chg="mod">
          <ac:chgData name="Ahmed, Shareef" userId="ce7c6025-ca9f-4b65-b3ee-82447e2e582a" providerId="ADAL" clId="{97817EF0-D8B1-4C2B-B633-FE424D0D59BF}" dt="2023-10-18T02:06:13.079" v="6088" actId="14100"/>
          <ac:spMkLst>
            <pc:docMk/>
            <pc:sldMk cId="4045090975" sldId="461"/>
            <ac:spMk id="26" creationId="{15019854-CA13-1023-679E-018F2FD78266}"/>
          </ac:spMkLst>
        </pc:spChg>
        <pc:spChg chg="mod">
          <ac:chgData name="Ahmed, Shareef" userId="ce7c6025-ca9f-4b65-b3ee-82447e2e582a" providerId="ADAL" clId="{97817EF0-D8B1-4C2B-B633-FE424D0D59BF}" dt="2023-10-16T17:10:48.390" v="5040" actId="20577"/>
          <ac:spMkLst>
            <pc:docMk/>
            <pc:sldMk cId="4045090975" sldId="461"/>
            <ac:spMk id="42" creationId="{D48A3E55-8BA0-E87A-8041-75458170C800}"/>
          </ac:spMkLst>
        </pc:spChg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576763146" sldId="462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1975249220" sldId="463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796623172" sldId="464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1922704" sldId="465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82012054" sldId="466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1846303469" sldId="467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918406808" sldId="468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991981960" sldId="469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102193447" sldId="470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050245964" sldId="471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163814480" sldId="472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4097432257" sldId="473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909329903" sldId="474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17082233" sldId="475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8716882" sldId="476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601314396" sldId="477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963817286" sldId="478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804915402" sldId="479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437985614" sldId="480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259817773" sldId="481"/>
        </pc:sldMkLst>
      </pc:sldChg>
      <pc:sldChg chg="modSp add mod">
        <pc:chgData name="Ahmed, Shareef" userId="ce7c6025-ca9f-4b65-b3ee-82447e2e582a" providerId="ADAL" clId="{97817EF0-D8B1-4C2B-B633-FE424D0D59BF}" dt="2023-10-18T02:13:49.121" v="6089" actId="403"/>
        <pc:sldMkLst>
          <pc:docMk/>
          <pc:sldMk cId="3361550352" sldId="482"/>
        </pc:sldMkLst>
        <pc:spChg chg="mod">
          <ac:chgData name="Ahmed, Shareef" userId="ce7c6025-ca9f-4b65-b3ee-82447e2e582a" providerId="ADAL" clId="{97817EF0-D8B1-4C2B-B633-FE424D0D59BF}" dt="2023-10-18T02:13:49.121" v="6089" actId="403"/>
          <ac:spMkLst>
            <pc:docMk/>
            <pc:sldMk cId="3361550352" sldId="482"/>
            <ac:spMk id="2" creationId="{00000000-0000-0000-0000-000000000000}"/>
          </ac:spMkLst>
        </pc:spChg>
        <pc:spChg chg="mod">
          <ac:chgData name="Ahmed, Shareef" userId="ce7c6025-ca9f-4b65-b3ee-82447e2e582a" providerId="ADAL" clId="{97817EF0-D8B1-4C2B-B633-FE424D0D59BF}" dt="2023-10-16T04:36:33.516" v="408"/>
          <ac:spMkLst>
            <pc:docMk/>
            <pc:sldMk cId="3361550352" sldId="482"/>
            <ac:spMk id="3" creationId="{00000000-0000-0000-0000-000000000000}"/>
          </ac:spMkLst>
        </pc:spChg>
        <pc:graphicFrameChg chg="mod modGraphic">
          <ac:chgData name="Ahmed, Shareef" userId="ce7c6025-ca9f-4b65-b3ee-82447e2e582a" providerId="ADAL" clId="{97817EF0-D8B1-4C2B-B633-FE424D0D59BF}" dt="2023-10-16T04:36:40.079" v="411"/>
          <ac:graphicFrameMkLst>
            <pc:docMk/>
            <pc:sldMk cId="3361550352" sldId="482"/>
            <ac:graphicFrameMk id="6" creationId="{44544C60-14F3-F36F-01FE-F9E24571F871}"/>
          </ac:graphicFrameMkLst>
        </pc:graphicFrameChg>
      </pc:sldChg>
      <pc:sldChg chg="addSp modSp add mod modAnim">
        <pc:chgData name="Ahmed, Shareef" userId="ce7c6025-ca9f-4b65-b3ee-82447e2e582a" providerId="ADAL" clId="{97817EF0-D8B1-4C2B-B633-FE424D0D59BF}" dt="2023-10-18T06:12:25.904" v="11050" actId="207"/>
        <pc:sldMkLst>
          <pc:docMk/>
          <pc:sldMk cId="3424851554" sldId="483"/>
        </pc:sldMkLst>
        <pc:spChg chg="add mod">
          <ac:chgData name="Ahmed, Shareef" userId="ce7c6025-ca9f-4b65-b3ee-82447e2e582a" providerId="ADAL" clId="{97817EF0-D8B1-4C2B-B633-FE424D0D59BF}" dt="2023-10-18T06:11:24.026" v="11047" actId="1076"/>
          <ac:spMkLst>
            <pc:docMk/>
            <pc:sldMk cId="3424851554" sldId="483"/>
            <ac:spMk id="2" creationId="{4FF383D4-484E-B679-2E0D-31C298F947A0}"/>
          </ac:spMkLst>
        </pc:spChg>
        <pc:spChg chg="add mod">
          <ac:chgData name="Ahmed, Shareef" userId="ce7c6025-ca9f-4b65-b3ee-82447e2e582a" providerId="ADAL" clId="{97817EF0-D8B1-4C2B-B633-FE424D0D59BF}" dt="2023-10-18T06:11:24.026" v="11047" actId="1076"/>
          <ac:spMkLst>
            <pc:docMk/>
            <pc:sldMk cId="3424851554" sldId="483"/>
            <ac:spMk id="3" creationId="{21672598-C777-0CC8-7AE1-9B387E57B826}"/>
          </ac:spMkLst>
        </pc:spChg>
        <pc:spChg chg="mod">
          <ac:chgData name="Ahmed, Shareef" userId="ce7c6025-ca9f-4b65-b3ee-82447e2e582a" providerId="ADAL" clId="{97817EF0-D8B1-4C2B-B633-FE424D0D59BF}" dt="2023-10-18T06:12:25.904" v="11050" actId="207"/>
          <ac:spMkLst>
            <pc:docMk/>
            <pc:sldMk cId="3424851554" sldId="483"/>
            <ac:spMk id="7" creationId="{D72A1C52-9A06-A318-D9CF-3DEE8C28A287}"/>
          </ac:spMkLst>
        </pc:spChg>
        <pc:spChg chg="mod">
          <ac:chgData name="Ahmed, Shareef" userId="ce7c6025-ca9f-4b65-b3ee-82447e2e582a" providerId="ADAL" clId="{97817EF0-D8B1-4C2B-B633-FE424D0D59BF}" dt="2023-10-16T06:20:27.852" v="1270" actId="20577"/>
          <ac:spMkLst>
            <pc:docMk/>
            <pc:sldMk cId="3424851554" sldId="483"/>
            <ac:spMk id="9" creationId="{66B771A8-9F27-FB9A-2414-87A99260353B}"/>
          </ac:spMkLst>
        </pc:spChg>
        <pc:cxnChg chg="add mod">
          <ac:chgData name="Ahmed, Shareef" userId="ce7c6025-ca9f-4b65-b3ee-82447e2e582a" providerId="ADAL" clId="{97817EF0-D8B1-4C2B-B633-FE424D0D59BF}" dt="2023-10-18T06:11:24.026" v="11047" actId="1076"/>
          <ac:cxnSpMkLst>
            <pc:docMk/>
            <pc:sldMk cId="3424851554" sldId="483"/>
            <ac:cxnSpMk id="6" creationId="{87C69D5E-31A6-5462-FFA4-1D95513D4E92}"/>
          </ac:cxnSpMkLst>
        </pc:cxnChg>
      </pc:sldChg>
      <pc:sldChg chg="addSp delSp modSp add mod delAnim">
        <pc:chgData name="Ahmed, Shareef" userId="ce7c6025-ca9f-4b65-b3ee-82447e2e582a" providerId="ADAL" clId="{97817EF0-D8B1-4C2B-B633-FE424D0D59BF}" dt="2023-10-18T18:30:03.972" v="11303" actId="20577"/>
        <pc:sldMkLst>
          <pc:docMk/>
          <pc:sldMk cId="91687432" sldId="484"/>
        </pc:sldMkLst>
        <pc:spChg chg="del">
          <ac:chgData name="Ahmed, Shareef" userId="ce7c6025-ca9f-4b65-b3ee-82447e2e582a" providerId="ADAL" clId="{97817EF0-D8B1-4C2B-B633-FE424D0D59BF}" dt="2023-10-16T06:23:06.022" v="1331" actId="478"/>
          <ac:spMkLst>
            <pc:docMk/>
            <pc:sldMk cId="91687432" sldId="484"/>
            <ac:spMk id="2" creationId="{4FF383D4-484E-B679-2E0D-31C298F947A0}"/>
          </ac:spMkLst>
        </pc:spChg>
        <pc:spChg chg="del">
          <ac:chgData name="Ahmed, Shareef" userId="ce7c6025-ca9f-4b65-b3ee-82447e2e582a" providerId="ADAL" clId="{97817EF0-D8B1-4C2B-B633-FE424D0D59BF}" dt="2023-10-16T06:23:06.022" v="1331" actId="478"/>
          <ac:spMkLst>
            <pc:docMk/>
            <pc:sldMk cId="91687432" sldId="484"/>
            <ac:spMk id="3" creationId="{21672598-C777-0CC8-7AE1-9B387E57B826}"/>
          </ac:spMkLst>
        </pc:spChg>
        <pc:spChg chg="mod">
          <ac:chgData name="Ahmed, Shareef" userId="ce7c6025-ca9f-4b65-b3ee-82447e2e582a" providerId="ADAL" clId="{97817EF0-D8B1-4C2B-B633-FE424D0D59BF}" dt="2023-10-18T18:30:03.972" v="11303" actId="20577"/>
          <ac:spMkLst>
            <pc:docMk/>
            <pc:sldMk cId="91687432" sldId="484"/>
            <ac:spMk id="7" creationId="{D72A1C52-9A06-A318-D9CF-3DEE8C28A287}"/>
          </ac:spMkLst>
        </pc:spChg>
        <pc:spChg chg="add del">
          <ac:chgData name="Ahmed, Shareef" userId="ce7c6025-ca9f-4b65-b3ee-82447e2e582a" providerId="ADAL" clId="{97817EF0-D8B1-4C2B-B633-FE424D0D59BF}" dt="2023-10-16T06:26:16.442" v="1354" actId="478"/>
          <ac:spMkLst>
            <pc:docMk/>
            <pc:sldMk cId="91687432" sldId="484"/>
            <ac:spMk id="8" creationId="{5383E47C-19C6-8395-A976-C2836FD80919}"/>
          </ac:spMkLst>
        </pc:spChg>
        <pc:spChg chg="mod">
          <ac:chgData name="Ahmed, Shareef" userId="ce7c6025-ca9f-4b65-b3ee-82447e2e582a" providerId="ADAL" clId="{97817EF0-D8B1-4C2B-B633-FE424D0D59BF}" dt="2023-10-16T16:09:12.101" v="3638" actId="20577"/>
          <ac:spMkLst>
            <pc:docMk/>
            <pc:sldMk cId="91687432" sldId="484"/>
            <ac:spMk id="9" creationId="{66B771A8-9F27-FB9A-2414-87A99260353B}"/>
          </ac:spMkLst>
        </pc:spChg>
        <pc:cxnChg chg="del mod">
          <ac:chgData name="Ahmed, Shareef" userId="ce7c6025-ca9f-4b65-b3ee-82447e2e582a" providerId="ADAL" clId="{97817EF0-D8B1-4C2B-B633-FE424D0D59BF}" dt="2023-10-16T06:23:06.022" v="1331" actId="478"/>
          <ac:cxnSpMkLst>
            <pc:docMk/>
            <pc:sldMk cId="91687432" sldId="484"/>
            <ac:cxnSpMk id="6" creationId="{87C69D5E-31A6-5462-FFA4-1D95513D4E92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6T22:16:16.960" v="6055" actId="20577"/>
        <pc:sldMkLst>
          <pc:docMk/>
          <pc:sldMk cId="803861374" sldId="485"/>
        </pc:sldMkLst>
        <pc:spChg chg="mod">
          <ac:chgData name="Ahmed, Shareef" userId="ce7c6025-ca9f-4b65-b3ee-82447e2e582a" providerId="ADAL" clId="{97817EF0-D8B1-4C2B-B633-FE424D0D59BF}" dt="2023-10-16T16:41:57.973" v="4681" actId="255"/>
          <ac:spMkLst>
            <pc:docMk/>
            <pc:sldMk cId="803861374" sldId="485"/>
            <ac:spMk id="2" creationId="{00000000-0000-0000-0000-000000000000}"/>
          </ac:spMkLst>
        </pc:spChg>
        <pc:spChg chg="add mod">
          <ac:chgData name="Ahmed, Shareef" userId="ce7c6025-ca9f-4b65-b3ee-82447e2e582a" providerId="ADAL" clId="{97817EF0-D8B1-4C2B-B633-FE424D0D59BF}" dt="2023-10-16T22:16:16.960" v="6055" actId="20577"/>
          <ac:spMkLst>
            <pc:docMk/>
            <pc:sldMk cId="803861374" sldId="485"/>
            <ac:spMk id="6" creationId="{19DCFE3D-5001-6458-D931-3028E74EAC79}"/>
          </ac:spMkLst>
        </pc:spChg>
        <pc:cxnChg chg="add mod">
          <ac:chgData name="Ahmed, Shareef" userId="ce7c6025-ca9f-4b65-b3ee-82447e2e582a" providerId="ADAL" clId="{97817EF0-D8B1-4C2B-B633-FE424D0D59BF}" dt="2023-10-16T13:57:56.728" v="2355"/>
          <ac:cxnSpMkLst>
            <pc:docMk/>
            <pc:sldMk cId="803861374" sldId="485"/>
            <ac:cxnSpMk id="9" creationId="{E73BE657-24B1-8373-8367-5E527D61281E}"/>
          </ac:cxnSpMkLst>
        </pc:cxnChg>
        <pc:cxnChg chg="mod">
          <ac:chgData name="Ahmed, Shareef" userId="ce7c6025-ca9f-4b65-b3ee-82447e2e582a" providerId="ADAL" clId="{97817EF0-D8B1-4C2B-B633-FE424D0D59BF}" dt="2023-10-16T13:57:32.422" v="2351" actId="14100"/>
          <ac:cxnSpMkLst>
            <pc:docMk/>
            <pc:sldMk cId="803861374" sldId="485"/>
            <ac:cxnSpMk id="22" creationId="{877B4802-672C-69EA-1099-7B315C47416A}"/>
          </ac:cxnSpMkLst>
        </pc:cxnChg>
        <pc:cxnChg chg="del mod">
          <ac:chgData name="Ahmed, Shareef" userId="ce7c6025-ca9f-4b65-b3ee-82447e2e582a" providerId="ADAL" clId="{97817EF0-D8B1-4C2B-B633-FE424D0D59BF}" dt="2023-10-16T13:57:50.781" v="2353" actId="478"/>
          <ac:cxnSpMkLst>
            <pc:docMk/>
            <pc:sldMk cId="803861374" sldId="485"/>
            <ac:cxnSpMk id="26" creationId="{6982D1B9-73F9-1589-C7CC-DAEE5AF9C83F}"/>
          </ac:cxnSpMkLst>
        </pc:cxnChg>
        <pc:cxnChg chg="mod">
          <ac:chgData name="Ahmed, Shareef" userId="ce7c6025-ca9f-4b65-b3ee-82447e2e582a" providerId="ADAL" clId="{97817EF0-D8B1-4C2B-B633-FE424D0D59BF}" dt="2023-10-16T13:48:24.820" v="1978" actId="208"/>
          <ac:cxnSpMkLst>
            <pc:docMk/>
            <pc:sldMk cId="803861374" sldId="485"/>
            <ac:cxnSpMk id="27" creationId="{6A283254-EC8B-D481-9C95-198714FC604D}"/>
          </ac:cxnSpMkLst>
        </pc:cxnChg>
        <pc:cxnChg chg="mod">
          <ac:chgData name="Ahmed, Shareef" userId="ce7c6025-ca9f-4b65-b3ee-82447e2e582a" providerId="ADAL" clId="{97817EF0-D8B1-4C2B-B633-FE424D0D59BF}" dt="2023-10-16T13:48:31.759" v="1979" actId="208"/>
          <ac:cxnSpMkLst>
            <pc:docMk/>
            <pc:sldMk cId="803861374" sldId="485"/>
            <ac:cxnSpMk id="38" creationId="{BB69C69F-A11A-3AF8-14C0-74D5DB7BAE29}"/>
          </ac:cxnSpMkLst>
        </pc:cxnChg>
        <pc:cxnChg chg="mod">
          <ac:chgData name="Ahmed, Shareef" userId="ce7c6025-ca9f-4b65-b3ee-82447e2e582a" providerId="ADAL" clId="{97817EF0-D8B1-4C2B-B633-FE424D0D59BF}" dt="2023-10-16T13:48:35.248" v="1980" actId="208"/>
          <ac:cxnSpMkLst>
            <pc:docMk/>
            <pc:sldMk cId="803861374" sldId="485"/>
            <ac:cxnSpMk id="42" creationId="{2B66BBE4-05AA-0013-298D-B5D74A6F89A0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8T06:26:41.028" v="11056" actId="1076"/>
        <pc:sldMkLst>
          <pc:docMk/>
          <pc:sldMk cId="3167846506" sldId="486"/>
        </pc:sldMkLst>
        <pc:spChg chg="mod">
          <ac:chgData name="Ahmed, Shareef" userId="ce7c6025-ca9f-4b65-b3ee-82447e2e582a" providerId="ADAL" clId="{97817EF0-D8B1-4C2B-B633-FE424D0D59BF}" dt="2023-10-16T16:42:03.545" v="4682" actId="255"/>
          <ac:spMkLst>
            <pc:docMk/>
            <pc:sldMk cId="3167846506" sldId="486"/>
            <ac:spMk id="2" creationId="{00000000-0000-0000-0000-000000000000}"/>
          </ac:spMkLst>
        </pc:spChg>
        <pc:spChg chg="mod">
          <ac:chgData name="Ahmed, Shareef" userId="ce7c6025-ca9f-4b65-b3ee-82447e2e582a" providerId="ADAL" clId="{97817EF0-D8B1-4C2B-B633-FE424D0D59BF}" dt="2023-10-18T06:26:41.028" v="11056" actId="1076"/>
          <ac:spMkLst>
            <pc:docMk/>
            <pc:sldMk cId="3167846506" sldId="486"/>
            <ac:spMk id="6" creationId="{19DCFE3D-5001-6458-D931-3028E74EAC79}"/>
          </ac:spMkLst>
        </pc:spChg>
        <pc:cxnChg chg="add mod">
          <ac:chgData name="Ahmed, Shareef" userId="ce7c6025-ca9f-4b65-b3ee-82447e2e582a" providerId="ADAL" clId="{97817EF0-D8B1-4C2B-B633-FE424D0D59BF}" dt="2023-10-16T13:53:16.820" v="2211"/>
          <ac:cxnSpMkLst>
            <pc:docMk/>
            <pc:sldMk cId="3167846506" sldId="486"/>
            <ac:cxnSpMk id="7" creationId="{A1E34D39-F5A3-24A8-95A4-821FEAF6ACFA}"/>
          </ac:cxnSpMkLst>
        </pc:cxnChg>
        <pc:cxnChg chg="add mod">
          <ac:chgData name="Ahmed, Shareef" userId="ce7c6025-ca9f-4b65-b3ee-82447e2e582a" providerId="ADAL" clId="{97817EF0-D8B1-4C2B-B633-FE424D0D59BF}" dt="2023-10-16T13:53:16.820" v="2211"/>
          <ac:cxnSpMkLst>
            <pc:docMk/>
            <pc:sldMk cId="3167846506" sldId="486"/>
            <ac:cxnSpMk id="8" creationId="{4037304A-D74A-FF1E-847B-F4D7067E521C}"/>
          </ac:cxnSpMkLst>
        </pc:cxnChg>
        <pc:cxnChg chg="add mod">
          <ac:chgData name="Ahmed, Shareef" userId="ce7c6025-ca9f-4b65-b3ee-82447e2e582a" providerId="ADAL" clId="{97817EF0-D8B1-4C2B-B633-FE424D0D59BF}" dt="2023-10-16T13:53:34.654" v="2212" actId="208"/>
          <ac:cxnSpMkLst>
            <pc:docMk/>
            <pc:sldMk cId="3167846506" sldId="486"/>
            <ac:cxnSpMk id="9" creationId="{FA2BF7A9-51CC-496C-447F-5D94B5514FD3}"/>
          </ac:cxnSpMkLst>
        </pc:cxnChg>
        <pc:cxnChg chg="mod">
          <ac:chgData name="Ahmed, Shareef" userId="ce7c6025-ca9f-4b65-b3ee-82447e2e582a" providerId="ADAL" clId="{97817EF0-D8B1-4C2B-B633-FE424D0D59BF}" dt="2023-10-16T13:57:26.980" v="2348" actId="14100"/>
          <ac:cxnSpMkLst>
            <pc:docMk/>
            <pc:sldMk cId="3167846506" sldId="486"/>
            <ac:cxnSpMk id="22" creationId="{877B4802-672C-69EA-1099-7B315C47416A}"/>
          </ac:cxnSpMkLst>
        </pc:cxnChg>
        <pc:cxnChg chg="mod">
          <ac:chgData name="Ahmed, Shareef" userId="ce7c6025-ca9f-4b65-b3ee-82447e2e582a" providerId="ADAL" clId="{97817EF0-D8B1-4C2B-B633-FE424D0D59BF}" dt="2023-10-16T13:56:36.316" v="2342" actId="14100"/>
          <ac:cxnSpMkLst>
            <pc:docMk/>
            <pc:sldMk cId="3167846506" sldId="486"/>
            <ac:cxnSpMk id="26" creationId="{6982D1B9-73F9-1589-C7CC-DAEE5AF9C83F}"/>
          </ac:cxnSpMkLst>
        </pc:cxnChg>
        <pc:cxnChg chg="del">
          <ac:chgData name="Ahmed, Shareef" userId="ce7c6025-ca9f-4b65-b3ee-82447e2e582a" providerId="ADAL" clId="{97817EF0-D8B1-4C2B-B633-FE424D0D59BF}" dt="2023-10-16T13:53:03.515" v="2208" actId="478"/>
          <ac:cxnSpMkLst>
            <pc:docMk/>
            <pc:sldMk cId="3167846506" sldId="486"/>
            <ac:cxnSpMk id="27" creationId="{6A283254-EC8B-D481-9C95-198714FC604D}"/>
          </ac:cxnSpMkLst>
        </pc:cxnChg>
        <pc:cxnChg chg="mod">
          <ac:chgData name="Ahmed, Shareef" userId="ce7c6025-ca9f-4b65-b3ee-82447e2e582a" providerId="ADAL" clId="{97817EF0-D8B1-4C2B-B633-FE424D0D59BF}" dt="2023-10-16T13:53:34.654" v="2212" actId="208"/>
          <ac:cxnSpMkLst>
            <pc:docMk/>
            <pc:sldMk cId="3167846506" sldId="486"/>
            <ac:cxnSpMk id="29" creationId="{B53394C1-E530-A678-5CDE-C78579246A8E}"/>
          </ac:cxnSpMkLst>
        </pc:cxnChg>
        <pc:cxnChg chg="mod">
          <ac:chgData name="Ahmed, Shareef" userId="ce7c6025-ca9f-4b65-b3ee-82447e2e582a" providerId="ADAL" clId="{97817EF0-D8B1-4C2B-B633-FE424D0D59BF}" dt="2023-10-16T13:53:34.654" v="2212" actId="208"/>
          <ac:cxnSpMkLst>
            <pc:docMk/>
            <pc:sldMk cId="3167846506" sldId="486"/>
            <ac:cxnSpMk id="36" creationId="{0E1E1DF8-4CDD-E9FA-AF69-72A6C2D90563}"/>
          </ac:cxnSpMkLst>
        </pc:cxnChg>
        <pc:cxnChg chg="del">
          <ac:chgData name="Ahmed, Shareef" userId="ce7c6025-ca9f-4b65-b3ee-82447e2e582a" providerId="ADAL" clId="{97817EF0-D8B1-4C2B-B633-FE424D0D59BF}" dt="2023-10-16T13:53:05.705" v="2209" actId="478"/>
          <ac:cxnSpMkLst>
            <pc:docMk/>
            <pc:sldMk cId="3167846506" sldId="486"/>
            <ac:cxnSpMk id="38" creationId="{BB69C69F-A11A-3AF8-14C0-74D5DB7BAE29}"/>
          </ac:cxnSpMkLst>
        </pc:cxnChg>
        <pc:cxnChg chg="del">
          <ac:chgData name="Ahmed, Shareef" userId="ce7c6025-ca9f-4b65-b3ee-82447e2e582a" providerId="ADAL" clId="{97817EF0-D8B1-4C2B-B633-FE424D0D59BF}" dt="2023-10-16T13:53:07.292" v="2210" actId="478"/>
          <ac:cxnSpMkLst>
            <pc:docMk/>
            <pc:sldMk cId="3167846506" sldId="486"/>
            <ac:cxnSpMk id="42" creationId="{2B66BBE4-05AA-0013-298D-B5D74A6F89A0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6T16:42:09.207" v="4683" actId="255"/>
        <pc:sldMkLst>
          <pc:docMk/>
          <pc:sldMk cId="3419785665" sldId="487"/>
        </pc:sldMkLst>
        <pc:spChg chg="mod">
          <ac:chgData name="Ahmed, Shareef" userId="ce7c6025-ca9f-4b65-b3ee-82447e2e582a" providerId="ADAL" clId="{97817EF0-D8B1-4C2B-B633-FE424D0D59BF}" dt="2023-10-16T16:42:09.207" v="4683" actId="255"/>
          <ac:spMkLst>
            <pc:docMk/>
            <pc:sldMk cId="3419785665" sldId="487"/>
            <ac:spMk id="2" creationId="{00000000-0000-0000-0000-000000000000}"/>
          </ac:spMkLst>
        </pc:spChg>
        <pc:spChg chg="mod">
          <ac:chgData name="Ahmed, Shareef" userId="ce7c6025-ca9f-4b65-b3ee-82447e2e582a" providerId="ADAL" clId="{97817EF0-D8B1-4C2B-B633-FE424D0D59BF}" dt="2023-10-16T13:59:03.325" v="2368" actId="1076"/>
          <ac:spMkLst>
            <pc:docMk/>
            <pc:sldMk cId="3419785665" sldId="487"/>
            <ac:spMk id="6" creationId="{19DCFE3D-5001-6458-D931-3028E74EAC79}"/>
          </ac:spMkLst>
        </pc:spChg>
        <pc:cxnChg chg="mod">
          <ac:chgData name="Ahmed, Shareef" userId="ce7c6025-ca9f-4b65-b3ee-82447e2e582a" providerId="ADAL" clId="{97817EF0-D8B1-4C2B-B633-FE424D0D59BF}" dt="2023-10-16T13:58:36.306" v="2361" actId="208"/>
          <ac:cxnSpMkLst>
            <pc:docMk/>
            <pc:sldMk cId="3419785665" sldId="487"/>
            <ac:cxnSpMk id="8" creationId="{4037304A-D74A-FF1E-847B-F4D7067E521C}"/>
          </ac:cxnSpMkLst>
        </pc:cxnChg>
        <pc:cxnChg chg="del">
          <ac:chgData name="Ahmed, Shareef" userId="ce7c6025-ca9f-4b65-b3ee-82447e2e582a" providerId="ADAL" clId="{97817EF0-D8B1-4C2B-B633-FE424D0D59BF}" dt="2023-10-16T13:55:34.910" v="2336" actId="478"/>
          <ac:cxnSpMkLst>
            <pc:docMk/>
            <pc:sldMk cId="3419785665" sldId="487"/>
            <ac:cxnSpMk id="9" creationId="{FA2BF7A9-51CC-496C-447F-5D94B5514FD3}"/>
          </ac:cxnSpMkLst>
        </pc:cxnChg>
        <pc:cxnChg chg="add mod">
          <ac:chgData name="Ahmed, Shareef" userId="ce7c6025-ca9f-4b65-b3ee-82447e2e582a" providerId="ADAL" clId="{97817EF0-D8B1-4C2B-B633-FE424D0D59BF}" dt="2023-10-16T13:55:58.276" v="2340"/>
          <ac:cxnSpMkLst>
            <pc:docMk/>
            <pc:sldMk cId="3419785665" sldId="487"/>
            <ac:cxnSpMk id="11" creationId="{5A599EDD-F825-0808-7398-5EA384930B61}"/>
          </ac:cxnSpMkLst>
        </pc:cxnChg>
        <pc:cxnChg chg="add mod">
          <ac:chgData name="Ahmed, Shareef" userId="ce7c6025-ca9f-4b65-b3ee-82447e2e582a" providerId="ADAL" clId="{97817EF0-D8B1-4C2B-B633-FE424D0D59BF}" dt="2023-10-16T13:58:28.323" v="2360" actId="208"/>
          <ac:cxnSpMkLst>
            <pc:docMk/>
            <pc:sldMk cId="3419785665" sldId="487"/>
            <ac:cxnSpMk id="12" creationId="{E51CC306-C4BD-B47C-80BA-BEBB44AE51F9}"/>
          </ac:cxnSpMkLst>
        </pc:cxnChg>
        <pc:cxnChg chg="add mod">
          <ac:chgData name="Ahmed, Shareef" userId="ce7c6025-ca9f-4b65-b3ee-82447e2e582a" providerId="ADAL" clId="{97817EF0-D8B1-4C2B-B633-FE424D0D59BF}" dt="2023-10-16T13:55:58.276" v="2340"/>
          <ac:cxnSpMkLst>
            <pc:docMk/>
            <pc:sldMk cId="3419785665" sldId="487"/>
            <ac:cxnSpMk id="13" creationId="{3C5419B5-ACA8-DCD5-CF87-BB8D549F20FC}"/>
          </ac:cxnSpMkLst>
        </pc:cxnChg>
        <pc:cxnChg chg="add mod">
          <ac:chgData name="Ahmed, Shareef" userId="ce7c6025-ca9f-4b65-b3ee-82447e2e582a" providerId="ADAL" clId="{97817EF0-D8B1-4C2B-B633-FE424D0D59BF}" dt="2023-10-16T13:58:40.379" v="2362" actId="208"/>
          <ac:cxnSpMkLst>
            <pc:docMk/>
            <pc:sldMk cId="3419785665" sldId="487"/>
            <ac:cxnSpMk id="14" creationId="{2B690A14-864A-31F9-C220-939B3775CA3A}"/>
          </ac:cxnSpMkLst>
        </pc:cxnChg>
        <pc:cxnChg chg="del">
          <ac:chgData name="Ahmed, Shareef" userId="ce7c6025-ca9f-4b65-b3ee-82447e2e582a" providerId="ADAL" clId="{97817EF0-D8B1-4C2B-B633-FE424D0D59BF}" dt="2023-10-16T13:55:34.910" v="2336" actId="478"/>
          <ac:cxnSpMkLst>
            <pc:docMk/>
            <pc:sldMk cId="3419785665" sldId="487"/>
            <ac:cxnSpMk id="22" creationId="{877B4802-672C-69EA-1099-7B315C47416A}"/>
          </ac:cxnSpMkLst>
        </pc:cxnChg>
        <pc:cxnChg chg="mod">
          <ac:chgData name="Ahmed, Shareef" userId="ce7c6025-ca9f-4b65-b3ee-82447e2e582a" providerId="ADAL" clId="{97817EF0-D8B1-4C2B-B633-FE424D0D59BF}" dt="2023-10-16T13:58:25.161" v="2359" actId="208"/>
          <ac:cxnSpMkLst>
            <pc:docMk/>
            <pc:sldMk cId="3419785665" sldId="487"/>
            <ac:cxnSpMk id="26" creationId="{6982D1B9-73F9-1589-C7CC-DAEE5AF9C83F}"/>
          </ac:cxnSpMkLst>
        </pc:cxnChg>
        <pc:cxnChg chg="del">
          <ac:chgData name="Ahmed, Shareef" userId="ce7c6025-ca9f-4b65-b3ee-82447e2e582a" providerId="ADAL" clId="{97817EF0-D8B1-4C2B-B633-FE424D0D59BF}" dt="2023-10-16T13:55:34.910" v="2336" actId="478"/>
          <ac:cxnSpMkLst>
            <pc:docMk/>
            <pc:sldMk cId="3419785665" sldId="487"/>
            <ac:cxnSpMk id="29" creationId="{B53394C1-E530-A678-5CDE-C78579246A8E}"/>
          </ac:cxnSpMkLst>
        </pc:cxnChg>
        <pc:cxnChg chg="del">
          <ac:chgData name="Ahmed, Shareef" userId="ce7c6025-ca9f-4b65-b3ee-82447e2e582a" providerId="ADAL" clId="{97817EF0-D8B1-4C2B-B633-FE424D0D59BF}" dt="2023-10-16T13:55:34.910" v="2336" actId="478"/>
          <ac:cxnSpMkLst>
            <pc:docMk/>
            <pc:sldMk cId="3419785665" sldId="487"/>
            <ac:cxnSpMk id="36" creationId="{0E1E1DF8-4CDD-E9FA-AF69-72A6C2D90563}"/>
          </ac:cxnSpMkLst>
        </pc:cxnChg>
      </pc:sldChg>
      <pc:sldChg chg="modSp add mod modAnim">
        <pc:chgData name="Ahmed, Shareef" userId="ce7c6025-ca9f-4b65-b3ee-82447e2e582a" providerId="ADAL" clId="{97817EF0-D8B1-4C2B-B633-FE424D0D59BF}" dt="2023-10-18T06:34:02.024" v="11122" actId="255"/>
        <pc:sldMkLst>
          <pc:docMk/>
          <pc:sldMk cId="3612848341" sldId="488"/>
        </pc:sldMkLst>
        <pc:spChg chg="mod">
          <ac:chgData name="Ahmed, Shareef" userId="ce7c6025-ca9f-4b65-b3ee-82447e2e582a" providerId="ADAL" clId="{97817EF0-D8B1-4C2B-B633-FE424D0D59BF}" dt="2023-10-16T17:29:13.350" v="5158" actId="14100"/>
          <ac:spMkLst>
            <pc:docMk/>
            <pc:sldMk cId="3612848341" sldId="488"/>
            <ac:spMk id="3" creationId="{97751837-65A6-4D16-2C38-B3F22CA0AB06}"/>
          </ac:spMkLst>
        </pc:spChg>
        <pc:spChg chg="mod">
          <ac:chgData name="Ahmed, Shareef" userId="ce7c6025-ca9f-4b65-b3ee-82447e2e582a" providerId="ADAL" clId="{97817EF0-D8B1-4C2B-B633-FE424D0D59BF}" dt="2023-10-18T06:34:02.024" v="11122" actId="255"/>
          <ac:spMkLst>
            <pc:docMk/>
            <pc:sldMk cId="3612848341" sldId="488"/>
            <ac:spMk id="6" creationId="{7EED2F64-5555-768B-CAE2-00E595BE90D3}"/>
          </ac:spMkLst>
        </pc:spChg>
      </pc:sldChg>
      <pc:sldChg chg="addSp delSp modSp add mod ord">
        <pc:chgData name="Ahmed, Shareef" userId="ce7c6025-ca9f-4b65-b3ee-82447e2e582a" providerId="ADAL" clId="{97817EF0-D8B1-4C2B-B633-FE424D0D59BF}" dt="2023-10-18T22:16:03.215" v="11388" actId="20577"/>
        <pc:sldMkLst>
          <pc:docMk/>
          <pc:sldMk cId="3860557937" sldId="489"/>
        </pc:sldMkLst>
        <pc:spChg chg="add del mod">
          <ac:chgData name="Ahmed, Shareef" userId="ce7c6025-ca9f-4b65-b3ee-82447e2e582a" providerId="ADAL" clId="{97817EF0-D8B1-4C2B-B633-FE424D0D59BF}" dt="2023-10-16T16:14:26.290" v="3756"/>
          <ac:spMkLst>
            <pc:docMk/>
            <pc:sldMk cId="3860557937" sldId="489"/>
            <ac:spMk id="2" creationId="{61E82014-FA2F-5D70-1D43-221F3F5276DE}"/>
          </ac:spMkLst>
        </pc:spChg>
        <pc:spChg chg="add mod">
          <ac:chgData name="Ahmed, Shareef" userId="ce7c6025-ca9f-4b65-b3ee-82447e2e582a" providerId="ADAL" clId="{97817EF0-D8B1-4C2B-B633-FE424D0D59BF}" dt="2023-10-18T22:16:03.215" v="11388" actId="20577"/>
          <ac:spMkLst>
            <pc:docMk/>
            <pc:sldMk cId="3860557937" sldId="489"/>
            <ac:spMk id="3" creationId="{495C5274-9D6A-12D4-20EB-37442AA7EA9E}"/>
          </ac:spMkLst>
        </pc:spChg>
        <pc:spChg chg="add del mod">
          <ac:chgData name="Ahmed, Shareef" userId="ce7c6025-ca9f-4b65-b3ee-82447e2e582a" providerId="ADAL" clId="{97817EF0-D8B1-4C2B-B633-FE424D0D59BF}" dt="2023-10-16T16:33:18.839" v="4489" actId="115"/>
          <ac:spMkLst>
            <pc:docMk/>
            <pc:sldMk cId="3860557937" sldId="489"/>
            <ac:spMk id="7" creationId="{D72A1C52-9A06-A318-D9CF-3DEE8C28A287}"/>
          </ac:spMkLst>
        </pc:spChg>
        <pc:spChg chg="add mod">
          <ac:chgData name="Ahmed, Shareef" userId="ce7c6025-ca9f-4b65-b3ee-82447e2e582a" providerId="ADAL" clId="{97817EF0-D8B1-4C2B-B633-FE424D0D59BF}" dt="2023-10-16T16:32:55.571" v="4483" actId="14100"/>
          <ac:spMkLst>
            <pc:docMk/>
            <pc:sldMk cId="3860557937" sldId="489"/>
            <ac:spMk id="8" creationId="{F506E494-277B-E8D3-FAC3-E15CD1C2737C}"/>
          </ac:spMkLst>
        </pc:spChg>
        <pc:spChg chg="mod">
          <ac:chgData name="Ahmed, Shareef" userId="ce7c6025-ca9f-4b65-b3ee-82447e2e582a" providerId="ADAL" clId="{97817EF0-D8B1-4C2B-B633-FE424D0D59BF}" dt="2023-10-16T16:41:32.331" v="4677" actId="1076"/>
          <ac:spMkLst>
            <pc:docMk/>
            <pc:sldMk cId="3860557937" sldId="489"/>
            <ac:spMk id="9" creationId="{66B771A8-9F27-FB9A-2414-87A99260353B}"/>
          </ac:spMkLst>
        </pc:spChg>
        <pc:spChg chg="add mod">
          <ac:chgData name="Ahmed, Shareef" userId="ce7c6025-ca9f-4b65-b3ee-82447e2e582a" providerId="ADAL" clId="{97817EF0-D8B1-4C2B-B633-FE424D0D59BF}" dt="2023-10-16T16:33:06.193" v="4486" actId="14100"/>
          <ac:spMkLst>
            <pc:docMk/>
            <pc:sldMk cId="3860557937" sldId="489"/>
            <ac:spMk id="20" creationId="{209E4ED0-5CA7-B8B6-A93C-29C5C13A5AA8}"/>
          </ac:spMkLst>
        </pc:spChg>
        <pc:cxnChg chg="add mod">
          <ac:chgData name="Ahmed, Shareef" userId="ce7c6025-ca9f-4b65-b3ee-82447e2e582a" providerId="ADAL" clId="{97817EF0-D8B1-4C2B-B633-FE424D0D59BF}" dt="2023-10-16T16:32:52.308" v="4482" actId="1076"/>
          <ac:cxnSpMkLst>
            <pc:docMk/>
            <pc:sldMk cId="3860557937" sldId="489"/>
            <ac:cxnSpMk id="6" creationId="{13CC8A3D-6BAC-79F6-FA18-998C9DE3722E}"/>
          </ac:cxnSpMkLst>
        </pc:cxnChg>
        <pc:cxnChg chg="add del">
          <ac:chgData name="Ahmed, Shareef" userId="ce7c6025-ca9f-4b65-b3ee-82447e2e582a" providerId="ADAL" clId="{97817EF0-D8B1-4C2B-B633-FE424D0D59BF}" dt="2023-10-16T16:31:49.304" v="4411" actId="478"/>
          <ac:cxnSpMkLst>
            <pc:docMk/>
            <pc:sldMk cId="3860557937" sldId="489"/>
            <ac:cxnSpMk id="13" creationId="{BECEA929-9B0C-50FB-6893-41491A80BBF7}"/>
          </ac:cxnSpMkLst>
        </pc:cxnChg>
        <pc:cxnChg chg="add mod">
          <ac:chgData name="Ahmed, Shareef" userId="ce7c6025-ca9f-4b65-b3ee-82447e2e582a" providerId="ADAL" clId="{97817EF0-D8B1-4C2B-B633-FE424D0D59BF}" dt="2023-10-16T16:32:52.308" v="4482" actId="1076"/>
          <ac:cxnSpMkLst>
            <pc:docMk/>
            <pc:sldMk cId="3860557937" sldId="489"/>
            <ac:cxnSpMk id="14" creationId="{0930E7DD-8AC9-F2D5-1A82-563A04A44522}"/>
          </ac:cxnSpMkLst>
        </pc:cxnChg>
        <pc:cxnChg chg="add mod">
          <ac:chgData name="Ahmed, Shareef" userId="ce7c6025-ca9f-4b65-b3ee-82447e2e582a" providerId="ADAL" clId="{97817EF0-D8B1-4C2B-B633-FE424D0D59BF}" dt="2023-10-16T16:32:52.308" v="4482" actId="1076"/>
          <ac:cxnSpMkLst>
            <pc:docMk/>
            <pc:sldMk cId="3860557937" sldId="489"/>
            <ac:cxnSpMk id="17" creationId="{129BC254-F990-6365-E3BE-6C86F28AEBE2}"/>
          </ac:cxnSpMkLst>
        </pc:cxnChg>
      </pc:sldChg>
      <pc:sldChg chg="addSp delSp modSp add mod ord">
        <pc:chgData name="Ahmed, Shareef" userId="ce7c6025-ca9f-4b65-b3ee-82447e2e582a" providerId="ADAL" clId="{97817EF0-D8B1-4C2B-B633-FE424D0D59BF}" dt="2023-10-18T18:25:18.755" v="11293"/>
        <pc:sldMkLst>
          <pc:docMk/>
          <pc:sldMk cId="3568966789" sldId="490"/>
        </pc:sldMkLst>
        <pc:spChg chg="add mod">
          <ac:chgData name="Ahmed, Shareef" userId="ce7c6025-ca9f-4b65-b3ee-82447e2e582a" providerId="ADAL" clId="{97817EF0-D8B1-4C2B-B633-FE424D0D59BF}" dt="2023-10-18T06:14:43.426" v="11054" actId="207"/>
          <ac:spMkLst>
            <pc:docMk/>
            <pc:sldMk cId="3568966789" sldId="490"/>
            <ac:spMk id="2" creationId="{BEC904F6-62E8-478F-AE4F-FA0F4F6F54CE}"/>
          </ac:spMkLst>
        </pc:spChg>
        <pc:spChg chg="mod">
          <ac:chgData name="Ahmed, Shareef" userId="ce7c6025-ca9f-4b65-b3ee-82447e2e582a" providerId="ADAL" clId="{97817EF0-D8B1-4C2B-B633-FE424D0D59BF}" dt="2023-10-18T06:14:10.921" v="11052" actId="20577"/>
          <ac:spMkLst>
            <pc:docMk/>
            <pc:sldMk cId="3568966789" sldId="490"/>
            <ac:spMk id="3" creationId="{495C5274-9D6A-12D4-20EB-37442AA7EA9E}"/>
          </ac:spMkLst>
        </pc:spChg>
        <pc:spChg chg="add mod">
          <ac:chgData name="Ahmed, Shareef" userId="ce7c6025-ca9f-4b65-b3ee-82447e2e582a" providerId="ADAL" clId="{97817EF0-D8B1-4C2B-B633-FE424D0D59BF}" dt="2023-10-16T16:41:36.751" v="4679"/>
          <ac:spMkLst>
            <pc:docMk/>
            <pc:sldMk cId="3568966789" sldId="490"/>
            <ac:spMk id="5" creationId="{625B431D-5E0F-EAEE-4E4C-DF8A930ECB88}"/>
          </ac:spMkLst>
        </pc:spChg>
        <pc:spChg chg="del">
          <ac:chgData name="Ahmed, Shareef" userId="ce7c6025-ca9f-4b65-b3ee-82447e2e582a" providerId="ADAL" clId="{97817EF0-D8B1-4C2B-B633-FE424D0D59BF}" dt="2023-10-16T16:34:40.244" v="4505" actId="478"/>
          <ac:spMkLst>
            <pc:docMk/>
            <pc:sldMk cId="3568966789" sldId="490"/>
            <ac:spMk id="8" creationId="{F506E494-277B-E8D3-FAC3-E15CD1C2737C}"/>
          </ac:spMkLst>
        </pc:spChg>
        <pc:spChg chg="del">
          <ac:chgData name="Ahmed, Shareef" userId="ce7c6025-ca9f-4b65-b3ee-82447e2e582a" providerId="ADAL" clId="{97817EF0-D8B1-4C2B-B633-FE424D0D59BF}" dt="2023-10-16T16:41:36.354" v="4678" actId="478"/>
          <ac:spMkLst>
            <pc:docMk/>
            <pc:sldMk cId="3568966789" sldId="490"/>
            <ac:spMk id="9" creationId="{66B771A8-9F27-FB9A-2414-87A99260353B}"/>
          </ac:spMkLst>
        </pc:spChg>
        <pc:spChg chg="del">
          <ac:chgData name="Ahmed, Shareef" userId="ce7c6025-ca9f-4b65-b3ee-82447e2e582a" providerId="ADAL" clId="{97817EF0-D8B1-4C2B-B633-FE424D0D59BF}" dt="2023-10-16T16:34:42.404" v="4506" actId="478"/>
          <ac:spMkLst>
            <pc:docMk/>
            <pc:sldMk cId="3568966789" sldId="490"/>
            <ac:spMk id="20" creationId="{209E4ED0-5CA7-B8B6-A93C-29C5C13A5AA8}"/>
          </ac:spMkLst>
        </pc:spChg>
        <pc:cxnChg chg="del">
          <ac:chgData name="Ahmed, Shareef" userId="ce7c6025-ca9f-4b65-b3ee-82447e2e582a" providerId="ADAL" clId="{97817EF0-D8B1-4C2B-B633-FE424D0D59BF}" dt="2023-10-16T16:34:40.244" v="4505" actId="478"/>
          <ac:cxnSpMkLst>
            <pc:docMk/>
            <pc:sldMk cId="3568966789" sldId="490"/>
            <ac:cxnSpMk id="6" creationId="{13CC8A3D-6BAC-79F6-FA18-998C9DE3722E}"/>
          </ac:cxnSpMkLst>
        </pc:cxnChg>
        <pc:cxnChg chg="del">
          <ac:chgData name="Ahmed, Shareef" userId="ce7c6025-ca9f-4b65-b3ee-82447e2e582a" providerId="ADAL" clId="{97817EF0-D8B1-4C2B-B633-FE424D0D59BF}" dt="2023-10-16T16:34:40.244" v="4505" actId="478"/>
          <ac:cxnSpMkLst>
            <pc:docMk/>
            <pc:sldMk cId="3568966789" sldId="490"/>
            <ac:cxnSpMk id="14" creationId="{0930E7DD-8AC9-F2D5-1A82-563A04A44522}"/>
          </ac:cxnSpMkLst>
        </pc:cxnChg>
        <pc:cxnChg chg="del">
          <ac:chgData name="Ahmed, Shareef" userId="ce7c6025-ca9f-4b65-b3ee-82447e2e582a" providerId="ADAL" clId="{97817EF0-D8B1-4C2B-B633-FE424D0D59BF}" dt="2023-10-16T16:34:40.244" v="4505" actId="478"/>
          <ac:cxnSpMkLst>
            <pc:docMk/>
            <pc:sldMk cId="3568966789" sldId="490"/>
            <ac:cxnSpMk id="17" creationId="{129BC254-F990-6365-E3BE-6C86F28AEBE2}"/>
          </ac:cxnSpMkLst>
        </pc:cxnChg>
      </pc:sldChg>
      <pc:sldChg chg="modSp add mod">
        <pc:chgData name="Ahmed, Shareef" userId="ce7c6025-ca9f-4b65-b3ee-82447e2e582a" providerId="ADAL" clId="{97817EF0-D8B1-4C2B-B633-FE424D0D59BF}" dt="2023-10-16T22:17:21.476" v="6057" actId="403"/>
        <pc:sldMkLst>
          <pc:docMk/>
          <pc:sldMk cId="4068138952" sldId="491"/>
        </pc:sldMkLst>
        <pc:spChg chg="mod">
          <ac:chgData name="Ahmed, Shareef" userId="ce7c6025-ca9f-4b65-b3ee-82447e2e582a" providerId="ADAL" clId="{97817EF0-D8B1-4C2B-B633-FE424D0D59BF}" dt="2023-10-16T22:17:21.476" v="6057" actId="403"/>
          <ac:spMkLst>
            <pc:docMk/>
            <pc:sldMk cId="4068138952" sldId="491"/>
            <ac:spMk id="6" creationId="{7EED2F64-5555-768B-CAE2-00E595BE90D3}"/>
          </ac:spMkLst>
        </pc:spChg>
      </pc:sldChg>
      <pc:sldChg chg="addSp delSp modSp add mod">
        <pc:chgData name="Ahmed, Shareef" userId="ce7c6025-ca9f-4b65-b3ee-82447e2e582a" providerId="ADAL" clId="{97817EF0-D8B1-4C2B-B633-FE424D0D59BF}" dt="2023-10-18T04:10:36.669" v="8030" actId="12"/>
        <pc:sldMkLst>
          <pc:docMk/>
          <pc:sldMk cId="2269165458" sldId="492"/>
        </pc:sldMkLst>
        <pc:spChg chg="mod">
          <ac:chgData name="Ahmed, Shareef" userId="ce7c6025-ca9f-4b65-b3ee-82447e2e582a" providerId="ADAL" clId="{97817EF0-D8B1-4C2B-B633-FE424D0D59BF}" dt="2023-10-18T03:41:05.308" v="7720" actId="115"/>
          <ac:spMkLst>
            <pc:docMk/>
            <pc:sldMk cId="2269165458" sldId="492"/>
            <ac:spMk id="2" creationId="{3AED64BD-5A76-ED68-BC3D-88C33EE6CC56}"/>
          </ac:spMkLst>
        </pc:spChg>
        <pc:spChg chg="mod">
          <ac:chgData name="Ahmed, Shareef" userId="ce7c6025-ca9f-4b65-b3ee-82447e2e582a" providerId="ADAL" clId="{97817EF0-D8B1-4C2B-B633-FE424D0D59BF}" dt="2023-10-18T04:10:36.669" v="8030" actId="12"/>
          <ac:spMkLst>
            <pc:docMk/>
            <pc:sldMk cId="2269165458" sldId="492"/>
            <ac:spMk id="42" creationId="{D48A3E55-8BA0-E87A-8041-75458170C800}"/>
          </ac:spMkLst>
        </pc:spChg>
        <pc:spChg chg="add mod">
          <ac:chgData name="Ahmed, Shareef" userId="ce7c6025-ca9f-4b65-b3ee-82447e2e582a" providerId="ADAL" clId="{97817EF0-D8B1-4C2B-B633-FE424D0D59BF}" dt="2023-10-18T03:28:51.668" v="7354" actId="1076"/>
          <ac:spMkLst>
            <pc:docMk/>
            <pc:sldMk cId="2269165458" sldId="492"/>
            <ac:spMk id="47" creationId="{D1573CFE-6346-2F9C-8A9E-5B8638946E74}"/>
          </ac:spMkLst>
        </pc:spChg>
        <pc:spChg chg="add mod">
          <ac:chgData name="Ahmed, Shareef" userId="ce7c6025-ca9f-4b65-b3ee-82447e2e582a" providerId="ADAL" clId="{97817EF0-D8B1-4C2B-B633-FE424D0D59BF}" dt="2023-10-18T03:28:51.668" v="7354" actId="1076"/>
          <ac:spMkLst>
            <pc:docMk/>
            <pc:sldMk cId="2269165458" sldId="492"/>
            <ac:spMk id="48" creationId="{63DC0AF9-3CB1-6A53-6489-8F8740418F4E}"/>
          </ac:spMkLst>
        </pc:spChg>
        <pc:spChg chg="add mod">
          <ac:chgData name="Ahmed, Shareef" userId="ce7c6025-ca9f-4b65-b3ee-82447e2e582a" providerId="ADAL" clId="{97817EF0-D8B1-4C2B-B633-FE424D0D59BF}" dt="2023-10-18T03:28:51.668" v="7354" actId="1076"/>
          <ac:spMkLst>
            <pc:docMk/>
            <pc:sldMk cId="2269165458" sldId="492"/>
            <ac:spMk id="49" creationId="{54E4C978-CA66-9631-AD81-C64494372812}"/>
          </ac:spMkLst>
        </pc:spChg>
        <pc:spChg chg="add mod">
          <ac:chgData name="Ahmed, Shareef" userId="ce7c6025-ca9f-4b65-b3ee-82447e2e582a" providerId="ADAL" clId="{97817EF0-D8B1-4C2B-B633-FE424D0D59BF}" dt="2023-10-18T03:28:51.668" v="7354" actId="1076"/>
          <ac:spMkLst>
            <pc:docMk/>
            <pc:sldMk cId="2269165458" sldId="492"/>
            <ac:spMk id="50" creationId="{44181C78-561F-13C7-54E0-2525A644AC68}"/>
          </ac:spMkLst>
        </pc:spChg>
        <pc:graphicFrameChg chg="add del mod modGraphic">
          <ac:chgData name="Ahmed, Shareef" userId="ce7c6025-ca9f-4b65-b3ee-82447e2e582a" providerId="ADAL" clId="{97817EF0-D8B1-4C2B-B633-FE424D0D59BF}" dt="2023-10-18T02:42:18.179" v="6483"/>
          <ac:graphicFrameMkLst>
            <pc:docMk/>
            <pc:sldMk cId="2269165458" sldId="492"/>
            <ac:graphicFrameMk id="3" creationId="{533F3EE2-78A5-1A14-5E60-4C82FAAC8A70}"/>
          </ac:graphicFrameMkLst>
        </pc:graphicFrameChg>
        <pc:graphicFrameChg chg="add del mod modGraphic">
          <ac:chgData name="Ahmed, Shareef" userId="ce7c6025-ca9f-4b65-b3ee-82447e2e582a" providerId="ADAL" clId="{97817EF0-D8B1-4C2B-B633-FE424D0D59BF}" dt="2023-10-18T02:42:18.179" v="6483"/>
          <ac:graphicFrameMkLst>
            <pc:docMk/>
            <pc:sldMk cId="2269165458" sldId="492"/>
            <ac:graphicFrameMk id="6" creationId="{2E7919C6-EBE2-1616-149C-FE8EE3163C63}"/>
          </ac:graphicFrameMkLst>
        </pc:graphicFrame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7" creationId="{DF7BAF43-6538-72DD-A23B-E9ACE3BB9441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8" creationId="{A77EC73A-1B6B-0AB8-129F-73F2D01BFF9A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9" creationId="{507BA35C-5561-12DF-672B-3F55D30BD267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0" creationId="{750C355A-0900-F7E9-9858-0623EF65F6C4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1" creationId="{612C8B54-7893-A546-6B82-ACE47E8CAE5C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2" creationId="{455728B6-5931-3073-D82B-7836AE91C287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3" creationId="{FC739965-4C80-A496-C614-BBAE2760F2EF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4" creationId="{2C2262F7-E630-DF96-33BF-9DD9E534FB8D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5" creationId="{9FD4D461-A82C-2861-0759-E36FBBC342C0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6" creationId="{452D7658-E76D-C1FD-3666-D3773CB8A87B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7" creationId="{F896340A-381F-E04E-4727-F1FE988CBCB3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1" creationId="{D7A1DEBD-5AC1-44F8-8E12-5F9180CFC9A8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3" creationId="{4A6887DA-164C-C2F1-7E32-CC41C6DBEEA2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4" creationId="{D35FC19C-DEF8-9613-3420-7B6FB7578E85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5" creationId="{7D55DE18-D178-6061-670C-0BF7A43A466C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6" creationId="{36011B71-2772-E59D-0EBB-D1BE372EA8B8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52" creationId="{0C40E8AA-77B7-E3D0-BBC0-89B05455B155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53" creationId="{59731EBD-438E-2549-C282-6371D08120CD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8T04:15:03.101" v="8094" actId="478"/>
        <pc:sldMkLst>
          <pc:docMk/>
          <pc:sldMk cId="2824930794" sldId="493"/>
        </pc:sldMkLst>
        <pc:spChg chg="del mod">
          <ac:chgData name="Ahmed, Shareef" userId="ce7c6025-ca9f-4b65-b3ee-82447e2e582a" providerId="ADAL" clId="{97817EF0-D8B1-4C2B-B633-FE424D0D59BF}" dt="2023-10-18T03:29:04.146" v="7355" actId="478"/>
          <ac:spMkLst>
            <pc:docMk/>
            <pc:sldMk cId="2824930794" sldId="493"/>
            <ac:spMk id="2" creationId="{3AED64BD-5A76-ED68-BC3D-88C33EE6CC56}"/>
          </ac:spMkLst>
        </pc:spChg>
        <pc:spChg chg="add mod">
          <ac:chgData name="Ahmed, Shareef" userId="ce7c6025-ca9f-4b65-b3ee-82447e2e582a" providerId="ADAL" clId="{97817EF0-D8B1-4C2B-B633-FE424D0D59BF}" dt="2023-10-18T03:41:10.477" v="7721" actId="115"/>
          <ac:spMkLst>
            <pc:docMk/>
            <pc:sldMk cId="2824930794" sldId="493"/>
            <ac:spMk id="3" creationId="{FC7364F1-C271-41DD-D8E7-B23485BFD5BB}"/>
          </ac:spMkLst>
        </pc:spChg>
        <pc:spChg chg="del">
          <ac:chgData name="Ahmed, Shareef" userId="ce7c6025-ca9f-4b65-b3ee-82447e2e582a" providerId="ADAL" clId="{97817EF0-D8B1-4C2B-B633-FE424D0D59BF}" dt="2023-10-18T04:15:03.101" v="8094" actId="478"/>
          <ac:spMkLst>
            <pc:docMk/>
            <pc:sldMk cId="2824930794" sldId="493"/>
            <ac:spMk id="5" creationId="{00000000-0000-0000-0000-000000000000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6" creationId="{34BC253C-3ACA-53FA-4B7A-3B7DCC858631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12" creationId="{71824ADB-0989-7096-63A2-9154A6587089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13" creationId="{666A1AB5-DA94-A4B2-FEB8-CF22E59993A8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14" creationId="{DEFCAC86-ED1E-A9BE-DA4D-4ACAA9EB14ED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15" creationId="{A552D17F-6CD1-12B1-43B7-DE93064BB90F}"/>
          </ac:spMkLst>
        </pc:spChg>
        <pc:spChg chg="mod">
          <ac:chgData name="Ahmed, Shareef" userId="ce7c6025-ca9f-4b65-b3ee-82447e2e582a" providerId="ADAL" clId="{97817EF0-D8B1-4C2B-B633-FE424D0D59BF}" dt="2023-10-18T04:14:57.694" v="8093" actId="14100"/>
          <ac:spMkLst>
            <pc:docMk/>
            <pc:sldMk cId="2824930794" sldId="493"/>
            <ac:spMk id="42" creationId="{D48A3E55-8BA0-E87A-8041-75458170C800}"/>
          </ac:spMkLst>
        </pc:spChg>
        <pc:spChg chg="mod">
          <ac:chgData name="Ahmed, Shareef" userId="ce7c6025-ca9f-4b65-b3ee-82447e2e582a" providerId="ADAL" clId="{97817EF0-D8B1-4C2B-B633-FE424D0D59BF}" dt="2023-10-18T03:29:20.580" v="7358" actId="1076"/>
          <ac:spMkLst>
            <pc:docMk/>
            <pc:sldMk cId="2824930794" sldId="493"/>
            <ac:spMk id="47" creationId="{D1573CFE-6346-2F9C-8A9E-5B8638946E74}"/>
          </ac:spMkLst>
        </pc:spChg>
        <pc:spChg chg="mod">
          <ac:chgData name="Ahmed, Shareef" userId="ce7c6025-ca9f-4b65-b3ee-82447e2e582a" providerId="ADAL" clId="{97817EF0-D8B1-4C2B-B633-FE424D0D59BF}" dt="2023-10-18T03:29:20.580" v="7358" actId="1076"/>
          <ac:spMkLst>
            <pc:docMk/>
            <pc:sldMk cId="2824930794" sldId="493"/>
            <ac:spMk id="48" creationId="{63DC0AF9-3CB1-6A53-6489-8F8740418F4E}"/>
          </ac:spMkLst>
        </pc:spChg>
        <pc:spChg chg="mod">
          <ac:chgData name="Ahmed, Shareef" userId="ce7c6025-ca9f-4b65-b3ee-82447e2e582a" providerId="ADAL" clId="{97817EF0-D8B1-4C2B-B633-FE424D0D59BF}" dt="2023-10-18T03:29:20.580" v="7358" actId="1076"/>
          <ac:spMkLst>
            <pc:docMk/>
            <pc:sldMk cId="2824930794" sldId="493"/>
            <ac:spMk id="49" creationId="{54E4C978-CA66-9631-AD81-C64494372812}"/>
          </ac:spMkLst>
        </pc:spChg>
        <pc:spChg chg="mod">
          <ac:chgData name="Ahmed, Shareef" userId="ce7c6025-ca9f-4b65-b3ee-82447e2e582a" providerId="ADAL" clId="{97817EF0-D8B1-4C2B-B633-FE424D0D59BF}" dt="2023-10-18T03:29:20.580" v="7358" actId="1076"/>
          <ac:spMkLst>
            <pc:docMk/>
            <pc:sldMk cId="2824930794" sldId="493"/>
            <ac:spMk id="50" creationId="{44181C78-561F-13C7-54E0-2525A644AC68}"/>
          </ac:spMkLst>
        </pc:sp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7" creationId="{C7C22E44-F023-4CC4-CF27-0601DFAAA6A5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8" creationId="{FB47AAF6-5217-716F-9300-A72B0F4B8F1D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9" creationId="{97D68758-67E3-12BB-2D5D-8A802858C082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10" creationId="{B5BA5F67-6A32-AC4C-2B07-55EDC1E314C3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11" creationId="{ABFD5300-9024-1796-FFFB-B4917D33D6FE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16" creationId="{B2066E45-AF4B-D28B-3F60-582BEBA0E304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17" creationId="{C9C69850-1F8B-A63C-8D31-D9B6E6573B4F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1" creationId="{D7A1DEBD-5AC1-44F8-8E12-5F9180CFC9A8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3" creationId="{4A6887DA-164C-C2F1-7E32-CC41C6DBEEA2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4" creationId="{D35FC19C-DEF8-9613-3420-7B6FB7578E85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5" creationId="{7D55DE18-D178-6061-670C-0BF7A43A466C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6" creationId="{36011B71-2772-E59D-0EBB-D1BE372EA8B8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52" creationId="{0C40E8AA-77B7-E3D0-BBC0-89B05455B155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53" creationId="{59731EBD-438E-2549-C282-6371D08120CD}"/>
          </ac:cxnSpMkLst>
        </pc:cxnChg>
      </pc:sldChg>
      <pc:sldChg chg="addSp delSp modSp add del mod">
        <pc:chgData name="Ahmed, Shareef" userId="ce7c6025-ca9f-4b65-b3ee-82447e2e582a" providerId="ADAL" clId="{97817EF0-D8B1-4C2B-B633-FE424D0D59BF}" dt="2023-10-18T04:18:49.389" v="8095" actId="2696"/>
        <pc:sldMkLst>
          <pc:docMk/>
          <pc:sldMk cId="3565714535" sldId="494"/>
        </pc:sldMkLst>
        <pc:spChg chg="mod">
          <ac:chgData name="Ahmed, Shareef" userId="ce7c6025-ca9f-4b65-b3ee-82447e2e582a" providerId="ADAL" clId="{97817EF0-D8B1-4C2B-B633-FE424D0D59BF}" dt="2023-10-18T03:41:16.276" v="7722" actId="115"/>
          <ac:spMkLst>
            <pc:docMk/>
            <pc:sldMk cId="3565714535" sldId="494"/>
            <ac:spMk id="3" creationId="{FC7364F1-C271-41DD-D8E7-B23485BFD5BB}"/>
          </ac:spMkLst>
        </pc:spChg>
        <pc:spChg chg="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5" creationId="{00000000-0000-0000-0000-000000000000}"/>
          </ac:spMkLst>
        </pc:spChg>
        <pc:spChg chg="add del mod">
          <ac:chgData name="Ahmed, Shareef" userId="ce7c6025-ca9f-4b65-b3ee-82447e2e582a" providerId="ADAL" clId="{97817EF0-D8B1-4C2B-B633-FE424D0D59BF}" dt="2023-10-18T03:35:34.307" v="7617"/>
          <ac:spMkLst>
            <pc:docMk/>
            <pc:sldMk cId="3565714535" sldId="494"/>
            <ac:spMk id="10" creationId="{54302718-DDC9-6BF8-1AE5-8941E32CB727}"/>
          </ac:spMkLst>
        </pc:spChg>
        <pc:spChg chg="add del mod">
          <ac:chgData name="Ahmed, Shareef" userId="ce7c6025-ca9f-4b65-b3ee-82447e2e582a" providerId="ADAL" clId="{97817EF0-D8B1-4C2B-B633-FE424D0D59BF}" dt="2023-10-18T03:35:34.307" v="7617"/>
          <ac:spMkLst>
            <pc:docMk/>
            <pc:sldMk cId="3565714535" sldId="494"/>
            <ac:spMk id="11" creationId="{390AC35C-B5BD-79C9-DF76-60CBDA1340E8}"/>
          </ac:spMkLst>
        </pc:spChg>
        <pc:spChg chg="add del mod">
          <ac:chgData name="Ahmed, Shareef" userId="ce7c6025-ca9f-4b65-b3ee-82447e2e582a" providerId="ADAL" clId="{97817EF0-D8B1-4C2B-B633-FE424D0D59BF}" dt="2023-10-18T03:35:34.307" v="7617"/>
          <ac:spMkLst>
            <pc:docMk/>
            <pc:sldMk cId="3565714535" sldId="494"/>
            <ac:spMk id="12" creationId="{4444AC73-D58B-65CD-224C-3AA810869055}"/>
          </ac:spMkLst>
        </pc:spChg>
        <pc:spChg chg="add del mod">
          <ac:chgData name="Ahmed, Shareef" userId="ce7c6025-ca9f-4b65-b3ee-82447e2e582a" providerId="ADAL" clId="{97817EF0-D8B1-4C2B-B633-FE424D0D59BF}" dt="2023-10-18T03:35:34.307" v="7617"/>
          <ac:spMkLst>
            <pc:docMk/>
            <pc:sldMk cId="3565714535" sldId="494"/>
            <ac:spMk id="13" creationId="{BE33303E-5D74-2EB4-5A50-5256FF042528}"/>
          </ac:spMkLst>
        </pc:spChg>
        <pc:spChg chg="add 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21" creationId="{288AB46A-D003-57C8-AF8E-CA247075ACE5}"/>
          </ac:spMkLst>
        </pc:spChg>
        <pc:spChg chg="add 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22" creationId="{F592FB76-54F5-81DE-4CB9-314929388049}"/>
          </ac:spMkLst>
        </pc:spChg>
        <pc:spChg chg="add 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23" creationId="{6194DBF8-F32C-4B2B-E640-963B7CC1BEF0}"/>
          </ac:spMkLst>
        </pc:spChg>
        <pc:spChg chg="add 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24" creationId="{CDCBED6E-156A-A888-5DFC-48AD5F0B4E6C}"/>
          </ac:spMkLst>
        </pc:spChg>
        <pc:spChg chg="mod">
          <ac:chgData name="Ahmed, Shareef" userId="ce7c6025-ca9f-4b65-b3ee-82447e2e582a" providerId="ADAL" clId="{97817EF0-D8B1-4C2B-B633-FE424D0D59BF}" dt="2023-10-18T03:35:32.081" v="7616" actId="1076"/>
          <ac:spMkLst>
            <pc:docMk/>
            <pc:sldMk cId="3565714535" sldId="494"/>
            <ac:spMk id="42" creationId="{D48A3E55-8BA0-E87A-8041-75458170C800}"/>
          </ac:spMkLst>
        </pc:sp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2" creationId="{E4DEA7A7-FFB7-6B85-E2C3-C9D8785CEF73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6" creationId="{C1CE0633-58EC-679B-2262-D86183425342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7" creationId="{901D98F7-2383-D8B4-F212-0EFA312A1A75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8" creationId="{B7B0029E-77F0-10E8-9DF9-944C1175C8E3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9" creationId="{E5CAC5FC-485D-7CCE-D8B4-97035361CE5B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14" creationId="{991E3254-9753-7EDA-9739-A514B3C1171D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15" creationId="{DCE90C40-9947-E306-EFDE-FC74038B4229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16" creationId="{6A462A3B-FD2B-D174-0BCD-27485335AF91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17" creationId="{052DD84C-B6A3-9B03-5182-3FC7000C4B82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18" creationId="{70A4BE7A-471E-19B5-DFF8-1DD498865B80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19" creationId="{D148F4E9-06F4-1B97-D4E0-ED78FB56DCD0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20" creationId="{C1BDCBA0-BDDE-93D5-2B58-CC6E6D881548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25" creationId="{DC3A1C91-3F7E-B39A-3EF0-A68CCD4477AE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27" creationId="{D76D10D2-C0D4-277D-DFB4-31FA13632E77}"/>
          </ac:cxnSpMkLst>
        </pc:cxnChg>
      </pc:sldChg>
      <pc:sldChg chg="modSp add del">
        <pc:chgData name="Ahmed, Shareef" userId="ce7c6025-ca9f-4b65-b3ee-82447e2e582a" providerId="ADAL" clId="{97817EF0-D8B1-4C2B-B633-FE424D0D59BF}" dt="2023-10-18T03:48:16.187" v="7778" actId="2696"/>
        <pc:sldMkLst>
          <pc:docMk/>
          <pc:sldMk cId="1111422717" sldId="495"/>
        </pc:sldMkLst>
        <pc:spChg chg="mod">
          <ac:chgData name="Ahmed, Shareef" userId="ce7c6025-ca9f-4b65-b3ee-82447e2e582a" providerId="ADAL" clId="{97817EF0-D8B1-4C2B-B633-FE424D0D59BF}" dt="2023-10-18T03:41:20.222" v="7723" actId="115"/>
          <ac:spMkLst>
            <pc:docMk/>
            <pc:sldMk cId="1111422717" sldId="495"/>
            <ac:spMk id="3" creationId="{FC7364F1-C271-41DD-D8E7-B23485BFD5BB}"/>
          </ac:spMkLst>
        </pc:spChg>
      </pc:sldChg>
      <pc:sldChg chg="addSp delSp modSp add mod">
        <pc:chgData name="Ahmed, Shareef" userId="ce7c6025-ca9f-4b65-b3ee-82447e2e582a" providerId="ADAL" clId="{97817EF0-D8B1-4C2B-B633-FE424D0D59BF}" dt="2023-10-18T04:29:44.713" v="8437" actId="208"/>
        <pc:sldMkLst>
          <pc:docMk/>
          <pc:sldMk cId="3399196729" sldId="496"/>
        </pc:sldMkLst>
        <pc:spChg chg="add mod">
          <ac:chgData name="Ahmed, Shareef" userId="ce7c6025-ca9f-4b65-b3ee-82447e2e582a" providerId="ADAL" clId="{97817EF0-D8B1-4C2B-B633-FE424D0D59BF}" dt="2023-10-18T04:29:24.917" v="8436" actId="114"/>
          <ac:spMkLst>
            <pc:docMk/>
            <pc:sldMk cId="3399196729" sldId="496"/>
            <ac:spMk id="2" creationId="{D09D321E-E9FF-B2CC-DDAB-B26B6B291AA4}"/>
          </ac:spMkLst>
        </pc:spChg>
        <pc:spChg chg="del">
          <ac:chgData name="Ahmed, Shareef" userId="ce7c6025-ca9f-4b65-b3ee-82447e2e582a" providerId="ADAL" clId="{97817EF0-D8B1-4C2B-B633-FE424D0D59BF}" dt="2023-10-18T03:46:14.340" v="7777" actId="478"/>
          <ac:spMkLst>
            <pc:docMk/>
            <pc:sldMk cId="3399196729" sldId="496"/>
            <ac:spMk id="3" creationId="{FC7364F1-C271-41DD-D8E7-B23485BFD5BB}"/>
          </ac:spMkLst>
        </pc:spChg>
        <pc:spChg chg="add del">
          <ac:chgData name="Ahmed, Shareef" userId="ce7c6025-ca9f-4b65-b3ee-82447e2e582a" providerId="ADAL" clId="{97817EF0-D8B1-4C2B-B633-FE424D0D59BF}" dt="2023-10-18T03:45:58.146" v="7772" actId="478"/>
          <ac:spMkLst>
            <pc:docMk/>
            <pc:sldMk cId="3399196729" sldId="496"/>
            <ac:spMk id="5" creationId="{00000000-0000-0000-0000-000000000000}"/>
          </ac:spMkLst>
        </pc:spChg>
        <pc:spChg chg="add mod">
          <ac:chgData name="Ahmed, Shareef" userId="ce7c6025-ca9f-4b65-b3ee-82447e2e582a" providerId="ADAL" clId="{97817EF0-D8B1-4C2B-B633-FE424D0D59BF}" dt="2023-10-18T04:29:44.713" v="8437" actId="208"/>
          <ac:spMkLst>
            <pc:docMk/>
            <pc:sldMk cId="3399196729" sldId="496"/>
            <ac:spMk id="6" creationId="{7BF90124-E3AF-DFB6-19F1-4E0DE805A6D2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21" creationId="{288AB46A-D003-57C8-AF8E-CA247075ACE5}"/>
          </ac:spMkLst>
        </pc:spChg>
        <pc:spChg chg="add del">
          <ac:chgData name="Ahmed, Shareef" userId="ce7c6025-ca9f-4b65-b3ee-82447e2e582a" providerId="ADAL" clId="{97817EF0-D8B1-4C2B-B633-FE424D0D59BF}" dt="2023-10-18T03:46:04.005" v="7773" actId="478"/>
          <ac:spMkLst>
            <pc:docMk/>
            <pc:sldMk cId="3399196729" sldId="496"/>
            <ac:spMk id="22" creationId="{F592FB76-54F5-81DE-4CB9-314929388049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23" creationId="{6194DBF8-F32C-4B2B-E640-963B7CC1BEF0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24" creationId="{CDCBED6E-156A-A888-5DFC-48AD5F0B4E6C}"/>
          </ac:spMkLst>
        </pc:spChg>
        <pc:spChg chg="mod">
          <ac:chgData name="Ahmed, Shareef" userId="ce7c6025-ca9f-4b65-b3ee-82447e2e582a" providerId="ADAL" clId="{97817EF0-D8B1-4C2B-B633-FE424D0D59BF}" dt="2023-10-18T03:45:48.654" v="7770" actId="20577"/>
          <ac:spMkLst>
            <pc:docMk/>
            <pc:sldMk cId="3399196729" sldId="496"/>
            <ac:spMk id="26" creationId="{15019854-CA13-1023-679E-018F2FD78266}"/>
          </ac:spMkLst>
        </pc:spChg>
        <pc:spChg chg="del mod">
          <ac:chgData name="Ahmed, Shareef" userId="ce7c6025-ca9f-4b65-b3ee-82447e2e582a" providerId="ADAL" clId="{97817EF0-D8B1-4C2B-B633-FE424D0D59BF}" dt="2023-10-18T04:20:24.374" v="8097" actId="478"/>
          <ac:spMkLst>
            <pc:docMk/>
            <pc:sldMk cId="3399196729" sldId="496"/>
            <ac:spMk id="42" creationId="{D48A3E55-8BA0-E87A-8041-75458170C800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47" creationId="{D1573CFE-6346-2F9C-8A9E-5B8638946E74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48" creationId="{63DC0AF9-3CB1-6A53-6489-8F8740418F4E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49" creationId="{54E4C978-CA66-9631-AD81-C64494372812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50" creationId="{44181C78-561F-13C7-54E0-2525A644AC68}"/>
          </ac:spMkLst>
        </pc:sp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16" creationId="{6A462A3B-FD2B-D174-0BCD-27485335AF91}"/>
          </ac:cxnSpMkLst>
        </pc:cxnChg>
        <pc:cxnChg chg="add del">
          <ac:chgData name="Ahmed, Shareef" userId="ce7c6025-ca9f-4b65-b3ee-82447e2e582a" providerId="ADAL" clId="{97817EF0-D8B1-4C2B-B633-FE424D0D59BF}" dt="2023-10-18T03:46:05.458" v="7774" actId="478"/>
          <ac:cxnSpMkLst>
            <pc:docMk/>
            <pc:sldMk cId="3399196729" sldId="496"/>
            <ac:cxnSpMk id="17" creationId="{052DD84C-B6A3-9B03-5182-3FC7000C4B82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18" creationId="{70A4BE7A-471E-19B5-DFF8-1DD498865B80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19" creationId="{D148F4E9-06F4-1B97-D4E0-ED78FB56DCD0}"/>
          </ac:cxnSpMkLst>
        </pc:cxnChg>
        <pc:cxnChg chg="add del">
          <ac:chgData name="Ahmed, Shareef" userId="ce7c6025-ca9f-4b65-b3ee-82447e2e582a" providerId="ADAL" clId="{97817EF0-D8B1-4C2B-B633-FE424D0D59BF}" dt="2023-10-18T03:46:07.092" v="7775" actId="478"/>
          <ac:cxnSpMkLst>
            <pc:docMk/>
            <pc:sldMk cId="3399196729" sldId="496"/>
            <ac:cxnSpMk id="20" creationId="{C1BDCBA0-BDDE-93D5-2B58-CC6E6D881548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25" creationId="{DC3A1C91-3F7E-B39A-3EF0-A68CCD4477AE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27" creationId="{D76D10D2-C0D4-277D-DFB4-31FA13632E77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1" creationId="{D7A1DEBD-5AC1-44F8-8E12-5F9180CFC9A8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3" creationId="{4A6887DA-164C-C2F1-7E32-CC41C6DBEEA2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4" creationId="{D35FC19C-DEF8-9613-3420-7B6FB7578E85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5" creationId="{7D55DE18-D178-6061-670C-0BF7A43A466C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6" creationId="{36011B71-2772-E59D-0EBB-D1BE372EA8B8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52" creationId="{0C40E8AA-77B7-E3D0-BBC0-89B05455B155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53" creationId="{59731EBD-438E-2549-C282-6371D08120CD}"/>
          </ac:cxnSpMkLst>
        </pc:cxnChg>
      </pc:sldChg>
      <pc:sldChg chg="delSp modSp add mod ord">
        <pc:chgData name="Ahmed, Shareef" userId="ce7c6025-ca9f-4b65-b3ee-82447e2e582a" providerId="ADAL" clId="{97817EF0-D8B1-4C2B-B633-FE424D0D59BF}" dt="2023-10-18T06:35:13.984" v="11123" actId="478"/>
        <pc:sldMkLst>
          <pc:docMk/>
          <pc:sldMk cId="697091587" sldId="497"/>
        </pc:sldMkLst>
        <pc:spChg chg="mod">
          <ac:chgData name="Ahmed, Shareef" userId="ce7c6025-ca9f-4b65-b3ee-82447e2e582a" providerId="ADAL" clId="{97817EF0-D8B1-4C2B-B633-FE424D0D59BF}" dt="2023-10-18T04:19:15.432" v="8096" actId="20577"/>
          <ac:spMkLst>
            <pc:docMk/>
            <pc:sldMk cId="697091587" sldId="497"/>
            <ac:spMk id="42" creationId="{D48A3E55-8BA0-E87A-8041-75458170C800}"/>
          </ac:spMkLst>
        </pc:spChg>
        <pc:spChg chg="del">
          <ac:chgData name="Ahmed, Shareef" userId="ce7c6025-ca9f-4b65-b3ee-82447e2e582a" providerId="ADAL" clId="{97817EF0-D8B1-4C2B-B633-FE424D0D59BF}" dt="2023-10-18T06:35:13.984" v="11123" actId="478"/>
          <ac:spMkLst>
            <pc:docMk/>
            <pc:sldMk cId="697091587" sldId="497"/>
            <ac:spMk id="47" creationId="{D1573CFE-6346-2F9C-8A9E-5B8638946E74}"/>
          </ac:spMkLst>
        </pc:spChg>
        <pc:spChg chg="del">
          <ac:chgData name="Ahmed, Shareef" userId="ce7c6025-ca9f-4b65-b3ee-82447e2e582a" providerId="ADAL" clId="{97817EF0-D8B1-4C2B-B633-FE424D0D59BF}" dt="2023-10-18T06:35:13.984" v="11123" actId="478"/>
          <ac:spMkLst>
            <pc:docMk/>
            <pc:sldMk cId="697091587" sldId="497"/>
            <ac:spMk id="48" creationId="{63DC0AF9-3CB1-6A53-6489-8F8740418F4E}"/>
          </ac:spMkLst>
        </pc:spChg>
        <pc:spChg chg="del">
          <ac:chgData name="Ahmed, Shareef" userId="ce7c6025-ca9f-4b65-b3ee-82447e2e582a" providerId="ADAL" clId="{97817EF0-D8B1-4C2B-B633-FE424D0D59BF}" dt="2023-10-18T06:35:13.984" v="11123" actId="478"/>
          <ac:spMkLst>
            <pc:docMk/>
            <pc:sldMk cId="697091587" sldId="497"/>
            <ac:spMk id="49" creationId="{54E4C978-CA66-9631-AD81-C64494372812}"/>
          </ac:spMkLst>
        </pc:spChg>
        <pc:spChg chg="del">
          <ac:chgData name="Ahmed, Shareef" userId="ce7c6025-ca9f-4b65-b3ee-82447e2e582a" providerId="ADAL" clId="{97817EF0-D8B1-4C2B-B633-FE424D0D59BF}" dt="2023-10-18T06:35:13.984" v="11123" actId="478"/>
          <ac:spMkLst>
            <pc:docMk/>
            <pc:sldMk cId="697091587" sldId="497"/>
            <ac:spMk id="50" creationId="{44181C78-561F-13C7-54E0-2525A644AC68}"/>
          </ac:spMkLst>
        </pc:sp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1" creationId="{D7A1DEBD-5AC1-44F8-8E12-5F9180CFC9A8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3" creationId="{4A6887DA-164C-C2F1-7E32-CC41C6DBEEA2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4" creationId="{D35FC19C-DEF8-9613-3420-7B6FB7578E85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5" creationId="{7D55DE18-D178-6061-670C-0BF7A43A466C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6" creationId="{36011B71-2772-E59D-0EBB-D1BE372EA8B8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52" creationId="{0C40E8AA-77B7-E3D0-BBC0-89B05455B155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53" creationId="{59731EBD-438E-2549-C282-6371D08120CD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8T06:41:48.942" v="11289" actId="20577"/>
        <pc:sldMkLst>
          <pc:docMk/>
          <pc:sldMk cId="1164682235" sldId="498"/>
        </pc:sldMkLst>
        <pc:spChg chg="del">
          <ac:chgData name="Ahmed, Shareef" userId="ce7c6025-ca9f-4b65-b3ee-82447e2e582a" providerId="ADAL" clId="{97817EF0-D8B1-4C2B-B633-FE424D0D59BF}" dt="2023-10-18T04:31:16.446" v="8439" actId="478"/>
          <ac:spMkLst>
            <pc:docMk/>
            <pc:sldMk cId="1164682235" sldId="498"/>
            <ac:spMk id="2" creationId="{D09D321E-E9FF-B2CC-DDAB-B26B6B291AA4}"/>
          </ac:spMkLst>
        </pc:spChg>
        <pc:spChg chg="add mod">
          <ac:chgData name="Ahmed, Shareef" userId="ce7c6025-ca9f-4b65-b3ee-82447e2e582a" providerId="ADAL" clId="{97817EF0-D8B1-4C2B-B633-FE424D0D59BF}" dt="2023-10-18T06:41:48.942" v="11289" actId="20577"/>
          <ac:spMkLst>
            <pc:docMk/>
            <pc:sldMk cId="1164682235" sldId="498"/>
            <ac:spMk id="3" creationId="{A3EB1D3E-27EE-A754-9BCB-64E53C171B37}"/>
          </ac:spMkLst>
        </pc:spChg>
        <pc:spChg chg="del">
          <ac:chgData name="Ahmed, Shareef" userId="ce7c6025-ca9f-4b65-b3ee-82447e2e582a" providerId="ADAL" clId="{97817EF0-D8B1-4C2B-B633-FE424D0D59BF}" dt="2023-10-18T04:31:18.713" v="8440" actId="478"/>
          <ac:spMkLst>
            <pc:docMk/>
            <pc:sldMk cId="1164682235" sldId="498"/>
            <ac:spMk id="6" creationId="{7BF90124-E3AF-DFB6-19F1-4E0DE805A6D2}"/>
          </ac:spMkLst>
        </pc:spChg>
        <pc:spChg chg="add mod">
          <ac:chgData name="Ahmed, Shareef" userId="ce7c6025-ca9f-4b65-b3ee-82447e2e582a" providerId="ADAL" clId="{97817EF0-D8B1-4C2B-B633-FE424D0D59BF}" dt="2023-10-18T04:55:24.539" v="8651" actId="12788"/>
          <ac:spMkLst>
            <pc:docMk/>
            <pc:sldMk cId="1164682235" sldId="498"/>
            <ac:spMk id="7" creationId="{721D4F54-61C5-A7BF-AEE1-87B290FDEEFE}"/>
          </ac:spMkLst>
        </pc:spChg>
        <pc:spChg chg="mod">
          <ac:chgData name="Ahmed, Shareef" userId="ce7c6025-ca9f-4b65-b3ee-82447e2e582a" providerId="ADAL" clId="{97817EF0-D8B1-4C2B-B633-FE424D0D59BF}" dt="2023-10-18T04:31:47.086" v="8462" actId="20577"/>
          <ac:spMkLst>
            <pc:docMk/>
            <pc:sldMk cId="1164682235" sldId="498"/>
            <ac:spMk id="26" creationId="{15019854-CA13-1023-679E-018F2FD78266}"/>
          </ac:spMkLst>
        </pc:spChg>
      </pc:sldChg>
      <pc:sldChg chg="addSp delSp modSp add mod">
        <pc:chgData name="Ahmed, Shareef" userId="ce7c6025-ca9f-4b65-b3ee-82447e2e582a" providerId="ADAL" clId="{97817EF0-D8B1-4C2B-B633-FE424D0D59BF}" dt="2023-10-18T06:45:32.839" v="11291" actId="20577"/>
        <pc:sldMkLst>
          <pc:docMk/>
          <pc:sldMk cId="1626398257" sldId="499"/>
        </pc:sldMkLst>
        <pc:spChg chg="mod">
          <ac:chgData name="Ahmed, Shareef" userId="ce7c6025-ca9f-4b65-b3ee-82447e2e582a" providerId="ADAL" clId="{97817EF0-D8B1-4C2B-B633-FE424D0D59BF}" dt="2023-10-18T06:45:32.839" v="11291" actId="20577"/>
          <ac:spMkLst>
            <pc:docMk/>
            <pc:sldMk cId="1626398257" sldId="499"/>
            <ac:spMk id="3" creationId="{A3EB1D3E-27EE-A754-9BCB-64E53C171B37}"/>
          </ac:spMkLst>
        </pc:spChg>
        <pc:spChg chg="mod">
          <ac:chgData name="Ahmed, Shareef" userId="ce7c6025-ca9f-4b65-b3ee-82447e2e582a" providerId="ADAL" clId="{97817EF0-D8B1-4C2B-B633-FE424D0D59BF}" dt="2023-10-18T05:03:56.521" v="8807" actId="20577"/>
          <ac:spMkLst>
            <pc:docMk/>
            <pc:sldMk cId="1626398257" sldId="499"/>
            <ac:spMk id="7" creationId="{721D4F54-61C5-A7BF-AEE1-87B290FDEEFE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8" creationId="{3315EDE3-8AD5-164B-851A-A2E9EFD2D2E9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9" creationId="{CAC12077-B417-117C-EEAD-89E41DCA4E7B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25" creationId="{F5AF3DC1-9326-7484-812A-D35A05591CE4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27" creationId="{92FC4A83-8679-C07A-F89C-F6363313F3D4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28" creationId="{29881257-B97B-58F5-E7AC-B045CF12FE38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29" creationId="{7BB459CA-E275-D6AA-FEFF-92FF5D422F3E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30" creationId="{ABD18848-6B16-821B-FEB0-455B21FAFB4C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31" creationId="{65B22A56-A1FB-3FB6-45F2-9A5E930A5749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32" creationId="{E41DEAD8-09E8-5506-BF65-7659CFC61AFF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33" creationId="{F1204BC2-AD01-CA88-A0E6-AD438F9E5654}"/>
          </ac:spMkLst>
        </pc:sp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6" creationId="{1AD00613-1EF6-98D3-2A59-AED989B6601E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0" creationId="{2BA33E24-0384-B24D-0FE5-230A5EA84042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2" creationId="{4FBE94C0-F3FC-9367-81AD-07819927C237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4" creationId="{E812C065-B780-2B92-50E6-842E90AC21B6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7" creationId="{E441BE0D-05AA-9950-108D-9336121F6AA6}"/>
          </ac:cxnSpMkLst>
        </pc:cxnChg>
        <pc:cxnChg chg="add del mod">
          <ac:chgData name="Ahmed, Shareef" userId="ce7c6025-ca9f-4b65-b3ee-82447e2e582a" providerId="ADAL" clId="{97817EF0-D8B1-4C2B-B633-FE424D0D59BF}" dt="2023-10-18T05:25:33.618" v="9461" actId="478"/>
          <ac:cxnSpMkLst>
            <pc:docMk/>
            <pc:sldMk cId="1626398257" sldId="499"/>
            <ac:cxnSpMk id="18" creationId="{B8E553B1-5928-506B-B6C8-BC22E529D6B9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9" creationId="{5064F094-9EB0-74A4-658E-C6377918F435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20" creationId="{01F1BFD2-77F8-5720-77FA-98446B138DB1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21" creationId="{F1192EE2-2534-92B7-8074-2C8987A900E5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22" creationId="{414D46FC-B0D7-7B78-729C-AFC176E0EB22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8T05:53:20.655" v="10506" actId="20577"/>
        <pc:sldMkLst>
          <pc:docMk/>
          <pc:sldMk cId="528688352" sldId="500"/>
        </pc:sldMkLst>
        <pc:spChg chg="mod">
          <ac:chgData name="Ahmed, Shareef" userId="ce7c6025-ca9f-4b65-b3ee-82447e2e582a" providerId="ADAL" clId="{97817EF0-D8B1-4C2B-B633-FE424D0D59BF}" dt="2023-10-18T05:53:20.655" v="10506" actId="20577"/>
          <ac:spMkLst>
            <pc:docMk/>
            <pc:sldMk cId="528688352" sldId="500"/>
            <ac:spMk id="3" creationId="{A3EB1D3E-27EE-A754-9BCB-64E53C171B37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8" creationId="{3315EDE3-8AD5-164B-851A-A2E9EFD2D2E9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9" creationId="{CAC12077-B417-117C-EEAD-89E41DCA4E7B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11" creationId="{0E8B99BE-34FF-77A5-80B5-50DB947E5709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13" creationId="{0B92C208-36C4-5AAC-4835-FB5CF6B4F861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25" creationId="{F5AF3DC1-9326-7484-812A-D35A05591CE4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27" creationId="{92FC4A83-8679-C07A-F89C-F6363313F3D4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28" creationId="{29881257-B97B-58F5-E7AC-B045CF12FE38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29" creationId="{7BB459CA-E275-D6AA-FEFF-92FF5D422F3E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30" creationId="{ABD18848-6B16-821B-FEB0-455B21FAFB4C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31" creationId="{65B22A56-A1FB-3FB6-45F2-9A5E930A5749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32" creationId="{E41DEAD8-09E8-5506-BF65-7659CFC61AFF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33" creationId="{F1204BC2-AD01-CA88-A0E6-AD438F9E5654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37" creationId="{F6E106A3-CE71-E144-E885-ECEA329B33E1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38" creationId="{5020E225-D939-1538-45F9-287224690613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39" creationId="{B080005B-89F6-FBB9-027F-CB63351DAA83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0" creationId="{EFC9E965-91EE-96B4-6366-775B7883CF0B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1" creationId="{A74F4917-A3C5-64FC-DEC2-8793B09069ED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2" creationId="{52BF23A0-3478-01F7-9A26-7DAD5F7389FE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3" creationId="{B6F59FA6-730C-68D1-2950-46A8F48315B5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4" creationId="{18CCC863-27D8-AE51-081B-3B5923CC2D6D}"/>
          </ac:spMkLst>
        </pc:spChg>
        <pc:spChg chg="add mod">
          <ac:chgData name="Ahmed, Shareef" userId="ce7c6025-ca9f-4b65-b3ee-82447e2e582a" providerId="ADAL" clId="{97817EF0-D8B1-4C2B-B633-FE424D0D59BF}" dt="2023-10-18T05:52:09.240" v="10500" actId="1076"/>
          <ac:spMkLst>
            <pc:docMk/>
            <pc:sldMk cId="528688352" sldId="500"/>
            <ac:spMk id="45" creationId="{A7834D80-F228-E864-BBB3-5E27827F735D}"/>
          </ac:spMkLst>
        </pc:sp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2" creationId="{7CC3D187-0C9E-93E0-2A9D-F8E30563F8B5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6" creationId="{1AD00613-1EF6-98D3-2A59-AED989B6601E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0" creationId="{2BA33E24-0384-B24D-0FE5-230A5EA84042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2" creationId="{4FBE94C0-F3FC-9367-81AD-07819927C237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4" creationId="{E812C065-B780-2B92-50E6-842E90AC21B6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15" creationId="{4E04BC62-9BAB-ABD1-CC2E-4C5159D71CB2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16" creationId="{B0DE6BDC-9B13-C867-135B-3549D21906FD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7" creationId="{E441BE0D-05AA-9950-108D-9336121F6AA6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18" creationId="{AFBDF35F-BFA1-3C35-0666-1180D96B80AC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9" creationId="{5064F094-9EB0-74A4-658E-C6377918F435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20" creationId="{01F1BFD2-77F8-5720-77FA-98446B138DB1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21" creationId="{F1192EE2-2534-92B7-8074-2C8987A900E5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22" creationId="{414D46FC-B0D7-7B78-729C-AFC176E0EB22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23" creationId="{E1F024BE-E812-075B-6BBB-EACAAE3CDCA8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24" creationId="{9D9DE95E-D12B-9D9D-D077-A678105982AA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34" creationId="{4883793E-79D6-9F41-5C3D-D5926D68A6F0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35" creationId="{DBF93BF0-AD11-E5C4-F4F3-B046446FF027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36" creationId="{8AA28A96-E43C-32E6-564F-B7E0D856A7E2}"/>
          </ac:cxnSpMkLst>
        </pc:cxnChg>
      </pc:sldChg>
      <pc:sldChg chg="delSp modSp add mod">
        <pc:chgData name="Ahmed, Shareef" userId="ce7c6025-ca9f-4b65-b3ee-82447e2e582a" providerId="ADAL" clId="{97817EF0-D8B1-4C2B-B633-FE424D0D59BF}" dt="2023-10-18T06:02:03.733" v="10907" actId="255"/>
        <pc:sldMkLst>
          <pc:docMk/>
          <pc:sldMk cId="2532594227" sldId="501"/>
        </pc:sldMkLst>
        <pc:spChg chg="mod">
          <ac:chgData name="Ahmed, Shareef" userId="ce7c6025-ca9f-4b65-b3ee-82447e2e582a" providerId="ADAL" clId="{97817EF0-D8B1-4C2B-B633-FE424D0D59BF}" dt="2023-10-18T06:02:03.733" v="10907" actId="255"/>
          <ac:spMkLst>
            <pc:docMk/>
            <pc:sldMk cId="2532594227" sldId="501"/>
            <ac:spMk id="3" creationId="{A3EB1D3E-27EE-A754-9BCB-64E53C171B37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11" creationId="{0E8B99BE-34FF-77A5-80B5-50DB947E5709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13" creationId="{0B92C208-36C4-5AAC-4835-FB5CF6B4F861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37" creationId="{F6E106A3-CE71-E144-E885-ECEA329B33E1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38" creationId="{5020E225-D939-1538-45F9-287224690613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39" creationId="{B080005B-89F6-FBB9-027F-CB63351DAA83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0" creationId="{EFC9E965-91EE-96B4-6366-775B7883CF0B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1" creationId="{A74F4917-A3C5-64FC-DEC2-8793B09069ED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2" creationId="{52BF23A0-3478-01F7-9A26-7DAD5F7389FE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3" creationId="{B6F59FA6-730C-68D1-2950-46A8F48315B5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4" creationId="{18CCC863-27D8-AE51-081B-3B5923CC2D6D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5" creationId="{A7834D80-F228-E864-BBB3-5E27827F735D}"/>
          </ac:spMkLst>
        </pc:sp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2" creationId="{7CC3D187-0C9E-93E0-2A9D-F8E30563F8B5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15" creationId="{4E04BC62-9BAB-ABD1-CC2E-4C5159D71CB2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16" creationId="{B0DE6BDC-9B13-C867-135B-3549D21906FD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18" creationId="{AFBDF35F-BFA1-3C35-0666-1180D96B80AC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23" creationId="{E1F024BE-E812-075B-6BBB-EACAAE3CDCA8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24" creationId="{9D9DE95E-D12B-9D9D-D077-A678105982AA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34" creationId="{4883793E-79D6-9F41-5C3D-D5926D68A6F0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35" creationId="{DBF93BF0-AD11-E5C4-F4F3-B046446FF027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36" creationId="{8AA28A96-E43C-32E6-564F-B7E0D856A7E2}"/>
          </ac:cxnSpMkLst>
        </pc:cxnChg>
      </pc:sldChg>
    </pc:docChg>
  </pc:docChgLst>
  <pc:docChgLst>
    <pc:chgData name="Ahmed, Shareef" userId="ce7c6025-ca9f-4b65-b3ee-82447e2e582a" providerId="ADAL" clId="{46F125C6-EDA2-45D5-81F0-0C124B66A11B}"/>
    <pc:docChg chg="undo redo custSel addSld delSld modSld sldOrd">
      <pc:chgData name="Ahmed, Shareef" userId="ce7c6025-ca9f-4b65-b3ee-82447e2e582a" providerId="ADAL" clId="{46F125C6-EDA2-45D5-81F0-0C124B66A11B}" dt="2023-11-20T20:03:13.762" v="10899" actId="14734"/>
      <pc:docMkLst>
        <pc:docMk/>
      </pc:docMkLst>
      <pc:sldChg chg="modSp mod">
        <pc:chgData name="Ahmed, Shareef" userId="ce7c6025-ca9f-4b65-b3ee-82447e2e582a" providerId="ADAL" clId="{46F125C6-EDA2-45D5-81F0-0C124B66A11B}" dt="2023-11-19T02:04:48.239" v="9176" actId="20577"/>
        <pc:sldMkLst>
          <pc:docMk/>
          <pc:sldMk cId="979164254" sldId="256"/>
        </pc:sldMkLst>
        <pc:spChg chg="mod">
          <ac:chgData name="Ahmed, Shareef" userId="ce7c6025-ca9f-4b65-b3ee-82447e2e582a" providerId="ADAL" clId="{46F125C6-EDA2-45D5-81F0-0C124B66A11B}" dt="2023-11-19T02:04:48.239" v="9176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addSp delSp modSp mod">
        <pc:chgData name="Ahmed, Shareef" userId="ce7c6025-ca9f-4b65-b3ee-82447e2e582a" providerId="ADAL" clId="{46F125C6-EDA2-45D5-81F0-0C124B66A11B}" dt="2023-11-19T03:20:05.257" v="10077" actId="1076"/>
        <pc:sldMkLst>
          <pc:docMk/>
          <pc:sldMk cId="2065397992" sldId="519"/>
        </pc:sldMkLst>
        <pc:spChg chg="mod">
          <ac:chgData name="Ahmed, Shareef" userId="ce7c6025-ca9f-4b65-b3ee-82447e2e582a" providerId="ADAL" clId="{46F125C6-EDA2-45D5-81F0-0C124B66A11B}" dt="2023-11-19T02:43:24.465" v="9218" actId="27636"/>
          <ac:spMkLst>
            <pc:docMk/>
            <pc:sldMk cId="2065397992" sldId="519"/>
            <ac:spMk id="2" creationId="{00000000-0000-0000-0000-000000000000}"/>
          </ac:spMkLst>
        </pc:spChg>
        <pc:spChg chg="mod">
          <ac:chgData name="Ahmed, Shareef" userId="ce7c6025-ca9f-4b65-b3ee-82447e2e582a" providerId="ADAL" clId="{46F125C6-EDA2-45D5-81F0-0C124B66A11B}" dt="2023-11-19T03:00:39.155" v="9479" actId="20577"/>
          <ac:spMkLst>
            <pc:docMk/>
            <pc:sldMk cId="2065397992" sldId="519"/>
            <ac:spMk id="3" creationId="{00000000-0000-0000-0000-000000000000}"/>
          </ac:spMkLst>
        </pc:spChg>
        <pc:spChg chg="add mod">
          <ac:chgData name="Ahmed, Shareef" userId="ce7c6025-ca9f-4b65-b3ee-82447e2e582a" providerId="ADAL" clId="{46F125C6-EDA2-45D5-81F0-0C124B66A11B}" dt="2023-11-16T17:13:47.523" v="293" actId="164"/>
          <ac:spMkLst>
            <pc:docMk/>
            <pc:sldMk cId="2065397992" sldId="519"/>
            <ac:spMk id="6" creationId="{A5588359-3D6E-0EC5-58C7-B5A50C7C0B6B}"/>
          </ac:spMkLst>
        </pc:spChg>
        <pc:spChg chg="del">
          <ac:chgData name="Ahmed, Shareef" userId="ce7c6025-ca9f-4b65-b3ee-82447e2e582a" providerId="ADAL" clId="{46F125C6-EDA2-45D5-81F0-0C124B66A11B}" dt="2023-11-16T05:41:11.407" v="174" actId="478"/>
          <ac:spMkLst>
            <pc:docMk/>
            <pc:sldMk cId="2065397992" sldId="519"/>
            <ac:spMk id="8" creationId="{1F23A945-F582-9413-06B9-7E082B666C75}"/>
          </ac:spMkLst>
        </pc:spChg>
        <pc:spChg chg="add mod">
          <ac:chgData name="Ahmed, Shareef" userId="ce7c6025-ca9f-4b65-b3ee-82447e2e582a" providerId="ADAL" clId="{46F125C6-EDA2-45D5-81F0-0C124B66A11B}" dt="2023-11-16T17:13:47.523" v="293" actId="164"/>
          <ac:spMkLst>
            <pc:docMk/>
            <pc:sldMk cId="2065397992" sldId="519"/>
            <ac:spMk id="9" creationId="{5CC7B34D-59EA-A0F0-0149-95D6D3BFC1DE}"/>
          </ac:spMkLst>
        </pc:spChg>
        <pc:spChg chg="add mod">
          <ac:chgData name="Ahmed, Shareef" userId="ce7c6025-ca9f-4b65-b3ee-82447e2e582a" providerId="ADAL" clId="{46F125C6-EDA2-45D5-81F0-0C124B66A11B}" dt="2023-11-16T17:13:47.523" v="293" actId="164"/>
          <ac:spMkLst>
            <pc:docMk/>
            <pc:sldMk cId="2065397992" sldId="519"/>
            <ac:spMk id="10" creationId="{77C10CB5-4C5B-56C2-1D4E-7AD2FA1EB42C}"/>
          </ac:spMkLst>
        </pc:spChg>
        <pc:spChg chg="add mod">
          <ac:chgData name="Ahmed, Shareef" userId="ce7c6025-ca9f-4b65-b3ee-82447e2e582a" providerId="ADAL" clId="{46F125C6-EDA2-45D5-81F0-0C124B66A11B}" dt="2023-11-16T17:13:47.523" v="293" actId="164"/>
          <ac:spMkLst>
            <pc:docMk/>
            <pc:sldMk cId="2065397992" sldId="519"/>
            <ac:spMk id="11" creationId="{7F0A4AEF-B7F1-8751-C5BD-A7B2EF4A209C}"/>
          </ac:spMkLst>
        </pc:spChg>
        <pc:spChg chg="add mod">
          <ac:chgData name="Ahmed, Shareef" userId="ce7c6025-ca9f-4b65-b3ee-82447e2e582a" providerId="ADAL" clId="{46F125C6-EDA2-45D5-81F0-0C124B66A11B}" dt="2023-11-16T17:13:47.523" v="293" actId="164"/>
          <ac:spMkLst>
            <pc:docMk/>
            <pc:sldMk cId="2065397992" sldId="519"/>
            <ac:spMk id="12" creationId="{6A1EA669-89B3-6FD5-8BBA-059114F4122D}"/>
          </ac:spMkLst>
        </pc:spChg>
        <pc:spChg chg="add mod">
          <ac:chgData name="Ahmed, Shareef" userId="ce7c6025-ca9f-4b65-b3ee-82447e2e582a" providerId="ADAL" clId="{46F125C6-EDA2-45D5-81F0-0C124B66A11B}" dt="2023-11-16T17:13:47.523" v="293" actId="164"/>
          <ac:spMkLst>
            <pc:docMk/>
            <pc:sldMk cId="2065397992" sldId="519"/>
            <ac:spMk id="13" creationId="{04688782-E7D5-48B6-4882-1D2795B17639}"/>
          </ac:spMkLst>
        </pc:spChg>
        <pc:spChg chg="add mod">
          <ac:chgData name="Ahmed, Shareef" userId="ce7c6025-ca9f-4b65-b3ee-82447e2e582a" providerId="ADAL" clId="{46F125C6-EDA2-45D5-81F0-0C124B66A11B}" dt="2023-11-16T17:13:47.523" v="293" actId="164"/>
          <ac:spMkLst>
            <pc:docMk/>
            <pc:sldMk cId="2065397992" sldId="519"/>
            <ac:spMk id="14" creationId="{4A377072-9ABD-24C9-D1E8-CEC09A7C9078}"/>
          </ac:spMkLst>
        </pc:spChg>
        <pc:spChg chg="add mod">
          <ac:chgData name="Ahmed, Shareef" userId="ce7c6025-ca9f-4b65-b3ee-82447e2e582a" providerId="ADAL" clId="{46F125C6-EDA2-45D5-81F0-0C124B66A11B}" dt="2023-11-16T17:13:47.523" v="293" actId="164"/>
          <ac:spMkLst>
            <pc:docMk/>
            <pc:sldMk cId="2065397992" sldId="519"/>
            <ac:spMk id="15" creationId="{49236DD8-CA2B-C0F1-BCCF-90861F4C9431}"/>
          </ac:spMkLst>
        </pc:spChg>
        <pc:spChg chg="add mod">
          <ac:chgData name="Ahmed, Shareef" userId="ce7c6025-ca9f-4b65-b3ee-82447e2e582a" providerId="ADAL" clId="{46F125C6-EDA2-45D5-81F0-0C124B66A11B}" dt="2023-11-16T17:13:47.523" v="293" actId="164"/>
          <ac:spMkLst>
            <pc:docMk/>
            <pc:sldMk cId="2065397992" sldId="519"/>
            <ac:spMk id="16" creationId="{E34246C9-F885-888D-6A90-09AB2F598C0A}"/>
          </ac:spMkLst>
        </pc:spChg>
        <pc:spChg chg="add mod">
          <ac:chgData name="Ahmed, Shareef" userId="ce7c6025-ca9f-4b65-b3ee-82447e2e582a" providerId="ADAL" clId="{46F125C6-EDA2-45D5-81F0-0C124B66A11B}" dt="2023-11-16T17:13:47.523" v="293" actId="164"/>
          <ac:spMkLst>
            <pc:docMk/>
            <pc:sldMk cId="2065397992" sldId="519"/>
            <ac:spMk id="51" creationId="{D3469063-AE03-D3A6-D891-1357E74A0CF2}"/>
          </ac:spMkLst>
        </pc:spChg>
        <pc:spChg chg="add mod">
          <ac:chgData name="Ahmed, Shareef" userId="ce7c6025-ca9f-4b65-b3ee-82447e2e582a" providerId="ADAL" clId="{46F125C6-EDA2-45D5-81F0-0C124B66A11B}" dt="2023-11-16T17:13:47.523" v="293" actId="164"/>
          <ac:spMkLst>
            <pc:docMk/>
            <pc:sldMk cId="2065397992" sldId="519"/>
            <ac:spMk id="52" creationId="{DE6059FA-39E6-3A88-711F-75EE2530984F}"/>
          </ac:spMkLst>
        </pc:spChg>
        <pc:spChg chg="add mod">
          <ac:chgData name="Ahmed, Shareef" userId="ce7c6025-ca9f-4b65-b3ee-82447e2e582a" providerId="ADAL" clId="{46F125C6-EDA2-45D5-81F0-0C124B66A11B}" dt="2023-11-16T17:13:47.523" v="293" actId="164"/>
          <ac:spMkLst>
            <pc:docMk/>
            <pc:sldMk cId="2065397992" sldId="519"/>
            <ac:spMk id="53" creationId="{F49D4E2A-1D7A-E6E5-BD96-6678DF8AE0AC}"/>
          </ac:spMkLst>
        </pc:spChg>
        <pc:spChg chg="add mod">
          <ac:chgData name="Ahmed, Shareef" userId="ce7c6025-ca9f-4b65-b3ee-82447e2e582a" providerId="ADAL" clId="{46F125C6-EDA2-45D5-81F0-0C124B66A11B}" dt="2023-11-16T17:13:47.523" v="293" actId="164"/>
          <ac:spMkLst>
            <pc:docMk/>
            <pc:sldMk cId="2065397992" sldId="519"/>
            <ac:spMk id="54" creationId="{2870B44F-4BB7-7340-B5C5-F725E96E3F66}"/>
          </ac:spMkLst>
        </pc:spChg>
        <pc:spChg chg="add mod">
          <ac:chgData name="Ahmed, Shareef" userId="ce7c6025-ca9f-4b65-b3ee-82447e2e582a" providerId="ADAL" clId="{46F125C6-EDA2-45D5-81F0-0C124B66A11B}" dt="2023-11-16T17:13:47.523" v="293" actId="164"/>
          <ac:spMkLst>
            <pc:docMk/>
            <pc:sldMk cId="2065397992" sldId="519"/>
            <ac:spMk id="55" creationId="{2772B812-6D98-7447-C57C-646D327DDB52}"/>
          </ac:spMkLst>
        </pc:spChg>
        <pc:spChg chg="add mod">
          <ac:chgData name="Ahmed, Shareef" userId="ce7c6025-ca9f-4b65-b3ee-82447e2e582a" providerId="ADAL" clId="{46F125C6-EDA2-45D5-81F0-0C124B66A11B}" dt="2023-11-16T17:13:47.523" v="293" actId="164"/>
          <ac:spMkLst>
            <pc:docMk/>
            <pc:sldMk cId="2065397992" sldId="519"/>
            <ac:spMk id="56" creationId="{2031B230-CE82-A097-B236-21A9E5FBF435}"/>
          </ac:spMkLst>
        </pc:spChg>
        <pc:spChg chg="add mod">
          <ac:chgData name="Ahmed, Shareef" userId="ce7c6025-ca9f-4b65-b3ee-82447e2e582a" providerId="ADAL" clId="{46F125C6-EDA2-45D5-81F0-0C124B66A11B}" dt="2023-11-16T17:13:47.523" v="293" actId="164"/>
          <ac:spMkLst>
            <pc:docMk/>
            <pc:sldMk cId="2065397992" sldId="519"/>
            <ac:spMk id="57" creationId="{C65AA2F9-92F4-99DB-077E-B3642D5B77A7}"/>
          </ac:spMkLst>
        </pc:spChg>
        <pc:spChg chg="add mod">
          <ac:chgData name="Ahmed, Shareef" userId="ce7c6025-ca9f-4b65-b3ee-82447e2e582a" providerId="ADAL" clId="{46F125C6-EDA2-45D5-81F0-0C124B66A11B}" dt="2023-11-16T17:13:47.523" v="293" actId="164"/>
          <ac:spMkLst>
            <pc:docMk/>
            <pc:sldMk cId="2065397992" sldId="519"/>
            <ac:spMk id="58" creationId="{81C494DD-A7F6-1EE0-AC12-5333944E568F}"/>
          </ac:spMkLst>
        </pc:spChg>
        <pc:spChg chg="add mod">
          <ac:chgData name="Ahmed, Shareef" userId="ce7c6025-ca9f-4b65-b3ee-82447e2e582a" providerId="ADAL" clId="{46F125C6-EDA2-45D5-81F0-0C124B66A11B}" dt="2023-11-16T17:13:47.523" v="293" actId="164"/>
          <ac:spMkLst>
            <pc:docMk/>
            <pc:sldMk cId="2065397992" sldId="519"/>
            <ac:spMk id="59" creationId="{D32E65C8-9CB4-D358-D213-C5D004C4B749}"/>
          </ac:spMkLst>
        </pc:spChg>
        <pc:spChg chg="add mod">
          <ac:chgData name="Ahmed, Shareef" userId="ce7c6025-ca9f-4b65-b3ee-82447e2e582a" providerId="ADAL" clId="{46F125C6-EDA2-45D5-81F0-0C124B66A11B}" dt="2023-11-16T17:13:47.523" v="293" actId="164"/>
          <ac:spMkLst>
            <pc:docMk/>
            <pc:sldMk cId="2065397992" sldId="519"/>
            <ac:spMk id="60" creationId="{1710040B-67F1-1B17-0479-0ED954CC1896}"/>
          </ac:spMkLst>
        </pc:spChg>
        <pc:spChg chg="add mod">
          <ac:chgData name="Ahmed, Shareef" userId="ce7c6025-ca9f-4b65-b3ee-82447e2e582a" providerId="ADAL" clId="{46F125C6-EDA2-45D5-81F0-0C124B66A11B}" dt="2023-11-16T17:13:47.523" v="293" actId="164"/>
          <ac:spMkLst>
            <pc:docMk/>
            <pc:sldMk cId="2065397992" sldId="519"/>
            <ac:spMk id="61" creationId="{5C7E265E-97BF-593B-D7EB-79D680A45066}"/>
          </ac:spMkLst>
        </pc:spChg>
        <pc:spChg chg="add mod">
          <ac:chgData name="Ahmed, Shareef" userId="ce7c6025-ca9f-4b65-b3ee-82447e2e582a" providerId="ADAL" clId="{46F125C6-EDA2-45D5-81F0-0C124B66A11B}" dt="2023-11-16T17:13:47.523" v="293" actId="164"/>
          <ac:spMkLst>
            <pc:docMk/>
            <pc:sldMk cId="2065397992" sldId="519"/>
            <ac:spMk id="62" creationId="{EA8B06D0-9D02-BD87-724C-C6B02867F652}"/>
          </ac:spMkLst>
        </pc:spChg>
        <pc:spChg chg="add mod">
          <ac:chgData name="Ahmed, Shareef" userId="ce7c6025-ca9f-4b65-b3ee-82447e2e582a" providerId="ADAL" clId="{46F125C6-EDA2-45D5-81F0-0C124B66A11B}" dt="2023-11-16T17:13:47.523" v="293" actId="164"/>
          <ac:spMkLst>
            <pc:docMk/>
            <pc:sldMk cId="2065397992" sldId="519"/>
            <ac:spMk id="63" creationId="{A80F124F-2E2A-0B03-7E02-0D4B1E89A368}"/>
          </ac:spMkLst>
        </pc:spChg>
        <pc:spChg chg="add mod">
          <ac:chgData name="Ahmed, Shareef" userId="ce7c6025-ca9f-4b65-b3ee-82447e2e582a" providerId="ADAL" clId="{46F125C6-EDA2-45D5-81F0-0C124B66A11B}" dt="2023-11-16T17:13:47.523" v="293" actId="164"/>
          <ac:spMkLst>
            <pc:docMk/>
            <pc:sldMk cId="2065397992" sldId="519"/>
            <ac:spMk id="64" creationId="{A578EFDF-FD75-8580-4680-3D20BBAB418E}"/>
          </ac:spMkLst>
        </pc:spChg>
        <pc:spChg chg="mod">
          <ac:chgData name="Ahmed, Shareef" userId="ce7c6025-ca9f-4b65-b3ee-82447e2e582a" providerId="ADAL" clId="{46F125C6-EDA2-45D5-81F0-0C124B66A11B}" dt="2023-11-16T17:13:52.851" v="295"/>
          <ac:spMkLst>
            <pc:docMk/>
            <pc:sldMk cId="2065397992" sldId="519"/>
            <ac:spMk id="74" creationId="{AEBC0B0D-157A-5A5B-B36D-A3AC592A4E38}"/>
          </ac:spMkLst>
        </pc:spChg>
        <pc:spChg chg="mod">
          <ac:chgData name="Ahmed, Shareef" userId="ce7c6025-ca9f-4b65-b3ee-82447e2e582a" providerId="ADAL" clId="{46F125C6-EDA2-45D5-81F0-0C124B66A11B}" dt="2023-11-16T17:13:52.851" v="295"/>
          <ac:spMkLst>
            <pc:docMk/>
            <pc:sldMk cId="2065397992" sldId="519"/>
            <ac:spMk id="75" creationId="{E54A1FE3-9158-A179-A791-2E72AA2E45DE}"/>
          </ac:spMkLst>
        </pc:spChg>
        <pc:spChg chg="mod">
          <ac:chgData name="Ahmed, Shareef" userId="ce7c6025-ca9f-4b65-b3ee-82447e2e582a" providerId="ADAL" clId="{46F125C6-EDA2-45D5-81F0-0C124B66A11B}" dt="2023-11-16T17:13:52.851" v="295"/>
          <ac:spMkLst>
            <pc:docMk/>
            <pc:sldMk cId="2065397992" sldId="519"/>
            <ac:spMk id="76" creationId="{D113F981-D893-7B24-920B-D069FD927285}"/>
          </ac:spMkLst>
        </pc:spChg>
        <pc:spChg chg="mod">
          <ac:chgData name="Ahmed, Shareef" userId="ce7c6025-ca9f-4b65-b3ee-82447e2e582a" providerId="ADAL" clId="{46F125C6-EDA2-45D5-81F0-0C124B66A11B}" dt="2023-11-19T03:20:02.435" v="10076" actId="1076"/>
          <ac:spMkLst>
            <pc:docMk/>
            <pc:sldMk cId="2065397992" sldId="519"/>
            <ac:spMk id="77" creationId="{A8BA0618-78FF-2B63-CAA1-3FCBD2BF6281}"/>
          </ac:spMkLst>
        </pc:spChg>
        <pc:spChg chg="del mod">
          <ac:chgData name="Ahmed, Shareef" userId="ce7c6025-ca9f-4b65-b3ee-82447e2e582a" providerId="ADAL" clId="{46F125C6-EDA2-45D5-81F0-0C124B66A11B}" dt="2023-11-19T03:01:05.515" v="9486" actId="478"/>
          <ac:spMkLst>
            <pc:docMk/>
            <pc:sldMk cId="2065397992" sldId="519"/>
            <ac:spMk id="78" creationId="{14B4090B-A2FC-C823-D426-A09B6409D972}"/>
          </ac:spMkLst>
        </pc:spChg>
        <pc:spChg chg="mod">
          <ac:chgData name="Ahmed, Shareef" userId="ce7c6025-ca9f-4b65-b3ee-82447e2e582a" providerId="ADAL" clId="{46F125C6-EDA2-45D5-81F0-0C124B66A11B}" dt="2023-11-19T03:02:35.180" v="9494" actId="20577"/>
          <ac:spMkLst>
            <pc:docMk/>
            <pc:sldMk cId="2065397992" sldId="519"/>
            <ac:spMk id="79" creationId="{E6E0C7F2-BF59-0065-9FC4-C688A38248A9}"/>
          </ac:spMkLst>
        </pc:spChg>
        <pc:spChg chg="mod">
          <ac:chgData name="Ahmed, Shareef" userId="ce7c6025-ca9f-4b65-b3ee-82447e2e582a" providerId="ADAL" clId="{46F125C6-EDA2-45D5-81F0-0C124B66A11B}" dt="2023-11-19T03:02:37.465" v="9496" actId="20577"/>
          <ac:spMkLst>
            <pc:docMk/>
            <pc:sldMk cId="2065397992" sldId="519"/>
            <ac:spMk id="80" creationId="{717B3A6E-FC68-72AF-6B1D-5D608D921B6A}"/>
          </ac:spMkLst>
        </pc:spChg>
        <pc:spChg chg="del mod">
          <ac:chgData name="Ahmed, Shareef" userId="ce7c6025-ca9f-4b65-b3ee-82447e2e582a" providerId="ADAL" clId="{46F125C6-EDA2-45D5-81F0-0C124B66A11B}" dt="2023-11-19T03:00:57.122" v="9483" actId="478"/>
          <ac:spMkLst>
            <pc:docMk/>
            <pc:sldMk cId="2065397992" sldId="519"/>
            <ac:spMk id="81" creationId="{ACE5C11C-A7A4-6D38-45F4-7E492E2768B1}"/>
          </ac:spMkLst>
        </pc:spChg>
        <pc:spChg chg="del mod">
          <ac:chgData name="Ahmed, Shareef" userId="ce7c6025-ca9f-4b65-b3ee-82447e2e582a" providerId="ADAL" clId="{46F125C6-EDA2-45D5-81F0-0C124B66A11B}" dt="2023-11-19T03:02:30.091" v="9490" actId="478"/>
          <ac:spMkLst>
            <pc:docMk/>
            <pc:sldMk cId="2065397992" sldId="519"/>
            <ac:spMk id="82" creationId="{3B8B76B6-E7DB-A836-8EE1-5875DB796A3B}"/>
          </ac:spMkLst>
        </pc:spChg>
        <pc:spChg chg="mod">
          <ac:chgData name="Ahmed, Shareef" userId="ce7c6025-ca9f-4b65-b3ee-82447e2e582a" providerId="ADAL" clId="{46F125C6-EDA2-45D5-81F0-0C124B66A11B}" dt="2023-11-16T17:28:11.229" v="329" actId="20577"/>
          <ac:spMkLst>
            <pc:docMk/>
            <pc:sldMk cId="2065397992" sldId="519"/>
            <ac:spMk id="97" creationId="{E088C9A2-9F72-F7DB-FC7B-9217E48EC2E0}"/>
          </ac:spMkLst>
        </pc:spChg>
        <pc:spChg chg="del mod">
          <ac:chgData name="Ahmed, Shareef" userId="ce7c6025-ca9f-4b65-b3ee-82447e2e582a" providerId="ADAL" clId="{46F125C6-EDA2-45D5-81F0-0C124B66A11B}" dt="2023-11-19T03:02:55.258" v="9503" actId="478"/>
          <ac:spMkLst>
            <pc:docMk/>
            <pc:sldMk cId="2065397992" sldId="519"/>
            <ac:spMk id="98" creationId="{4D434274-F1DC-FEB6-AB4F-6D302FA51709}"/>
          </ac:spMkLst>
        </pc:spChg>
        <pc:spChg chg="del mod">
          <ac:chgData name="Ahmed, Shareef" userId="ce7c6025-ca9f-4b65-b3ee-82447e2e582a" providerId="ADAL" clId="{46F125C6-EDA2-45D5-81F0-0C124B66A11B}" dt="2023-11-19T03:02:49.559" v="9501" actId="478"/>
          <ac:spMkLst>
            <pc:docMk/>
            <pc:sldMk cId="2065397992" sldId="519"/>
            <ac:spMk id="99" creationId="{199D4CB1-0418-4F40-44B3-1C9872410967}"/>
          </ac:spMkLst>
        </pc:spChg>
        <pc:spChg chg="del mod">
          <ac:chgData name="Ahmed, Shareef" userId="ce7c6025-ca9f-4b65-b3ee-82447e2e582a" providerId="ADAL" clId="{46F125C6-EDA2-45D5-81F0-0C124B66A11B}" dt="2023-11-19T03:02:39.548" v="9497" actId="478"/>
          <ac:spMkLst>
            <pc:docMk/>
            <pc:sldMk cId="2065397992" sldId="519"/>
            <ac:spMk id="100" creationId="{6F790B77-3F7C-DBDB-1300-D4856396D338}"/>
          </ac:spMkLst>
        </pc:spChg>
        <pc:spChg chg="del mod">
          <ac:chgData name="Ahmed, Shareef" userId="ce7c6025-ca9f-4b65-b3ee-82447e2e582a" providerId="ADAL" clId="{46F125C6-EDA2-45D5-81F0-0C124B66A11B}" dt="2023-11-16T17:28:20.944" v="331" actId="478"/>
          <ac:spMkLst>
            <pc:docMk/>
            <pc:sldMk cId="2065397992" sldId="519"/>
            <ac:spMk id="101" creationId="{E8CC1099-B5DF-89B5-D802-69230DD98709}"/>
          </ac:spMkLst>
        </pc:spChg>
        <pc:spChg chg="del mod">
          <ac:chgData name="Ahmed, Shareef" userId="ce7c6025-ca9f-4b65-b3ee-82447e2e582a" providerId="ADAL" clId="{46F125C6-EDA2-45D5-81F0-0C124B66A11B}" dt="2023-11-16T17:28:33.791" v="334" actId="478"/>
          <ac:spMkLst>
            <pc:docMk/>
            <pc:sldMk cId="2065397992" sldId="519"/>
            <ac:spMk id="102" creationId="{92866537-DF2D-5230-F43B-ABBBDD96904A}"/>
          </ac:spMkLst>
        </pc:spChg>
        <pc:spChg chg="del mod">
          <ac:chgData name="Ahmed, Shareef" userId="ce7c6025-ca9f-4b65-b3ee-82447e2e582a" providerId="ADAL" clId="{46F125C6-EDA2-45D5-81F0-0C124B66A11B}" dt="2023-11-19T03:02:44.831" v="9499" actId="478"/>
          <ac:spMkLst>
            <pc:docMk/>
            <pc:sldMk cId="2065397992" sldId="519"/>
            <ac:spMk id="103" creationId="{B3917E6F-9B03-3BE4-1E65-14B7F73C56F8}"/>
          </ac:spMkLst>
        </pc:spChg>
        <pc:spChg chg="del mod">
          <ac:chgData name="Ahmed, Shareef" userId="ce7c6025-ca9f-4b65-b3ee-82447e2e582a" providerId="ADAL" clId="{46F125C6-EDA2-45D5-81F0-0C124B66A11B}" dt="2023-11-19T03:01:09.844" v="9487" actId="478"/>
          <ac:spMkLst>
            <pc:docMk/>
            <pc:sldMk cId="2065397992" sldId="519"/>
            <ac:spMk id="104" creationId="{25A64CAB-92E1-6D86-B220-0B741DDB9F9D}"/>
          </ac:spMkLst>
        </pc:spChg>
        <pc:spChg chg="del mod">
          <ac:chgData name="Ahmed, Shareef" userId="ce7c6025-ca9f-4b65-b3ee-82447e2e582a" providerId="ADAL" clId="{46F125C6-EDA2-45D5-81F0-0C124B66A11B}" dt="2023-11-19T03:03:00.692" v="9505" actId="478"/>
          <ac:spMkLst>
            <pc:docMk/>
            <pc:sldMk cId="2065397992" sldId="519"/>
            <ac:spMk id="105" creationId="{18756B9D-C648-C481-3CB2-AC5D2AA8798C}"/>
          </ac:spMkLst>
        </pc:spChg>
        <pc:spChg chg="del mod">
          <ac:chgData name="Ahmed, Shareef" userId="ce7c6025-ca9f-4b65-b3ee-82447e2e582a" providerId="ADAL" clId="{46F125C6-EDA2-45D5-81F0-0C124B66A11B}" dt="2023-11-16T17:29:16.575" v="336" actId="478"/>
          <ac:spMkLst>
            <pc:docMk/>
            <pc:sldMk cId="2065397992" sldId="519"/>
            <ac:spMk id="106" creationId="{77E20027-5E1C-23A9-707B-3FF8BEF18A2D}"/>
          </ac:spMkLst>
        </pc:spChg>
        <pc:spChg chg="del mod">
          <ac:chgData name="Ahmed, Shareef" userId="ce7c6025-ca9f-4b65-b3ee-82447e2e582a" providerId="ADAL" clId="{46F125C6-EDA2-45D5-81F0-0C124B66A11B}" dt="2023-11-16T17:29:20.834" v="337" actId="478"/>
          <ac:spMkLst>
            <pc:docMk/>
            <pc:sldMk cId="2065397992" sldId="519"/>
            <ac:spMk id="107" creationId="{13678317-F0FA-B74D-AF99-EA582901DBA5}"/>
          </ac:spMkLst>
        </pc:spChg>
        <pc:spChg chg="del mod">
          <ac:chgData name="Ahmed, Shareef" userId="ce7c6025-ca9f-4b65-b3ee-82447e2e582a" providerId="ADAL" clId="{46F125C6-EDA2-45D5-81F0-0C124B66A11B}" dt="2023-11-16T17:29:34.016" v="340" actId="478"/>
          <ac:spMkLst>
            <pc:docMk/>
            <pc:sldMk cId="2065397992" sldId="519"/>
            <ac:spMk id="108" creationId="{A1527137-6698-0835-8233-D9AF396730C8}"/>
          </ac:spMkLst>
        </pc:spChg>
        <pc:spChg chg="del mod">
          <ac:chgData name="Ahmed, Shareef" userId="ce7c6025-ca9f-4b65-b3ee-82447e2e582a" providerId="ADAL" clId="{46F125C6-EDA2-45D5-81F0-0C124B66A11B}" dt="2023-11-19T03:01:02.901" v="9485" actId="478"/>
          <ac:spMkLst>
            <pc:docMk/>
            <pc:sldMk cId="2065397992" sldId="519"/>
            <ac:spMk id="109" creationId="{B13778B4-ECCC-3D91-7F7C-B5B1A69986FA}"/>
          </ac:spMkLst>
        </pc:spChg>
        <pc:spChg chg="del mod">
          <ac:chgData name="Ahmed, Shareef" userId="ce7c6025-ca9f-4b65-b3ee-82447e2e582a" providerId="ADAL" clId="{46F125C6-EDA2-45D5-81F0-0C124B66A11B}" dt="2023-11-19T03:03:04.416" v="9506" actId="478"/>
          <ac:spMkLst>
            <pc:docMk/>
            <pc:sldMk cId="2065397992" sldId="519"/>
            <ac:spMk id="110" creationId="{57C92B33-FF35-8399-9A30-1E27E78B41A6}"/>
          </ac:spMkLst>
        </pc:spChg>
        <pc:spChg chg="add del mod">
          <ac:chgData name="Ahmed, Shareef" userId="ce7c6025-ca9f-4b65-b3ee-82447e2e582a" providerId="ADAL" clId="{46F125C6-EDA2-45D5-81F0-0C124B66A11B}" dt="2023-11-19T02:59:54.885" v="9422" actId="478"/>
          <ac:spMkLst>
            <pc:docMk/>
            <pc:sldMk cId="2065397992" sldId="519"/>
            <ac:spMk id="111" creationId="{26993D84-CC96-AE75-B546-CA72C91CB421}"/>
          </ac:spMkLst>
        </pc:spChg>
        <pc:spChg chg="add del mod">
          <ac:chgData name="Ahmed, Shareef" userId="ce7c6025-ca9f-4b65-b3ee-82447e2e582a" providerId="ADAL" clId="{46F125C6-EDA2-45D5-81F0-0C124B66A11B}" dt="2023-11-19T03:00:46.507" v="9481" actId="478"/>
          <ac:spMkLst>
            <pc:docMk/>
            <pc:sldMk cId="2065397992" sldId="519"/>
            <ac:spMk id="112" creationId="{044D4BB1-A74C-5CC9-1175-22B0693B176E}"/>
          </ac:spMkLst>
        </pc:spChg>
        <pc:spChg chg="add del mod">
          <ac:chgData name="Ahmed, Shareef" userId="ce7c6025-ca9f-4b65-b3ee-82447e2e582a" providerId="ADAL" clId="{46F125C6-EDA2-45D5-81F0-0C124B66A11B}" dt="2023-11-19T03:00:42.681" v="9480" actId="478"/>
          <ac:spMkLst>
            <pc:docMk/>
            <pc:sldMk cId="2065397992" sldId="519"/>
            <ac:spMk id="113" creationId="{32FE3B56-8106-DA33-BA60-785294E1FBB2}"/>
          </ac:spMkLst>
        </pc:spChg>
        <pc:grpChg chg="add del mod">
          <ac:chgData name="Ahmed, Shareef" userId="ce7c6025-ca9f-4b65-b3ee-82447e2e582a" providerId="ADAL" clId="{46F125C6-EDA2-45D5-81F0-0C124B66A11B}" dt="2023-11-19T02:59:53.243" v="9421" actId="478"/>
          <ac:grpSpMkLst>
            <pc:docMk/>
            <pc:sldMk cId="2065397992" sldId="519"/>
            <ac:grpSpMk id="72" creationId="{E00E9D5B-6374-43DD-2B60-CB8AFE6E7C77}"/>
          </ac:grpSpMkLst>
        </pc:grpChg>
        <pc:grpChg chg="add mod">
          <ac:chgData name="Ahmed, Shareef" userId="ce7c6025-ca9f-4b65-b3ee-82447e2e582a" providerId="ADAL" clId="{46F125C6-EDA2-45D5-81F0-0C124B66A11B}" dt="2023-11-19T03:20:05.257" v="10077" actId="1076"/>
          <ac:grpSpMkLst>
            <pc:docMk/>
            <pc:sldMk cId="2065397992" sldId="519"/>
            <ac:grpSpMk id="73" creationId="{59393830-E2FE-23BC-9DEF-969C40DA3947}"/>
          </ac:grpSpMkLst>
        </pc:grpChg>
        <pc:picChg chg="del">
          <ac:chgData name="Ahmed, Shareef" userId="ce7c6025-ca9f-4b65-b3ee-82447e2e582a" providerId="ADAL" clId="{46F125C6-EDA2-45D5-81F0-0C124B66A11B}" dt="2023-11-16T05:41:09.792" v="173" actId="478"/>
          <ac:picMkLst>
            <pc:docMk/>
            <pc:sldMk cId="2065397992" sldId="519"/>
            <ac:picMk id="7" creationId="{613237FF-4AEA-2D7A-54D3-EBFC66274652}"/>
          </ac:picMkLst>
        </pc:picChg>
        <pc:cxnChg chg="add mod">
          <ac:chgData name="Ahmed, Shareef" userId="ce7c6025-ca9f-4b65-b3ee-82447e2e582a" providerId="ADAL" clId="{46F125C6-EDA2-45D5-81F0-0C124B66A11B}" dt="2023-11-19T02:59:53.243" v="9421" actId="478"/>
          <ac:cxnSpMkLst>
            <pc:docMk/>
            <pc:sldMk cId="2065397992" sldId="519"/>
            <ac:cxnSpMk id="18" creationId="{C11E032D-CF19-9BA5-660C-8B7547384A71}"/>
          </ac:cxnSpMkLst>
        </pc:cxnChg>
        <pc:cxnChg chg="add mod">
          <ac:chgData name="Ahmed, Shareef" userId="ce7c6025-ca9f-4b65-b3ee-82447e2e582a" providerId="ADAL" clId="{46F125C6-EDA2-45D5-81F0-0C124B66A11B}" dt="2023-11-19T02:59:53.243" v="9421" actId="478"/>
          <ac:cxnSpMkLst>
            <pc:docMk/>
            <pc:sldMk cId="2065397992" sldId="519"/>
            <ac:cxnSpMk id="20" creationId="{D11D509D-A279-0D1B-75B5-EB4B6CE6780F}"/>
          </ac:cxnSpMkLst>
        </pc:cxnChg>
        <pc:cxnChg chg="add mod">
          <ac:chgData name="Ahmed, Shareef" userId="ce7c6025-ca9f-4b65-b3ee-82447e2e582a" providerId="ADAL" clId="{46F125C6-EDA2-45D5-81F0-0C124B66A11B}" dt="2023-11-19T02:59:53.243" v="9421" actId="478"/>
          <ac:cxnSpMkLst>
            <pc:docMk/>
            <pc:sldMk cId="2065397992" sldId="519"/>
            <ac:cxnSpMk id="22" creationId="{A166C245-7C89-7152-96D8-C2CDC29D45DE}"/>
          </ac:cxnSpMkLst>
        </pc:cxnChg>
        <pc:cxnChg chg="add mod">
          <ac:chgData name="Ahmed, Shareef" userId="ce7c6025-ca9f-4b65-b3ee-82447e2e582a" providerId="ADAL" clId="{46F125C6-EDA2-45D5-81F0-0C124B66A11B}" dt="2023-11-19T02:59:53.243" v="9421" actId="478"/>
          <ac:cxnSpMkLst>
            <pc:docMk/>
            <pc:sldMk cId="2065397992" sldId="519"/>
            <ac:cxnSpMk id="24" creationId="{1DE8719B-DEA7-1BD8-A239-D53D947A043A}"/>
          </ac:cxnSpMkLst>
        </pc:cxnChg>
        <pc:cxnChg chg="add mod">
          <ac:chgData name="Ahmed, Shareef" userId="ce7c6025-ca9f-4b65-b3ee-82447e2e582a" providerId="ADAL" clId="{46F125C6-EDA2-45D5-81F0-0C124B66A11B}" dt="2023-11-19T02:59:53.243" v="9421" actId="478"/>
          <ac:cxnSpMkLst>
            <pc:docMk/>
            <pc:sldMk cId="2065397992" sldId="519"/>
            <ac:cxnSpMk id="26" creationId="{06532F86-4D0B-C35C-2474-369FAF7F381C}"/>
          </ac:cxnSpMkLst>
        </pc:cxnChg>
        <pc:cxnChg chg="add mod">
          <ac:chgData name="Ahmed, Shareef" userId="ce7c6025-ca9f-4b65-b3ee-82447e2e582a" providerId="ADAL" clId="{46F125C6-EDA2-45D5-81F0-0C124B66A11B}" dt="2023-11-19T02:59:53.243" v="9421" actId="478"/>
          <ac:cxnSpMkLst>
            <pc:docMk/>
            <pc:sldMk cId="2065397992" sldId="519"/>
            <ac:cxnSpMk id="28" creationId="{1CF2A8B8-D82A-642F-BAE5-48D6282FDC9C}"/>
          </ac:cxnSpMkLst>
        </pc:cxnChg>
        <pc:cxnChg chg="add mod">
          <ac:chgData name="Ahmed, Shareef" userId="ce7c6025-ca9f-4b65-b3ee-82447e2e582a" providerId="ADAL" clId="{46F125C6-EDA2-45D5-81F0-0C124B66A11B}" dt="2023-11-19T02:59:53.243" v="9421" actId="478"/>
          <ac:cxnSpMkLst>
            <pc:docMk/>
            <pc:sldMk cId="2065397992" sldId="519"/>
            <ac:cxnSpMk id="30" creationId="{EDC60E3C-6C2A-A783-B707-D3092273B620}"/>
          </ac:cxnSpMkLst>
        </pc:cxnChg>
        <pc:cxnChg chg="add mod">
          <ac:chgData name="Ahmed, Shareef" userId="ce7c6025-ca9f-4b65-b3ee-82447e2e582a" providerId="ADAL" clId="{46F125C6-EDA2-45D5-81F0-0C124B66A11B}" dt="2023-11-19T02:59:53.243" v="9421" actId="478"/>
          <ac:cxnSpMkLst>
            <pc:docMk/>
            <pc:sldMk cId="2065397992" sldId="519"/>
            <ac:cxnSpMk id="32" creationId="{3717889F-2877-E775-6D0A-A84DBFA78703}"/>
          </ac:cxnSpMkLst>
        </pc:cxnChg>
        <pc:cxnChg chg="add mod">
          <ac:chgData name="Ahmed, Shareef" userId="ce7c6025-ca9f-4b65-b3ee-82447e2e582a" providerId="ADAL" clId="{46F125C6-EDA2-45D5-81F0-0C124B66A11B}" dt="2023-11-19T02:59:53.243" v="9421" actId="478"/>
          <ac:cxnSpMkLst>
            <pc:docMk/>
            <pc:sldMk cId="2065397992" sldId="519"/>
            <ac:cxnSpMk id="34" creationId="{FC0F924A-6097-F57D-B9C4-9E59296BE0D2}"/>
          </ac:cxnSpMkLst>
        </pc:cxnChg>
        <pc:cxnChg chg="add mod">
          <ac:chgData name="Ahmed, Shareef" userId="ce7c6025-ca9f-4b65-b3ee-82447e2e582a" providerId="ADAL" clId="{46F125C6-EDA2-45D5-81F0-0C124B66A11B}" dt="2023-11-19T02:59:53.243" v="9421" actId="478"/>
          <ac:cxnSpMkLst>
            <pc:docMk/>
            <pc:sldMk cId="2065397992" sldId="519"/>
            <ac:cxnSpMk id="36" creationId="{A7772EF7-E6D2-6582-4C43-8BECF8DC975F}"/>
          </ac:cxnSpMkLst>
        </pc:cxnChg>
        <pc:cxnChg chg="add mod">
          <ac:chgData name="Ahmed, Shareef" userId="ce7c6025-ca9f-4b65-b3ee-82447e2e582a" providerId="ADAL" clId="{46F125C6-EDA2-45D5-81F0-0C124B66A11B}" dt="2023-11-19T02:59:53.243" v="9421" actId="478"/>
          <ac:cxnSpMkLst>
            <pc:docMk/>
            <pc:sldMk cId="2065397992" sldId="519"/>
            <ac:cxnSpMk id="38" creationId="{BD570263-494F-68E9-BDE3-68345D0C175B}"/>
          </ac:cxnSpMkLst>
        </pc:cxnChg>
        <pc:cxnChg chg="add mod">
          <ac:chgData name="Ahmed, Shareef" userId="ce7c6025-ca9f-4b65-b3ee-82447e2e582a" providerId="ADAL" clId="{46F125C6-EDA2-45D5-81F0-0C124B66A11B}" dt="2023-11-19T02:59:53.243" v="9421" actId="478"/>
          <ac:cxnSpMkLst>
            <pc:docMk/>
            <pc:sldMk cId="2065397992" sldId="519"/>
            <ac:cxnSpMk id="40" creationId="{323411B8-EC97-4260-3166-6F1BB91E5E0E}"/>
          </ac:cxnSpMkLst>
        </pc:cxnChg>
        <pc:cxnChg chg="add mod">
          <ac:chgData name="Ahmed, Shareef" userId="ce7c6025-ca9f-4b65-b3ee-82447e2e582a" providerId="ADAL" clId="{46F125C6-EDA2-45D5-81F0-0C124B66A11B}" dt="2023-11-19T02:59:53.243" v="9421" actId="478"/>
          <ac:cxnSpMkLst>
            <pc:docMk/>
            <pc:sldMk cId="2065397992" sldId="519"/>
            <ac:cxnSpMk id="43" creationId="{9E2F53F0-48D7-59DA-52AE-BD66974F995F}"/>
          </ac:cxnSpMkLst>
        </pc:cxnChg>
        <pc:cxnChg chg="add mod">
          <ac:chgData name="Ahmed, Shareef" userId="ce7c6025-ca9f-4b65-b3ee-82447e2e582a" providerId="ADAL" clId="{46F125C6-EDA2-45D5-81F0-0C124B66A11B}" dt="2023-11-19T02:59:53.243" v="9421" actId="478"/>
          <ac:cxnSpMkLst>
            <pc:docMk/>
            <pc:sldMk cId="2065397992" sldId="519"/>
            <ac:cxnSpMk id="46" creationId="{6645B985-DE59-274E-24F3-AA4266C691BC}"/>
          </ac:cxnSpMkLst>
        </pc:cxnChg>
        <pc:cxnChg chg="del mod">
          <ac:chgData name="Ahmed, Shareef" userId="ce7c6025-ca9f-4b65-b3ee-82447e2e582a" providerId="ADAL" clId="{46F125C6-EDA2-45D5-81F0-0C124B66A11B}" dt="2023-11-16T17:28:13.122" v="330" actId="478"/>
          <ac:cxnSpMkLst>
            <pc:docMk/>
            <pc:sldMk cId="2065397992" sldId="519"/>
            <ac:cxnSpMk id="83" creationId="{B130E190-C777-AA4E-B952-9F1616095901}"/>
          </ac:cxnSpMkLst>
        </pc:cxnChg>
        <pc:cxnChg chg="del mod">
          <ac:chgData name="Ahmed, Shareef" userId="ce7c6025-ca9f-4b65-b3ee-82447e2e582a" providerId="ADAL" clId="{46F125C6-EDA2-45D5-81F0-0C124B66A11B}" dt="2023-11-19T03:02:58.270" v="9504" actId="478"/>
          <ac:cxnSpMkLst>
            <pc:docMk/>
            <pc:sldMk cId="2065397992" sldId="519"/>
            <ac:cxnSpMk id="84" creationId="{82887FA2-E2D6-2B11-3E53-9F0D02FF4575}"/>
          </ac:cxnSpMkLst>
        </pc:cxnChg>
        <pc:cxnChg chg="del mod">
          <ac:chgData name="Ahmed, Shareef" userId="ce7c6025-ca9f-4b65-b3ee-82447e2e582a" providerId="ADAL" clId="{46F125C6-EDA2-45D5-81F0-0C124B66A11B}" dt="2023-11-19T03:03:07.007" v="9507" actId="478"/>
          <ac:cxnSpMkLst>
            <pc:docMk/>
            <pc:sldMk cId="2065397992" sldId="519"/>
            <ac:cxnSpMk id="85" creationId="{ABB4450E-E39A-DCEA-FFBF-403095C68873}"/>
          </ac:cxnSpMkLst>
        </pc:cxnChg>
        <pc:cxnChg chg="del mod">
          <ac:chgData name="Ahmed, Shareef" userId="ce7c6025-ca9f-4b65-b3ee-82447e2e582a" providerId="ADAL" clId="{46F125C6-EDA2-45D5-81F0-0C124B66A11B}" dt="2023-11-16T17:29:30.399" v="339" actId="478"/>
          <ac:cxnSpMkLst>
            <pc:docMk/>
            <pc:sldMk cId="2065397992" sldId="519"/>
            <ac:cxnSpMk id="86" creationId="{14946D3A-30F0-A4DC-4AF3-F9EAFC162B3E}"/>
          </ac:cxnSpMkLst>
        </pc:cxnChg>
        <pc:cxnChg chg="del mod">
          <ac:chgData name="Ahmed, Shareef" userId="ce7c6025-ca9f-4b65-b3ee-82447e2e582a" providerId="ADAL" clId="{46F125C6-EDA2-45D5-81F0-0C124B66A11B}" dt="2023-11-19T03:00:59.809" v="9484" actId="478"/>
          <ac:cxnSpMkLst>
            <pc:docMk/>
            <pc:sldMk cId="2065397992" sldId="519"/>
            <ac:cxnSpMk id="87" creationId="{7FBB1F4F-687F-058E-BF72-30289505F381}"/>
          </ac:cxnSpMkLst>
        </pc:cxnChg>
        <pc:cxnChg chg="del mod">
          <ac:chgData name="Ahmed, Shareef" userId="ce7c6025-ca9f-4b65-b3ee-82447e2e582a" providerId="ADAL" clId="{46F125C6-EDA2-45D5-81F0-0C124B66A11B}" dt="2023-11-19T03:01:11.966" v="9488" actId="478"/>
          <ac:cxnSpMkLst>
            <pc:docMk/>
            <pc:sldMk cId="2065397992" sldId="519"/>
            <ac:cxnSpMk id="88" creationId="{8E50FB9A-FCD3-791E-0181-22BD3867B954}"/>
          </ac:cxnSpMkLst>
        </pc:cxnChg>
        <pc:cxnChg chg="del mod">
          <ac:chgData name="Ahmed, Shareef" userId="ce7c6025-ca9f-4b65-b3ee-82447e2e582a" providerId="ADAL" clId="{46F125C6-EDA2-45D5-81F0-0C124B66A11B}" dt="2023-11-19T03:02:47.123" v="9500" actId="478"/>
          <ac:cxnSpMkLst>
            <pc:docMk/>
            <pc:sldMk cId="2065397992" sldId="519"/>
            <ac:cxnSpMk id="89" creationId="{084E1900-C2B0-BAA0-E228-D4AC2A609DB9}"/>
          </ac:cxnSpMkLst>
        </pc:cxnChg>
        <pc:cxnChg chg="del mod">
          <ac:chgData name="Ahmed, Shareef" userId="ce7c6025-ca9f-4b65-b3ee-82447e2e582a" providerId="ADAL" clId="{46F125C6-EDA2-45D5-81F0-0C124B66A11B}" dt="2023-11-19T03:02:51.948" v="9502" actId="478"/>
          <ac:cxnSpMkLst>
            <pc:docMk/>
            <pc:sldMk cId="2065397992" sldId="519"/>
            <ac:cxnSpMk id="90" creationId="{713515F6-5D7C-4689-448A-4C128729DEE4}"/>
          </ac:cxnSpMkLst>
        </pc:cxnChg>
        <pc:cxnChg chg="del mod">
          <ac:chgData name="Ahmed, Shareef" userId="ce7c6025-ca9f-4b65-b3ee-82447e2e582a" providerId="ADAL" clId="{46F125C6-EDA2-45D5-81F0-0C124B66A11B}" dt="2023-11-19T03:02:41.168" v="9498" actId="478"/>
          <ac:cxnSpMkLst>
            <pc:docMk/>
            <pc:sldMk cId="2065397992" sldId="519"/>
            <ac:cxnSpMk id="91" creationId="{B72381BD-2318-6D9C-AC13-882D9A747265}"/>
          </ac:cxnSpMkLst>
        </pc:cxnChg>
        <pc:cxnChg chg="del mod">
          <ac:chgData name="Ahmed, Shareef" userId="ce7c6025-ca9f-4b65-b3ee-82447e2e582a" providerId="ADAL" clId="{46F125C6-EDA2-45D5-81F0-0C124B66A11B}" dt="2023-11-16T17:29:24.362" v="338" actId="478"/>
          <ac:cxnSpMkLst>
            <pc:docMk/>
            <pc:sldMk cId="2065397992" sldId="519"/>
            <ac:cxnSpMk id="92" creationId="{1E2A4002-272A-0953-B3E2-EFEBDE08E726}"/>
          </ac:cxnSpMkLst>
        </pc:cxnChg>
        <pc:cxnChg chg="del mod">
          <ac:chgData name="Ahmed, Shareef" userId="ce7c6025-ca9f-4b65-b3ee-82447e2e582a" providerId="ADAL" clId="{46F125C6-EDA2-45D5-81F0-0C124B66A11B}" dt="2023-11-16T17:28:24.637" v="332" actId="478"/>
          <ac:cxnSpMkLst>
            <pc:docMk/>
            <pc:sldMk cId="2065397992" sldId="519"/>
            <ac:cxnSpMk id="93" creationId="{6AD02795-484A-D169-75B4-790C163455A7}"/>
          </ac:cxnSpMkLst>
        </pc:cxnChg>
        <pc:cxnChg chg="del mod">
          <ac:chgData name="Ahmed, Shareef" userId="ce7c6025-ca9f-4b65-b3ee-82447e2e582a" providerId="ADAL" clId="{46F125C6-EDA2-45D5-81F0-0C124B66A11B}" dt="2023-11-19T03:02:27.341" v="9489" actId="478"/>
          <ac:cxnSpMkLst>
            <pc:docMk/>
            <pc:sldMk cId="2065397992" sldId="519"/>
            <ac:cxnSpMk id="94" creationId="{DC8DE628-D8A3-6C85-54C2-C2600BBDC022}"/>
          </ac:cxnSpMkLst>
        </pc:cxnChg>
        <pc:cxnChg chg="del mod">
          <ac:chgData name="Ahmed, Shareef" userId="ce7c6025-ca9f-4b65-b3ee-82447e2e582a" providerId="ADAL" clId="{46F125C6-EDA2-45D5-81F0-0C124B66A11B}" dt="2023-11-16T17:28:30.330" v="333" actId="478"/>
          <ac:cxnSpMkLst>
            <pc:docMk/>
            <pc:sldMk cId="2065397992" sldId="519"/>
            <ac:cxnSpMk id="95" creationId="{2C836332-1141-C0B7-61FE-9C30E79DE899}"/>
          </ac:cxnSpMkLst>
        </pc:cxnChg>
        <pc:cxnChg chg="del mod">
          <ac:chgData name="Ahmed, Shareef" userId="ce7c6025-ca9f-4b65-b3ee-82447e2e582a" providerId="ADAL" clId="{46F125C6-EDA2-45D5-81F0-0C124B66A11B}" dt="2023-11-16T17:29:13.075" v="335" actId="478"/>
          <ac:cxnSpMkLst>
            <pc:docMk/>
            <pc:sldMk cId="2065397992" sldId="519"/>
            <ac:cxnSpMk id="96" creationId="{0DBA5BCD-2B68-FAE6-AABD-53798A36B88C}"/>
          </ac:cxnSpMkLst>
        </pc:cxnChg>
      </pc:sldChg>
      <pc:sldChg chg="addSp delSp modSp mod modAnim">
        <pc:chgData name="Ahmed, Shareef" userId="ce7c6025-ca9f-4b65-b3ee-82447e2e582a" providerId="ADAL" clId="{46F125C6-EDA2-45D5-81F0-0C124B66A11B}" dt="2023-11-19T03:57:43.323" v="10110"/>
        <pc:sldMkLst>
          <pc:docMk/>
          <pc:sldMk cId="694705654" sldId="521"/>
        </pc:sldMkLst>
        <pc:spChg chg="mod">
          <ac:chgData name="Ahmed, Shareef" userId="ce7c6025-ca9f-4b65-b3ee-82447e2e582a" providerId="ADAL" clId="{46F125C6-EDA2-45D5-81F0-0C124B66A11B}" dt="2023-11-18T01:55:52.133" v="1275" actId="14100"/>
          <ac:spMkLst>
            <pc:docMk/>
            <pc:sldMk cId="694705654" sldId="521"/>
            <ac:spMk id="3" creationId="{C867346B-53FE-441C-D7CB-ADAFED0CFFF2}"/>
          </ac:spMkLst>
        </pc:spChg>
        <pc:spChg chg="mod">
          <ac:chgData name="Ahmed, Shareef" userId="ce7c6025-ca9f-4b65-b3ee-82447e2e582a" providerId="ADAL" clId="{46F125C6-EDA2-45D5-81F0-0C124B66A11B}" dt="2023-11-18T02:07:32.734" v="1276"/>
          <ac:spMkLst>
            <pc:docMk/>
            <pc:sldMk cId="694705654" sldId="521"/>
            <ac:spMk id="7" creationId="{FE2AA7A6-14A5-63E0-B4D7-D1F5C375CA7D}"/>
          </ac:spMkLst>
        </pc:spChg>
        <pc:spChg chg="mod">
          <ac:chgData name="Ahmed, Shareef" userId="ce7c6025-ca9f-4b65-b3ee-82447e2e582a" providerId="ADAL" clId="{46F125C6-EDA2-45D5-81F0-0C124B66A11B}" dt="2023-11-18T02:07:32.734" v="1276"/>
          <ac:spMkLst>
            <pc:docMk/>
            <pc:sldMk cId="694705654" sldId="521"/>
            <ac:spMk id="8" creationId="{DF529C29-160A-23B5-A0B7-D75D08AEB8CC}"/>
          </ac:spMkLst>
        </pc:spChg>
        <pc:spChg chg="mod">
          <ac:chgData name="Ahmed, Shareef" userId="ce7c6025-ca9f-4b65-b3ee-82447e2e582a" providerId="ADAL" clId="{46F125C6-EDA2-45D5-81F0-0C124B66A11B}" dt="2023-11-18T01:50:52.770" v="1251" actId="27636"/>
          <ac:spMkLst>
            <pc:docMk/>
            <pc:sldMk cId="694705654" sldId="521"/>
            <ac:spMk id="9" creationId="{EB354F34-A414-2D5B-ABB0-95F38631EC6D}"/>
          </ac:spMkLst>
        </pc:spChg>
        <pc:spChg chg="mod">
          <ac:chgData name="Ahmed, Shareef" userId="ce7c6025-ca9f-4b65-b3ee-82447e2e582a" providerId="ADAL" clId="{46F125C6-EDA2-45D5-81F0-0C124B66A11B}" dt="2023-11-18T02:07:32.734" v="1276"/>
          <ac:spMkLst>
            <pc:docMk/>
            <pc:sldMk cId="694705654" sldId="521"/>
            <ac:spMk id="10" creationId="{4353738D-2DE2-2192-5EF3-F77CD4E1148D}"/>
          </ac:spMkLst>
        </pc:spChg>
        <pc:spChg chg="mod">
          <ac:chgData name="Ahmed, Shareef" userId="ce7c6025-ca9f-4b65-b3ee-82447e2e582a" providerId="ADAL" clId="{46F125C6-EDA2-45D5-81F0-0C124B66A11B}" dt="2023-11-18T02:07:32.734" v="1276"/>
          <ac:spMkLst>
            <pc:docMk/>
            <pc:sldMk cId="694705654" sldId="521"/>
            <ac:spMk id="11" creationId="{09354253-C3D6-2424-A765-79CA57A1CD69}"/>
          </ac:spMkLst>
        </pc:spChg>
        <pc:spChg chg="mod">
          <ac:chgData name="Ahmed, Shareef" userId="ce7c6025-ca9f-4b65-b3ee-82447e2e582a" providerId="ADAL" clId="{46F125C6-EDA2-45D5-81F0-0C124B66A11B}" dt="2023-11-18T02:07:32.734" v="1276"/>
          <ac:spMkLst>
            <pc:docMk/>
            <pc:sldMk cId="694705654" sldId="521"/>
            <ac:spMk id="12" creationId="{A12AF857-E8C5-0440-517A-3EED2C383E8F}"/>
          </ac:spMkLst>
        </pc:spChg>
        <pc:spChg chg="mod">
          <ac:chgData name="Ahmed, Shareef" userId="ce7c6025-ca9f-4b65-b3ee-82447e2e582a" providerId="ADAL" clId="{46F125C6-EDA2-45D5-81F0-0C124B66A11B}" dt="2023-11-18T02:07:32.734" v="1276"/>
          <ac:spMkLst>
            <pc:docMk/>
            <pc:sldMk cId="694705654" sldId="521"/>
            <ac:spMk id="13" creationId="{1DED3886-F4EB-5139-0081-D77D676EC92B}"/>
          </ac:spMkLst>
        </pc:spChg>
        <pc:spChg chg="mod">
          <ac:chgData name="Ahmed, Shareef" userId="ce7c6025-ca9f-4b65-b3ee-82447e2e582a" providerId="ADAL" clId="{46F125C6-EDA2-45D5-81F0-0C124B66A11B}" dt="2023-11-18T02:07:32.734" v="1276"/>
          <ac:spMkLst>
            <pc:docMk/>
            <pc:sldMk cId="694705654" sldId="521"/>
            <ac:spMk id="14" creationId="{A4137ADE-E4DC-7E24-0762-4A0F642B2A66}"/>
          </ac:spMkLst>
        </pc:spChg>
        <pc:spChg chg="mod">
          <ac:chgData name="Ahmed, Shareef" userId="ce7c6025-ca9f-4b65-b3ee-82447e2e582a" providerId="ADAL" clId="{46F125C6-EDA2-45D5-81F0-0C124B66A11B}" dt="2023-11-18T02:07:32.734" v="1276"/>
          <ac:spMkLst>
            <pc:docMk/>
            <pc:sldMk cId="694705654" sldId="521"/>
            <ac:spMk id="15" creationId="{4B769250-AB7B-70C2-07A4-CBAF2307B068}"/>
          </ac:spMkLst>
        </pc:spChg>
        <pc:spChg chg="mod">
          <ac:chgData name="Ahmed, Shareef" userId="ce7c6025-ca9f-4b65-b3ee-82447e2e582a" providerId="ADAL" clId="{46F125C6-EDA2-45D5-81F0-0C124B66A11B}" dt="2023-11-18T02:07:32.734" v="1276"/>
          <ac:spMkLst>
            <pc:docMk/>
            <pc:sldMk cId="694705654" sldId="521"/>
            <ac:spMk id="16" creationId="{ADCC169E-E7B3-1FA3-0BB1-C58FB5418A92}"/>
          </ac:spMkLst>
        </pc:spChg>
        <pc:spChg chg="mod">
          <ac:chgData name="Ahmed, Shareef" userId="ce7c6025-ca9f-4b65-b3ee-82447e2e582a" providerId="ADAL" clId="{46F125C6-EDA2-45D5-81F0-0C124B66A11B}" dt="2023-11-18T02:07:32.734" v="1276"/>
          <ac:spMkLst>
            <pc:docMk/>
            <pc:sldMk cId="694705654" sldId="521"/>
            <ac:spMk id="25" creationId="{FE8C24C5-4BEB-B90D-55F7-A68ABE9431C5}"/>
          </ac:spMkLst>
        </pc:spChg>
        <pc:spChg chg="mod">
          <ac:chgData name="Ahmed, Shareef" userId="ce7c6025-ca9f-4b65-b3ee-82447e2e582a" providerId="ADAL" clId="{46F125C6-EDA2-45D5-81F0-0C124B66A11B}" dt="2023-11-18T02:07:32.734" v="1276"/>
          <ac:spMkLst>
            <pc:docMk/>
            <pc:sldMk cId="694705654" sldId="521"/>
            <ac:spMk id="26" creationId="{0A088A9B-B3D8-1A4A-932D-5344AF6F0A86}"/>
          </ac:spMkLst>
        </pc:spChg>
        <pc:spChg chg="mod">
          <ac:chgData name="Ahmed, Shareef" userId="ce7c6025-ca9f-4b65-b3ee-82447e2e582a" providerId="ADAL" clId="{46F125C6-EDA2-45D5-81F0-0C124B66A11B}" dt="2023-11-18T02:07:32.734" v="1276"/>
          <ac:spMkLst>
            <pc:docMk/>
            <pc:sldMk cId="694705654" sldId="521"/>
            <ac:spMk id="27" creationId="{B498D076-FBA1-3915-36D4-B26745CECB5B}"/>
          </ac:spMkLst>
        </pc:spChg>
        <pc:spChg chg="mod">
          <ac:chgData name="Ahmed, Shareef" userId="ce7c6025-ca9f-4b65-b3ee-82447e2e582a" providerId="ADAL" clId="{46F125C6-EDA2-45D5-81F0-0C124B66A11B}" dt="2023-11-18T02:07:32.734" v="1276"/>
          <ac:spMkLst>
            <pc:docMk/>
            <pc:sldMk cId="694705654" sldId="521"/>
            <ac:spMk id="28" creationId="{3AF600A0-2DCA-4812-FDE5-86216D6491F1}"/>
          </ac:spMkLst>
        </pc:spChg>
        <pc:spChg chg="mod">
          <ac:chgData name="Ahmed, Shareef" userId="ce7c6025-ca9f-4b65-b3ee-82447e2e582a" providerId="ADAL" clId="{46F125C6-EDA2-45D5-81F0-0C124B66A11B}" dt="2023-11-18T02:07:32.734" v="1276"/>
          <ac:spMkLst>
            <pc:docMk/>
            <pc:sldMk cId="694705654" sldId="521"/>
            <ac:spMk id="29" creationId="{C03F4AB6-C154-5FF5-07E0-879829EF3FB4}"/>
          </ac:spMkLst>
        </pc:spChg>
        <pc:spChg chg="mod">
          <ac:chgData name="Ahmed, Shareef" userId="ce7c6025-ca9f-4b65-b3ee-82447e2e582a" providerId="ADAL" clId="{46F125C6-EDA2-45D5-81F0-0C124B66A11B}" dt="2023-11-18T02:07:32.734" v="1276"/>
          <ac:spMkLst>
            <pc:docMk/>
            <pc:sldMk cId="694705654" sldId="521"/>
            <ac:spMk id="30" creationId="{185AD8FB-FB29-1900-F189-DECF696DB4CC}"/>
          </ac:spMkLst>
        </pc:spChg>
        <pc:spChg chg="mod">
          <ac:chgData name="Ahmed, Shareef" userId="ce7c6025-ca9f-4b65-b3ee-82447e2e582a" providerId="ADAL" clId="{46F125C6-EDA2-45D5-81F0-0C124B66A11B}" dt="2023-11-18T02:07:32.734" v="1276"/>
          <ac:spMkLst>
            <pc:docMk/>
            <pc:sldMk cId="694705654" sldId="521"/>
            <ac:spMk id="31" creationId="{6F7917C7-980E-E39E-E2CD-F0A614B55C2E}"/>
          </ac:spMkLst>
        </pc:spChg>
        <pc:spChg chg="mod">
          <ac:chgData name="Ahmed, Shareef" userId="ce7c6025-ca9f-4b65-b3ee-82447e2e582a" providerId="ADAL" clId="{46F125C6-EDA2-45D5-81F0-0C124B66A11B}" dt="2023-11-18T02:07:32.734" v="1276"/>
          <ac:spMkLst>
            <pc:docMk/>
            <pc:sldMk cId="694705654" sldId="521"/>
            <ac:spMk id="32" creationId="{71906F0B-A02F-BB5A-76FD-40D4DF55E42E}"/>
          </ac:spMkLst>
        </pc:spChg>
        <pc:spChg chg="mod">
          <ac:chgData name="Ahmed, Shareef" userId="ce7c6025-ca9f-4b65-b3ee-82447e2e582a" providerId="ADAL" clId="{46F125C6-EDA2-45D5-81F0-0C124B66A11B}" dt="2023-11-18T02:07:52.190" v="1279"/>
          <ac:spMkLst>
            <pc:docMk/>
            <pc:sldMk cId="694705654" sldId="521"/>
            <ac:spMk id="34" creationId="{77E3C57A-0F60-9CB6-B5C9-0F1820867AFE}"/>
          </ac:spMkLst>
        </pc:spChg>
        <pc:spChg chg="mod">
          <ac:chgData name="Ahmed, Shareef" userId="ce7c6025-ca9f-4b65-b3ee-82447e2e582a" providerId="ADAL" clId="{46F125C6-EDA2-45D5-81F0-0C124B66A11B}" dt="2023-11-18T02:07:52.190" v="1279"/>
          <ac:spMkLst>
            <pc:docMk/>
            <pc:sldMk cId="694705654" sldId="521"/>
            <ac:spMk id="35" creationId="{36496C52-3FA6-6D09-04A2-877E011667BA}"/>
          </ac:spMkLst>
        </pc:spChg>
        <pc:spChg chg="mod">
          <ac:chgData name="Ahmed, Shareef" userId="ce7c6025-ca9f-4b65-b3ee-82447e2e582a" providerId="ADAL" clId="{46F125C6-EDA2-45D5-81F0-0C124B66A11B}" dt="2023-11-18T02:07:52.190" v="1279"/>
          <ac:spMkLst>
            <pc:docMk/>
            <pc:sldMk cId="694705654" sldId="521"/>
            <ac:spMk id="36" creationId="{91DBB131-01A3-9124-D0AF-2D1E6AFF7F8C}"/>
          </ac:spMkLst>
        </pc:spChg>
        <pc:spChg chg="mod">
          <ac:chgData name="Ahmed, Shareef" userId="ce7c6025-ca9f-4b65-b3ee-82447e2e582a" providerId="ADAL" clId="{46F125C6-EDA2-45D5-81F0-0C124B66A11B}" dt="2023-11-18T02:07:52.190" v="1279"/>
          <ac:spMkLst>
            <pc:docMk/>
            <pc:sldMk cId="694705654" sldId="521"/>
            <ac:spMk id="37" creationId="{FDE87797-7BEB-2782-C16E-A99F57FD8080}"/>
          </ac:spMkLst>
        </pc:spChg>
        <pc:spChg chg="mod">
          <ac:chgData name="Ahmed, Shareef" userId="ce7c6025-ca9f-4b65-b3ee-82447e2e582a" providerId="ADAL" clId="{46F125C6-EDA2-45D5-81F0-0C124B66A11B}" dt="2023-11-18T02:07:52.190" v="1279"/>
          <ac:spMkLst>
            <pc:docMk/>
            <pc:sldMk cId="694705654" sldId="521"/>
            <ac:spMk id="38" creationId="{D240A1CF-247B-5AE4-CF81-ED5164A24733}"/>
          </ac:spMkLst>
        </pc:spChg>
        <pc:spChg chg="mod">
          <ac:chgData name="Ahmed, Shareef" userId="ce7c6025-ca9f-4b65-b3ee-82447e2e582a" providerId="ADAL" clId="{46F125C6-EDA2-45D5-81F0-0C124B66A11B}" dt="2023-11-18T02:07:52.190" v="1279"/>
          <ac:spMkLst>
            <pc:docMk/>
            <pc:sldMk cId="694705654" sldId="521"/>
            <ac:spMk id="39" creationId="{61C54CBE-9002-36F0-73A7-1ABAE9D8C49A}"/>
          </ac:spMkLst>
        </pc:spChg>
        <pc:spChg chg="mod">
          <ac:chgData name="Ahmed, Shareef" userId="ce7c6025-ca9f-4b65-b3ee-82447e2e582a" providerId="ADAL" clId="{46F125C6-EDA2-45D5-81F0-0C124B66A11B}" dt="2023-11-18T02:07:52.190" v="1279"/>
          <ac:spMkLst>
            <pc:docMk/>
            <pc:sldMk cId="694705654" sldId="521"/>
            <ac:spMk id="40" creationId="{F9FC96D2-9957-806F-9389-20E8B3F8F3C3}"/>
          </ac:spMkLst>
        </pc:spChg>
        <pc:spChg chg="mod">
          <ac:chgData name="Ahmed, Shareef" userId="ce7c6025-ca9f-4b65-b3ee-82447e2e582a" providerId="ADAL" clId="{46F125C6-EDA2-45D5-81F0-0C124B66A11B}" dt="2023-11-18T02:07:52.190" v="1279"/>
          <ac:spMkLst>
            <pc:docMk/>
            <pc:sldMk cId="694705654" sldId="521"/>
            <ac:spMk id="41" creationId="{C067836A-C18F-3CFB-9AB1-CC8CF38E4324}"/>
          </ac:spMkLst>
        </pc:spChg>
        <pc:spChg chg="mod">
          <ac:chgData name="Ahmed, Shareef" userId="ce7c6025-ca9f-4b65-b3ee-82447e2e582a" providerId="ADAL" clId="{46F125C6-EDA2-45D5-81F0-0C124B66A11B}" dt="2023-11-18T02:07:52.190" v="1279"/>
          <ac:spMkLst>
            <pc:docMk/>
            <pc:sldMk cId="694705654" sldId="521"/>
            <ac:spMk id="42" creationId="{4D11596D-1DF3-2E28-2B00-E04DBBB2F528}"/>
          </ac:spMkLst>
        </pc:spChg>
        <pc:spChg chg="mod">
          <ac:chgData name="Ahmed, Shareef" userId="ce7c6025-ca9f-4b65-b3ee-82447e2e582a" providerId="ADAL" clId="{46F125C6-EDA2-45D5-81F0-0C124B66A11B}" dt="2023-11-18T02:07:52.190" v="1279"/>
          <ac:spMkLst>
            <pc:docMk/>
            <pc:sldMk cId="694705654" sldId="521"/>
            <ac:spMk id="57" creationId="{7E21EDFB-42FD-6BAC-BBE0-8D45EC558D49}"/>
          </ac:spMkLst>
        </pc:spChg>
        <pc:spChg chg="mod">
          <ac:chgData name="Ahmed, Shareef" userId="ce7c6025-ca9f-4b65-b3ee-82447e2e582a" providerId="ADAL" clId="{46F125C6-EDA2-45D5-81F0-0C124B66A11B}" dt="2023-11-18T02:07:52.190" v="1279"/>
          <ac:spMkLst>
            <pc:docMk/>
            <pc:sldMk cId="694705654" sldId="521"/>
            <ac:spMk id="58" creationId="{1FC32635-3A0F-AA70-324E-64F00F6AC666}"/>
          </ac:spMkLst>
        </pc:spChg>
        <pc:spChg chg="mod">
          <ac:chgData name="Ahmed, Shareef" userId="ce7c6025-ca9f-4b65-b3ee-82447e2e582a" providerId="ADAL" clId="{46F125C6-EDA2-45D5-81F0-0C124B66A11B}" dt="2023-11-18T02:07:52.190" v="1279"/>
          <ac:spMkLst>
            <pc:docMk/>
            <pc:sldMk cId="694705654" sldId="521"/>
            <ac:spMk id="59" creationId="{77B0211B-ECE6-D0EA-D405-B8D516219D53}"/>
          </ac:spMkLst>
        </pc:spChg>
        <pc:spChg chg="mod">
          <ac:chgData name="Ahmed, Shareef" userId="ce7c6025-ca9f-4b65-b3ee-82447e2e582a" providerId="ADAL" clId="{46F125C6-EDA2-45D5-81F0-0C124B66A11B}" dt="2023-11-18T02:07:52.190" v="1279"/>
          <ac:spMkLst>
            <pc:docMk/>
            <pc:sldMk cId="694705654" sldId="521"/>
            <ac:spMk id="60" creationId="{5770F54C-91AA-1D96-75B9-9FA0F60F5A6E}"/>
          </ac:spMkLst>
        </pc:spChg>
        <pc:spChg chg="mod">
          <ac:chgData name="Ahmed, Shareef" userId="ce7c6025-ca9f-4b65-b3ee-82447e2e582a" providerId="ADAL" clId="{46F125C6-EDA2-45D5-81F0-0C124B66A11B}" dt="2023-11-18T02:07:52.190" v="1279"/>
          <ac:spMkLst>
            <pc:docMk/>
            <pc:sldMk cId="694705654" sldId="521"/>
            <ac:spMk id="61" creationId="{18452233-D902-BA79-ACCE-8C084F0FD1A0}"/>
          </ac:spMkLst>
        </pc:spChg>
        <pc:spChg chg="mod">
          <ac:chgData name="Ahmed, Shareef" userId="ce7c6025-ca9f-4b65-b3ee-82447e2e582a" providerId="ADAL" clId="{46F125C6-EDA2-45D5-81F0-0C124B66A11B}" dt="2023-11-18T02:07:52.190" v="1279"/>
          <ac:spMkLst>
            <pc:docMk/>
            <pc:sldMk cId="694705654" sldId="521"/>
            <ac:spMk id="62" creationId="{646554C1-A9EE-95E6-FED2-B69368FE2E3F}"/>
          </ac:spMkLst>
        </pc:spChg>
        <pc:spChg chg="mod">
          <ac:chgData name="Ahmed, Shareef" userId="ce7c6025-ca9f-4b65-b3ee-82447e2e582a" providerId="ADAL" clId="{46F125C6-EDA2-45D5-81F0-0C124B66A11B}" dt="2023-11-18T02:07:52.190" v="1279"/>
          <ac:spMkLst>
            <pc:docMk/>
            <pc:sldMk cId="694705654" sldId="521"/>
            <ac:spMk id="63" creationId="{FD2335C6-6285-CF0D-E493-73FA2EFEA48C}"/>
          </ac:spMkLst>
        </pc:spChg>
        <pc:spChg chg="mod">
          <ac:chgData name="Ahmed, Shareef" userId="ce7c6025-ca9f-4b65-b3ee-82447e2e582a" providerId="ADAL" clId="{46F125C6-EDA2-45D5-81F0-0C124B66A11B}" dt="2023-11-18T02:07:52.190" v="1279"/>
          <ac:spMkLst>
            <pc:docMk/>
            <pc:sldMk cId="694705654" sldId="521"/>
            <ac:spMk id="64" creationId="{E68B14E9-B904-0F27-19FD-2ABF0A75382F}"/>
          </ac:spMkLst>
        </pc:spChg>
        <pc:spChg chg="mod">
          <ac:chgData name="Ahmed, Shareef" userId="ce7c6025-ca9f-4b65-b3ee-82447e2e582a" providerId="ADAL" clId="{46F125C6-EDA2-45D5-81F0-0C124B66A11B}" dt="2023-11-18T02:07:52.190" v="1279"/>
          <ac:spMkLst>
            <pc:docMk/>
            <pc:sldMk cId="694705654" sldId="521"/>
            <ac:spMk id="65" creationId="{D4CA5500-0C47-3205-7B48-53C18A6833D8}"/>
          </ac:spMkLst>
        </pc:spChg>
        <pc:spChg chg="mod">
          <ac:chgData name="Ahmed, Shareef" userId="ce7c6025-ca9f-4b65-b3ee-82447e2e582a" providerId="ADAL" clId="{46F125C6-EDA2-45D5-81F0-0C124B66A11B}" dt="2023-11-18T02:07:52.190" v="1279"/>
          <ac:spMkLst>
            <pc:docMk/>
            <pc:sldMk cId="694705654" sldId="521"/>
            <ac:spMk id="66" creationId="{05BA432B-8E8A-74A0-C84B-92B390E0EACE}"/>
          </ac:spMkLst>
        </pc:spChg>
        <pc:spChg chg="mod">
          <ac:chgData name="Ahmed, Shareef" userId="ce7c6025-ca9f-4b65-b3ee-82447e2e582a" providerId="ADAL" clId="{46F125C6-EDA2-45D5-81F0-0C124B66A11B}" dt="2023-11-18T02:07:52.190" v="1279"/>
          <ac:spMkLst>
            <pc:docMk/>
            <pc:sldMk cId="694705654" sldId="521"/>
            <ac:spMk id="67" creationId="{D15ABA26-6F24-4E41-A2F3-DAAC8538ABEC}"/>
          </ac:spMkLst>
        </pc:spChg>
        <pc:spChg chg="mod">
          <ac:chgData name="Ahmed, Shareef" userId="ce7c6025-ca9f-4b65-b3ee-82447e2e582a" providerId="ADAL" clId="{46F125C6-EDA2-45D5-81F0-0C124B66A11B}" dt="2023-11-18T02:07:52.190" v="1279"/>
          <ac:spMkLst>
            <pc:docMk/>
            <pc:sldMk cId="694705654" sldId="521"/>
            <ac:spMk id="68" creationId="{FE3F1A56-0E45-AE8D-B745-E4897D57F74E}"/>
          </ac:spMkLst>
        </pc:spChg>
        <pc:spChg chg="mod">
          <ac:chgData name="Ahmed, Shareef" userId="ce7c6025-ca9f-4b65-b3ee-82447e2e582a" providerId="ADAL" clId="{46F125C6-EDA2-45D5-81F0-0C124B66A11B}" dt="2023-11-18T02:07:52.190" v="1279"/>
          <ac:spMkLst>
            <pc:docMk/>
            <pc:sldMk cId="694705654" sldId="521"/>
            <ac:spMk id="69" creationId="{B4E49F95-06F0-EF83-228D-053E2DC39DE4}"/>
          </ac:spMkLst>
        </pc:spChg>
        <pc:spChg chg="mod">
          <ac:chgData name="Ahmed, Shareef" userId="ce7c6025-ca9f-4b65-b3ee-82447e2e582a" providerId="ADAL" clId="{46F125C6-EDA2-45D5-81F0-0C124B66A11B}" dt="2023-11-18T02:07:52.190" v="1279"/>
          <ac:spMkLst>
            <pc:docMk/>
            <pc:sldMk cId="694705654" sldId="521"/>
            <ac:spMk id="70" creationId="{4E6C4277-E003-D2CB-8D93-B86300C0D612}"/>
          </ac:spMkLst>
        </pc:spChg>
        <pc:spChg chg="del mod topLvl">
          <ac:chgData name="Ahmed, Shareef" userId="ce7c6025-ca9f-4b65-b3ee-82447e2e582a" providerId="ADAL" clId="{46F125C6-EDA2-45D5-81F0-0C124B66A11B}" dt="2023-11-18T03:14:09.619" v="1324" actId="478"/>
          <ac:spMkLst>
            <pc:docMk/>
            <pc:sldMk cId="694705654" sldId="521"/>
            <ac:spMk id="72" creationId="{4B9186C6-4FE2-CEC0-A3DB-5677A273ABD5}"/>
          </ac:spMkLst>
        </pc:spChg>
        <pc:spChg chg="del mod topLvl">
          <ac:chgData name="Ahmed, Shareef" userId="ce7c6025-ca9f-4b65-b3ee-82447e2e582a" providerId="ADAL" clId="{46F125C6-EDA2-45D5-81F0-0C124B66A11B}" dt="2023-11-18T03:14:09.619" v="1324" actId="478"/>
          <ac:spMkLst>
            <pc:docMk/>
            <pc:sldMk cId="694705654" sldId="521"/>
            <ac:spMk id="73" creationId="{BAAEF225-7457-8B2F-6D97-BA1EB3C7D773}"/>
          </ac:spMkLst>
        </pc:spChg>
        <pc:spChg chg="mod topLvl">
          <ac:chgData name="Ahmed, Shareef" userId="ce7c6025-ca9f-4b65-b3ee-82447e2e582a" providerId="ADAL" clId="{46F125C6-EDA2-45D5-81F0-0C124B66A11B}" dt="2023-11-18T03:15:22.025" v="1392" actId="164"/>
          <ac:spMkLst>
            <pc:docMk/>
            <pc:sldMk cId="694705654" sldId="521"/>
            <ac:spMk id="74" creationId="{5022E112-808F-0C83-D3B6-80239BCEABA3}"/>
          </ac:spMkLst>
        </pc:spChg>
        <pc:spChg chg="mod topLvl">
          <ac:chgData name="Ahmed, Shareef" userId="ce7c6025-ca9f-4b65-b3ee-82447e2e582a" providerId="ADAL" clId="{46F125C6-EDA2-45D5-81F0-0C124B66A11B}" dt="2023-11-18T03:15:22.025" v="1392" actId="164"/>
          <ac:spMkLst>
            <pc:docMk/>
            <pc:sldMk cId="694705654" sldId="521"/>
            <ac:spMk id="75" creationId="{9CBAE286-1607-23FD-946C-D8B6F27DBD7D}"/>
          </ac:spMkLst>
        </pc:spChg>
        <pc:spChg chg="mod topLvl">
          <ac:chgData name="Ahmed, Shareef" userId="ce7c6025-ca9f-4b65-b3ee-82447e2e582a" providerId="ADAL" clId="{46F125C6-EDA2-45D5-81F0-0C124B66A11B}" dt="2023-11-18T03:15:22.025" v="1392" actId="164"/>
          <ac:spMkLst>
            <pc:docMk/>
            <pc:sldMk cId="694705654" sldId="521"/>
            <ac:spMk id="76" creationId="{DA350986-24AF-28B3-FF17-09091BF8A63F}"/>
          </ac:spMkLst>
        </pc:spChg>
        <pc:spChg chg="del mod topLvl">
          <ac:chgData name="Ahmed, Shareef" userId="ce7c6025-ca9f-4b65-b3ee-82447e2e582a" providerId="ADAL" clId="{46F125C6-EDA2-45D5-81F0-0C124B66A11B}" dt="2023-11-18T03:14:09.619" v="1324" actId="478"/>
          <ac:spMkLst>
            <pc:docMk/>
            <pc:sldMk cId="694705654" sldId="521"/>
            <ac:spMk id="77" creationId="{C750031E-2228-84BD-5308-809570A408A6}"/>
          </ac:spMkLst>
        </pc:spChg>
        <pc:spChg chg="mod topLvl">
          <ac:chgData name="Ahmed, Shareef" userId="ce7c6025-ca9f-4b65-b3ee-82447e2e582a" providerId="ADAL" clId="{46F125C6-EDA2-45D5-81F0-0C124B66A11B}" dt="2023-11-18T03:15:22.025" v="1392" actId="164"/>
          <ac:spMkLst>
            <pc:docMk/>
            <pc:sldMk cId="694705654" sldId="521"/>
            <ac:spMk id="78" creationId="{F02BD473-9977-27D8-6F4F-48F7CC32EF1D}"/>
          </ac:spMkLst>
        </pc:spChg>
        <pc:spChg chg="mod topLvl">
          <ac:chgData name="Ahmed, Shareef" userId="ce7c6025-ca9f-4b65-b3ee-82447e2e582a" providerId="ADAL" clId="{46F125C6-EDA2-45D5-81F0-0C124B66A11B}" dt="2023-11-18T03:15:22.025" v="1392" actId="164"/>
          <ac:spMkLst>
            <pc:docMk/>
            <pc:sldMk cId="694705654" sldId="521"/>
            <ac:spMk id="79" creationId="{5D04C95A-978A-0F1E-87B9-917958B3FA79}"/>
          </ac:spMkLst>
        </pc:spChg>
        <pc:spChg chg="del mod topLvl">
          <ac:chgData name="Ahmed, Shareef" userId="ce7c6025-ca9f-4b65-b3ee-82447e2e582a" providerId="ADAL" clId="{46F125C6-EDA2-45D5-81F0-0C124B66A11B}" dt="2023-11-18T03:14:09.619" v="1324" actId="478"/>
          <ac:spMkLst>
            <pc:docMk/>
            <pc:sldMk cId="694705654" sldId="521"/>
            <ac:spMk id="80" creationId="{55E037F1-3C41-AC17-0023-22FFE150024E}"/>
          </ac:spMkLst>
        </pc:spChg>
        <pc:spChg chg="del mod topLvl">
          <ac:chgData name="Ahmed, Shareef" userId="ce7c6025-ca9f-4b65-b3ee-82447e2e582a" providerId="ADAL" clId="{46F125C6-EDA2-45D5-81F0-0C124B66A11B}" dt="2023-11-18T03:14:09.619" v="1324" actId="478"/>
          <ac:spMkLst>
            <pc:docMk/>
            <pc:sldMk cId="694705654" sldId="521"/>
            <ac:spMk id="95" creationId="{6E307459-A2D5-B0E2-56AE-2E1B0B2A6C56}"/>
          </ac:spMkLst>
        </pc:spChg>
        <pc:spChg chg="del mod topLvl">
          <ac:chgData name="Ahmed, Shareef" userId="ce7c6025-ca9f-4b65-b3ee-82447e2e582a" providerId="ADAL" clId="{46F125C6-EDA2-45D5-81F0-0C124B66A11B}" dt="2023-11-18T03:14:16.256" v="1326" actId="478"/>
          <ac:spMkLst>
            <pc:docMk/>
            <pc:sldMk cId="694705654" sldId="521"/>
            <ac:spMk id="96" creationId="{7352F56B-2F1F-198E-35FC-027291B3576D}"/>
          </ac:spMkLst>
        </pc:spChg>
        <pc:spChg chg="del mod topLvl">
          <ac:chgData name="Ahmed, Shareef" userId="ce7c6025-ca9f-4b65-b3ee-82447e2e582a" providerId="ADAL" clId="{46F125C6-EDA2-45D5-81F0-0C124B66A11B}" dt="2023-11-18T03:14:09.619" v="1324" actId="478"/>
          <ac:spMkLst>
            <pc:docMk/>
            <pc:sldMk cId="694705654" sldId="521"/>
            <ac:spMk id="97" creationId="{E7D342FB-FE89-08B4-B93D-34878E5F0CAA}"/>
          </ac:spMkLst>
        </pc:spChg>
        <pc:spChg chg="del mod topLvl">
          <ac:chgData name="Ahmed, Shareef" userId="ce7c6025-ca9f-4b65-b3ee-82447e2e582a" providerId="ADAL" clId="{46F125C6-EDA2-45D5-81F0-0C124B66A11B}" dt="2023-11-18T03:14:09.619" v="1324" actId="478"/>
          <ac:spMkLst>
            <pc:docMk/>
            <pc:sldMk cId="694705654" sldId="521"/>
            <ac:spMk id="98" creationId="{F5E0451D-3F32-6C9B-9EA5-D6250AF0C90A}"/>
          </ac:spMkLst>
        </pc:spChg>
        <pc:spChg chg="del mod topLvl">
          <ac:chgData name="Ahmed, Shareef" userId="ce7c6025-ca9f-4b65-b3ee-82447e2e582a" providerId="ADAL" clId="{46F125C6-EDA2-45D5-81F0-0C124B66A11B}" dt="2023-11-18T03:14:09.619" v="1324" actId="478"/>
          <ac:spMkLst>
            <pc:docMk/>
            <pc:sldMk cId="694705654" sldId="521"/>
            <ac:spMk id="99" creationId="{33F4DE65-286F-CE79-9B1B-DCA86A65887A}"/>
          </ac:spMkLst>
        </pc:spChg>
        <pc:spChg chg="del mod topLvl">
          <ac:chgData name="Ahmed, Shareef" userId="ce7c6025-ca9f-4b65-b3ee-82447e2e582a" providerId="ADAL" clId="{46F125C6-EDA2-45D5-81F0-0C124B66A11B}" dt="2023-11-18T03:14:09.619" v="1324" actId="478"/>
          <ac:spMkLst>
            <pc:docMk/>
            <pc:sldMk cId="694705654" sldId="521"/>
            <ac:spMk id="100" creationId="{05826A4D-47CC-57CC-B9F3-DD1575F89D40}"/>
          </ac:spMkLst>
        </pc:spChg>
        <pc:spChg chg="del mod topLvl">
          <ac:chgData name="Ahmed, Shareef" userId="ce7c6025-ca9f-4b65-b3ee-82447e2e582a" providerId="ADAL" clId="{46F125C6-EDA2-45D5-81F0-0C124B66A11B}" dt="2023-11-18T03:14:09.619" v="1324" actId="478"/>
          <ac:spMkLst>
            <pc:docMk/>
            <pc:sldMk cId="694705654" sldId="521"/>
            <ac:spMk id="101" creationId="{2CF06F78-2987-B1FC-B621-C06F4184FC8E}"/>
          </ac:spMkLst>
        </pc:spChg>
        <pc:spChg chg="mod topLvl">
          <ac:chgData name="Ahmed, Shareef" userId="ce7c6025-ca9f-4b65-b3ee-82447e2e582a" providerId="ADAL" clId="{46F125C6-EDA2-45D5-81F0-0C124B66A11B}" dt="2023-11-18T03:15:22.025" v="1392" actId="164"/>
          <ac:spMkLst>
            <pc:docMk/>
            <pc:sldMk cId="694705654" sldId="521"/>
            <ac:spMk id="102" creationId="{92F9EDB7-FD28-C7CA-D2BC-A1FB510E21BA}"/>
          </ac:spMkLst>
        </pc:spChg>
        <pc:spChg chg="del mod topLvl">
          <ac:chgData name="Ahmed, Shareef" userId="ce7c6025-ca9f-4b65-b3ee-82447e2e582a" providerId="ADAL" clId="{46F125C6-EDA2-45D5-81F0-0C124B66A11B}" dt="2023-11-18T03:14:18.899" v="1327" actId="478"/>
          <ac:spMkLst>
            <pc:docMk/>
            <pc:sldMk cId="694705654" sldId="521"/>
            <ac:spMk id="103" creationId="{CD029429-DB46-958E-E118-24802A49CAD3}"/>
          </ac:spMkLst>
        </pc:spChg>
        <pc:spChg chg="add del mod topLvl">
          <ac:chgData name="Ahmed, Shareef" userId="ce7c6025-ca9f-4b65-b3ee-82447e2e582a" providerId="ADAL" clId="{46F125C6-EDA2-45D5-81F0-0C124B66A11B}" dt="2023-11-18T03:15:22.025" v="1392" actId="164"/>
          <ac:spMkLst>
            <pc:docMk/>
            <pc:sldMk cId="694705654" sldId="521"/>
            <ac:spMk id="104" creationId="{7F951DB0-D7CC-D71A-18E2-3B82C902A656}"/>
          </ac:spMkLst>
        </pc:spChg>
        <pc:spChg chg="mod topLvl">
          <ac:chgData name="Ahmed, Shareef" userId="ce7c6025-ca9f-4b65-b3ee-82447e2e582a" providerId="ADAL" clId="{46F125C6-EDA2-45D5-81F0-0C124B66A11B}" dt="2023-11-18T03:15:22.025" v="1392" actId="164"/>
          <ac:spMkLst>
            <pc:docMk/>
            <pc:sldMk cId="694705654" sldId="521"/>
            <ac:spMk id="105" creationId="{1F011431-59E9-6D63-12F1-614929B29DDE}"/>
          </ac:spMkLst>
        </pc:spChg>
        <pc:spChg chg="mod topLvl">
          <ac:chgData name="Ahmed, Shareef" userId="ce7c6025-ca9f-4b65-b3ee-82447e2e582a" providerId="ADAL" clId="{46F125C6-EDA2-45D5-81F0-0C124B66A11B}" dt="2023-11-18T03:15:22.025" v="1392" actId="164"/>
          <ac:spMkLst>
            <pc:docMk/>
            <pc:sldMk cId="694705654" sldId="521"/>
            <ac:spMk id="106" creationId="{ABBAC5EC-8371-2877-2BDE-D88B5E396F1C}"/>
          </ac:spMkLst>
        </pc:spChg>
        <pc:spChg chg="mod topLvl">
          <ac:chgData name="Ahmed, Shareef" userId="ce7c6025-ca9f-4b65-b3ee-82447e2e582a" providerId="ADAL" clId="{46F125C6-EDA2-45D5-81F0-0C124B66A11B}" dt="2023-11-18T03:15:22.025" v="1392" actId="164"/>
          <ac:spMkLst>
            <pc:docMk/>
            <pc:sldMk cId="694705654" sldId="521"/>
            <ac:spMk id="107" creationId="{D9B5E1A4-D738-499F-4A01-68B54349DDF5}"/>
          </ac:spMkLst>
        </pc:spChg>
        <pc:spChg chg="add del mod topLvl">
          <ac:chgData name="Ahmed, Shareef" userId="ce7c6025-ca9f-4b65-b3ee-82447e2e582a" providerId="ADAL" clId="{46F125C6-EDA2-45D5-81F0-0C124B66A11B}" dt="2023-11-18T03:15:22.025" v="1392" actId="164"/>
          <ac:spMkLst>
            <pc:docMk/>
            <pc:sldMk cId="694705654" sldId="521"/>
            <ac:spMk id="108" creationId="{66D887F5-77BF-AD3E-C723-08C74D161673}"/>
          </ac:spMkLst>
        </pc:spChg>
        <pc:spChg chg="add mod">
          <ac:chgData name="Ahmed, Shareef" userId="ce7c6025-ca9f-4b65-b3ee-82447e2e582a" providerId="ADAL" clId="{46F125C6-EDA2-45D5-81F0-0C124B66A11B}" dt="2023-11-19T03:56:55.081" v="10105" actId="164"/>
          <ac:spMkLst>
            <pc:docMk/>
            <pc:sldMk cId="694705654" sldId="521"/>
            <ac:spMk id="109" creationId="{830DC748-AEEC-7198-0CFD-BA3F5D2BF5BD}"/>
          </ac:spMkLst>
        </pc:spChg>
        <pc:spChg chg="add mod">
          <ac:chgData name="Ahmed, Shareef" userId="ce7c6025-ca9f-4b65-b3ee-82447e2e582a" providerId="ADAL" clId="{46F125C6-EDA2-45D5-81F0-0C124B66A11B}" dt="2023-11-19T03:56:55.081" v="10105" actId="164"/>
          <ac:spMkLst>
            <pc:docMk/>
            <pc:sldMk cId="694705654" sldId="521"/>
            <ac:spMk id="110" creationId="{AE8ECB7C-BE40-76DF-E81D-0E392DCC576D}"/>
          </ac:spMkLst>
        </pc:spChg>
        <pc:grpChg chg="add del mod">
          <ac:chgData name="Ahmed, Shareef" userId="ce7c6025-ca9f-4b65-b3ee-82447e2e582a" providerId="ADAL" clId="{46F125C6-EDA2-45D5-81F0-0C124B66A11B}" dt="2023-11-18T02:07:43.966" v="1278" actId="478"/>
          <ac:grpSpMkLst>
            <pc:docMk/>
            <pc:sldMk cId="694705654" sldId="521"/>
            <ac:grpSpMk id="6" creationId="{FE731AD9-87B2-101F-0F7E-080ED338753D}"/>
          </ac:grpSpMkLst>
        </pc:grpChg>
        <pc:grpChg chg="add mod">
          <ac:chgData name="Ahmed, Shareef" userId="ce7c6025-ca9f-4b65-b3ee-82447e2e582a" providerId="ADAL" clId="{46F125C6-EDA2-45D5-81F0-0C124B66A11B}" dt="2023-11-19T03:56:55.081" v="10105" actId="164"/>
          <ac:grpSpMkLst>
            <pc:docMk/>
            <pc:sldMk cId="694705654" sldId="521"/>
            <ac:grpSpMk id="33" creationId="{97490A40-6A8A-14E8-2E46-D6224EBEFEA8}"/>
          </ac:grpSpMkLst>
        </pc:grpChg>
        <pc:grpChg chg="add del mod">
          <ac:chgData name="Ahmed, Shareef" userId="ce7c6025-ca9f-4b65-b3ee-82447e2e582a" providerId="ADAL" clId="{46F125C6-EDA2-45D5-81F0-0C124B66A11B}" dt="2023-11-18T03:13:57.418" v="1323" actId="165"/>
          <ac:grpSpMkLst>
            <pc:docMk/>
            <pc:sldMk cId="694705654" sldId="521"/>
            <ac:grpSpMk id="71" creationId="{13864C90-8A61-1E1C-2D04-CA88F6EAD2E0}"/>
          </ac:grpSpMkLst>
        </pc:grpChg>
        <pc:grpChg chg="add mod">
          <ac:chgData name="Ahmed, Shareef" userId="ce7c6025-ca9f-4b65-b3ee-82447e2e582a" providerId="ADAL" clId="{46F125C6-EDA2-45D5-81F0-0C124B66A11B}" dt="2023-11-19T03:56:55.081" v="10105" actId="164"/>
          <ac:grpSpMkLst>
            <pc:docMk/>
            <pc:sldMk cId="694705654" sldId="521"/>
            <ac:grpSpMk id="111" creationId="{BFAA703C-70CF-FF24-1958-B7D2F765EF2A}"/>
          </ac:grpSpMkLst>
        </pc:grpChg>
        <pc:grpChg chg="add mod">
          <ac:chgData name="Ahmed, Shareef" userId="ce7c6025-ca9f-4b65-b3ee-82447e2e582a" providerId="ADAL" clId="{46F125C6-EDA2-45D5-81F0-0C124B66A11B}" dt="2023-11-19T03:56:58.740" v="10106" actId="12788"/>
          <ac:grpSpMkLst>
            <pc:docMk/>
            <pc:sldMk cId="694705654" sldId="521"/>
            <ac:grpSpMk id="112" creationId="{830557B0-5C13-4EC2-DE3D-38F47A99C501}"/>
          </ac:grpSpMkLst>
        </pc:grpChg>
        <pc:cxnChg chg="mod">
          <ac:chgData name="Ahmed, Shareef" userId="ce7c6025-ca9f-4b65-b3ee-82447e2e582a" providerId="ADAL" clId="{46F125C6-EDA2-45D5-81F0-0C124B66A11B}" dt="2023-11-18T02:07:43.966" v="1278" actId="478"/>
          <ac:cxnSpMkLst>
            <pc:docMk/>
            <pc:sldMk cId="694705654" sldId="521"/>
            <ac:cxnSpMk id="17" creationId="{6E9D4083-2A89-F76E-6FA8-CA1F66DA2387}"/>
          </ac:cxnSpMkLst>
        </pc:cxnChg>
        <pc:cxnChg chg="mod">
          <ac:chgData name="Ahmed, Shareef" userId="ce7c6025-ca9f-4b65-b3ee-82447e2e582a" providerId="ADAL" clId="{46F125C6-EDA2-45D5-81F0-0C124B66A11B}" dt="2023-11-18T02:07:43.966" v="1278" actId="478"/>
          <ac:cxnSpMkLst>
            <pc:docMk/>
            <pc:sldMk cId="694705654" sldId="521"/>
            <ac:cxnSpMk id="18" creationId="{70C24B08-981E-1962-6110-D8B53254A8EA}"/>
          </ac:cxnSpMkLst>
        </pc:cxnChg>
        <pc:cxnChg chg="mod">
          <ac:chgData name="Ahmed, Shareef" userId="ce7c6025-ca9f-4b65-b3ee-82447e2e582a" providerId="ADAL" clId="{46F125C6-EDA2-45D5-81F0-0C124B66A11B}" dt="2023-11-18T02:07:43.966" v="1278" actId="478"/>
          <ac:cxnSpMkLst>
            <pc:docMk/>
            <pc:sldMk cId="694705654" sldId="521"/>
            <ac:cxnSpMk id="19" creationId="{B9644C0A-774B-36B7-511C-8D62ABFB5620}"/>
          </ac:cxnSpMkLst>
        </pc:cxnChg>
        <pc:cxnChg chg="mod">
          <ac:chgData name="Ahmed, Shareef" userId="ce7c6025-ca9f-4b65-b3ee-82447e2e582a" providerId="ADAL" clId="{46F125C6-EDA2-45D5-81F0-0C124B66A11B}" dt="2023-11-18T02:07:43.966" v="1278" actId="478"/>
          <ac:cxnSpMkLst>
            <pc:docMk/>
            <pc:sldMk cId="694705654" sldId="521"/>
            <ac:cxnSpMk id="20" creationId="{6B855460-DA15-41AC-F134-1489198C4DB3}"/>
          </ac:cxnSpMkLst>
        </pc:cxnChg>
        <pc:cxnChg chg="mod">
          <ac:chgData name="Ahmed, Shareef" userId="ce7c6025-ca9f-4b65-b3ee-82447e2e582a" providerId="ADAL" clId="{46F125C6-EDA2-45D5-81F0-0C124B66A11B}" dt="2023-11-18T02:07:43.966" v="1278" actId="478"/>
          <ac:cxnSpMkLst>
            <pc:docMk/>
            <pc:sldMk cId="694705654" sldId="521"/>
            <ac:cxnSpMk id="21" creationId="{58EBBA16-AD50-C25E-1A7D-7D8FB6B03A0E}"/>
          </ac:cxnSpMkLst>
        </pc:cxnChg>
        <pc:cxnChg chg="mod">
          <ac:chgData name="Ahmed, Shareef" userId="ce7c6025-ca9f-4b65-b3ee-82447e2e582a" providerId="ADAL" clId="{46F125C6-EDA2-45D5-81F0-0C124B66A11B}" dt="2023-11-18T02:07:43.966" v="1278" actId="478"/>
          <ac:cxnSpMkLst>
            <pc:docMk/>
            <pc:sldMk cId="694705654" sldId="521"/>
            <ac:cxnSpMk id="22" creationId="{DD7C7CF6-9547-6169-A75A-35FD3CA5A5B2}"/>
          </ac:cxnSpMkLst>
        </pc:cxnChg>
        <pc:cxnChg chg="mod">
          <ac:chgData name="Ahmed, Shareef" userId="ce7c6025-ca9f-4b65-b3ee-82447e2e582a" providerId="ADAL" clId="{46F125C6-EDA2-45D5-81F0-0C124B66A11B}" dt="2023-11-18T02:07:43.966" v="1278" actId="478"/>
          <ac:cxnSpMkLst>
            <pc:docMk/>
            <pc:sldMk cId="694705654" sldId="521"/>
            <ac:cxnSpMk id="23" creationId="{8996C765-076D-6CB5-1487-457D04537ABD}"/>
          </ac:cxnSpMkLst>
        </pc:cxnChg>
        <pc:cxnChg chg="mod">
          <ac:chgData name="Ahmed, Shareef" userId="ce7c6025-ca9f-4b65-b3ee-82447e2e582a" providerId="ADAL" clId="{46F125C6-EDA2-45D5-81F0-0C124B66A11B}" dt="2023-11-18T02:07:43.966" v="1278" actId="478"/>
          <ac:cxnSpMkLst>
            <pc:docMk/>
            <pc:sldMk cId="694705654" sldId="521"/>
            <ac:cxnSpMk id="24" creationId="{C1A78070-AF6A-B9CF-47BA-312DB1D6023F}"/>
          </ac:cxnSpMkLst>
        </pc:cxnChg>
        <pc:cxnChg chg="mod">
          <ac:chgData name="Ahmed, Shareef" userId="ce7c6025-ca9f-4b65-b3ee-82447e2e582a" providerId="ADAL" clId="{46F125C6-EDA2-45D5-81F0-0C124B66A11B}" dt="2023-11-18T02:24:48.430" v="1297" actId="14861"/>
          <ac:cxnSpMkLst>
            <pc:docMk/>
            <pc:sldMk cId="694705654" sldId="521"/>
            <ac:cxnSpMk id="43" creationId="{F65A97B4-F1F7-5CDB-7852-6D51DC56A701}"/>
          </ac:cxnSpMkLst>
        </pc:cxnChg>
        <pc:cxnChg chg="mod">
          <ac:chgData name="Ahmed, Shareef" userId="ce7c6025-ca9f-4b65-b3ee-82447e2e582a" providerId="ADAL" clId="{46F125C6-EDA2-45D5-81F0-0C124B66A11B}" dt="2023-11-18T02:24:37.814" v="1295" actId="14861"/>
          <ac:cxnSpMkLst>
            <pc:docMk/>
            <pc:sldMk cId="694705654" sldId="521"/>
            <ac:cxnSpMk id="44" creationId="{58DB556B-66B7-D85C-2B0A-ACF2CED974D6}"/>
          </ac:cxnSpMkLst>
        </pc:cxnChg>
        <pc:cxnChg chg="mod">
          <ac:chgData name="Ahmed, Shareef" userId="ce7c6025-ca9f-4b65-b3ee-82447e2e582a" providerId="ADAL" clId="{46F125C6-EDA2-45D5-81F0-0C124B66A11B}" dt="2023-11-18T02:22:37.973" v="1291" actId="14861"/>
          <ac:cxnSpMkLst>
            <pc:docMk/>
            <pc:sldMk cId="694705654" sldId="521"/>
            <ac:cxnSpMk id="45" creationId="{113A14D1-59DE-4547-F959-C4C9EA0D9F32}"/>
          </ac:cxnSpMkLst>
        </pc:cxnChg>
        <pc:cxnChg chg="mod">
          <ac:chgData name="Ahmed, Shareef" userId="ce7c6025-ca9f-4b65-b3ee-82447e2e582a" providerId="ADAL" clId="{46F125C6-EDA2-45D5-81F0-0C124B66A11B}" dt="2023-11-18T02:24:24.174" v="1293" actId="14861"/>
          <ac:cxnSpMkLst>
            <pc:docMk/>
            <pc:sldMk cId="694705654" sldId="521"/>
            <ac:cxnSpMk id="46" creationId="{2F349D0B-986D-7300-1BAA-D848D7BFAE67}"/>
          </ac:cxnSpMkLst>
        </pc:cxnChg>
        <pc:cxnChg chg="mod">
          <ac:chgData name="Ahmed, Shareef" userId="ce7c6025-ca9f-4b65-b3ee-82447e2e582a" providerId="ADAL" clId="{46F125C6-EDA2-45D5-81F0-0C124B66A11B}" dt="2023-11-18T02:07:52.190" v="1279"/>
          <ac:cxnSpMkLst>
            <pc:docMk/>
            <pc:sldMk cId="694705654" sldId="521"/>
            <ac:cxnSpMk id="47" creationId="{E0D1BEBD-2FF0-55E8-13D8-0D081C013F52}"/>
          </ac:cxnSpMkLst>
        </pc:cxnChg>
        <pc:cxnChg chg="mod">
          <ac:chgData name="Ahmed, Shareef" userId="ce7c6025-ca9f-4b65-b3ee-82447e2e582a" providerId="ADAL" clId="{46F125C6-EDA2-45D5-81F0-0C124B66A11B}" dt="2023-11-18T02:21:10.249" v="1286" actId="14861"/>
          <ac:cxnSpMkLst>
            <pc:docMk/>
            <pc:sldMk cId="694705654" sldId="521"/>
            <ac:cxnSpMk id="48" creationId="{7190823E-155D-9F17-A355-F1434D29901B}"/>
          </ac:cxnSpMkLst>
        </pc:cxnChg>
        <pc:cxnChg chg="mod">
          <ac:chgData name="Ahmed, Shareef" userId="ce7c6025-ca9f-4b65-b3ee-82447e2e582a" providerId="ADAL" clId="{46F125C6-EDA2-45D5-81F0-0C124B66A11B}" dt="2023-11-18T02:25:01.821" v="1299" actId="14861"/>
          <ac:cxnSpMkLst>
            <pc:docMk/>
            <pc:sldMk cId="694705654" sldId="521"/>
            <ac:cxnSpMk id="49" creationId="{01FD6955-A470-3B40-5666-1791A7B82275}"/>
          </ac:cxnSpMkLst>
        </pc:cxnChg>
        <pc:cxnChg chg="mod">
          <ac:chgData name="Ahmed, Shareef" userId="ce7c6025-ca9f-4b65-b3ee-82447e2e582a" providerId="ADAL" clId="{46F125C6-EDA2-45D5-81F0-0C124B66A11B}" dt="2023-11-18T02:07:52.190" v="1279"/>
          <ac:cxnSpMkLst>
            <pc:docMk/>
            <pc:sldMk cId="694705654" sldId="521"/>
            <ac:cxnSpMk id="50" creationId="{098961AC-F589-869E-D397-058A4A06FF8A}"/>
          </ac:cxnSpMkLst>
        </pc:cxnChg>
        <pc:cxnChg chg="mod">
          <ac:chgData name="Ahmed, Shareef" userId="ce7c6025-ca9f-4b65-b3ee-82447e2e582a" providerId="ADAL" clId="{46F125C6-EDA2-45D5-81F0-0C124B66A11B}" dt="2023-11-18T02:07:52.190" v="1279"/>
          <ac:cxnSpMkLst>
            <pc:docMk/>
            <pc:sldMk cId="694705654" sldId="521"/>
            <ac:cxnSpMk id="51" creationId="{A94AB6FF-EF7F-264E-8702-6F26C8E8E033}"/>
          </ac:cxnSpMkLst>
        </pc:cxnChg>
        <pc:cxnChg chg="mod">
          <ac:chgData name="Ahmed, Shareef" userId="ce7c6025-ca9f-4b65-b3ee-82447e2e582a" providerId="ADAL" clId="{46F125C6-EDA2-45D5-81F0-0C124B66A11B}" dt="2023-11-18T02:07:52.190" v="1279"/>
          <ac:cxnSpMkLst>
            <pc:docMk/>
            <pc:sldMk cId="694705654" sldId="521"/>
            <ac:cxnSpMk id="52" creationId="{7BC66DDE-994C-AC7B-C604-4C90509AD28E}"/>
          </ac:cxnSpMkLst>
        </pc:cxnChg>
        <pc:cxnChg chg="mod">
          <ac:chgData name="Ahmed, Shareef" userId="ce7c6025-ca9f-4b65-b3ee-82447e2e582a" providerId="ADAL" clId="{46F125C6-EDA2-45D5-81F0-0C124B66A11B}" dt="2023-11-18T02:07:52.190" v="1279"/>
          <ac:cxnSpMkLst>
            <pc:docMk/>
            <pc:sldMk cId="694705654" sldId="521"/>
            <ac:cxnSpMk id="53" creationId="{B44D978B-8B11-ABF2-2791-65110A47DDF6}"/>
          </ac:cxnSpMkLst>
        </pc:cxnChg>
        <pc:cxnChg chg="mod">
          <ac:chgData name="Ahmed, Shareef" userId="ce7c6025-ca9f-4b65-b3ee-82447e2e582a" providerId="ADAL" clId="{46F125C6-EDA2-45D5-81F0-0C124B66A11B}" dt="2023-11-18T02:07:52.190" v="1279"/>
          <ac:cxnSpMkLst>
            <pc:docMk/>
            <pc:sldMk cId="694705654" sldId="521"/>
            <ac:cxnSpMk id="54" creationId="{DE8F82A6-3713-34E0-7F57-C709B1F73151}"/>
          </ac:cxnSpMkLst>
        </pc:cxnChg>
        <pc:cxnChg chg="mod">
          <ac:chgData name="Ahmed, Shareef" userId="ce7c6025-ca9f-4b65-b3ee-82447e2e582a" providerId="ADAL" clId="{46F125C6-EDA2-45D5-81F0-0C124B66A11B}" dt="2023-11-18T02:21:33.603" v="1287" actId="14861"/>
          <ac:cxnSpMkLst>
            <pc:docMk/>
            <pc:sldMk cId="694705654" sldId="521"/>
            <ac:cxnSpMk id="55" creationId="{CD189296-5309-0127-5439-756EA0F040C2}"/>
          </ac:cxnSpMkLst>
        </pc:cxnChg>
        <pc:cxnChg chg="mod">
          <ac:chgData name="Ahmed, Shareef" userId="ce7c6025-ca9f-4b65-b3ee-82447e2e582a" providerId="ADAL" clId="{46F125C6-EDA2-45D5-81F0-0C124B66A11B}" dt="2023-11-18T02:22:00.460" v="1289" actId="14861"/>
          <ac:cxnSpMkLst>
            <pc:docMk/>
            <pc:sldMk cId="694705654" sldId="521"/>
            <ac:cxnSpMk id="56" creationId="{CF699C7A-A201-7170-BB58-17B164E6D569}"/>
          </ac:cxnSpMkLst>
        </pc:cxnChg>
        <pc:cxnChg chg="del mod topLvl">
          <ac:chgData name="Ahmed, Shareef" userId="ce7c6025-ca9f-4b65-b3ee-82447e2e582a" providerId="ADAL" clId="{46F125C6-EDA2-45D5-81F0-0C124B66A11B}" dt="2023-11-18T03:14:09.619" v="1324" actId="478"/>
          <ac:cxnSpMkLst>
            <pc:docMk/>
            <pc:sldMk cId="694705654" sldId="521"/>
            <ac:cxnSpMk id="81" creationId="{DAE6DD9C-5E94-5FDD-93C5-F1F9F7D70B62}"/>
          </ac:cxnSpMkLst>
        </pc:cxnChg>
        <pc:cxnChg chg="del mod topLvl">
          <ac:chgData name="Ahmed, Shareef" userId="ce7c6025-ca9f-4b65-b3ee-82447e2e582a" providerId="ADAL" clId="{46F125C6-EDA2-45D5-81F0-0C124B66A11B}" dt="2023-11-18T03:14:09.619" v="1324" actId="478"/>
          <ac:cxnSpMkLst>
            <pc:docMk/>
            <pc:sldMk cId="694705654" sldId="521"/>
            <ac:cxnSpMk id="82" creationId="{FE9F1491-B42E-FE3C-5A91-B6FE3B65B621}"/>
          </ac:cxnSpMkLst>
        </pc:cxnChg>
        <pc:cxnChg chg="add del mod topLvl">
          <ac:chgData name="Ahmed, Shareef" userId="ce7c6025-ca9f-4b65-b3ee-82447e2e582a" providerId="ADAL" clId="{46F125C6-EDA2-45D5-81F0-0C124B66A11B}" dt="2023-11-18T03:15:22.025" v="1392" actId="164"/>
          <ac:cxnSpMkLst>
            <pc:docMk/>
            <pc:sldMk cId="694705654" sldId="521"/>
            <ac:cxnSpMk id="83" creationId="{445DF474-2121-47E7-36B6-6032EBFB5D5E}"/>
          </ac:cxnSpMkLst>
        </pc:cxnChg>
        <pc:cxnChg chg="mod topLvl">
          <ac:chgData name="Ahmed, Shareef" userId="ce7c6025-ca9f-4b65-b3ee-82447e2e582a" providerId="ADAL" clId="{46F125C6-EDA2-45D5-81F0-0C124B66A11B}" dt="2023-11-18T03:15:22.025" v="1392" actId="164"/>
          <ac:cxnSpMkLst>
            <pc:docMk/>
            <pc:sldMk cId="694705654" sldId="521"/>
            <ac:cxnSpMk id="84" creationId="{39F034A0-81F3-78C3-4F33-3826846158BF}"/>
          </ac:cxnSpMkLst>
        </pc:cxnChg>
        <pc:cxnChg chg="mod topLvl">
          <ac:chgData name="Ahmed, Shareef" userId="ce7c6025-ca9f-4b65-b3ee-82447e2e582a" providerId="ADAL" clId="{46F125C6-EDA2-45D5-81F0-0C124B66A11B}" dt="2023-11-18T03:15:22.025" v="1392" actId="164"/>
          <ac:cxnSpMkLst>
            <pc:docMk/>
            <pc:sldMk cId="694705654" sldId="521"/>
            <ac:cxnSpMk id="85" creationId="{6D3A8B01-921D-6C67-EBA8-C70D998544B7}"/>
          </ac:cxnSpMkLst>
        </pc:cxnChg>
        <pc:cxnChg chg="mod topLvl">
          <ac:chgData name="Ahmed, Shareef" userId="ce7c6025-ca9f-4b65-b3ee-82447e2e582a" providerId="ADAL" clId="{46F125C6-EDA2-45D5-81F0-0C124B66A11B}" dt="2023-11-18T03:15:22.025" v="1392" actId="164"/>
          <ac:cxnSpMkLst>
            <pc:docMk/>
            <pc:sldMk cId="694705654" sldId="521"/>
            <ac:cxnSpMk id="86" creationId="{3E01847B-B126-30DF-EA20-B541011F0495}"/>
          </ac:cxnSpMkLst>
        </pc:cxnChg>
        <pc:cxnChg chg="del mod topLvl">
          <ac:chgData name="Ahmed, Shareef" userId="ce7c6025-ca9f-4b65-b3ee-82447e2e582a" providerId="ADAL" clId="{46F125C6-EDA2-45D5-81F0-0C124B66A11B}" dt="2023-11-18T03:14:09.619" v="1324" actId="478"/>
          <ac:cxnSpMkLst>
            <pc:docMk/>
            <pc:sldMk cId="694705654" sldId="521"/>
            <ac:cxnSpMk id="87" creationId="{810DEE1F-4B2A-7D0E-0B6B-5C5C5045693A}"/>
          </ac:cxnSpMkLst>
        </pc:cxnChg>
        <pc:cxnChg chg="del mod topLvl">
          <ac:chgData name="Ahmed, Shareef" userId="ce7c6025-ca9f-4b65-b3ee-82447e2e582a" providerId="ADAL" clId="{46F125C6-EDA2-45D5-81F0-0C124B66A11B}" dt="2023-11-18T03:14:09.619" v="1324" actId="478"/>
          <ac:cxnSpMkLst>
            <pc:docMk/>
            <pc:sldMk cId="694705654" sldId="521"/>
            <ac:cxnSpMk id="88" creationId="{BB0CC075-C638-F1FD-657D-036713DA8019}"/>
          </ac:cxnSpMkLst>
        </pc:cxnChg>
        <pc:cxnChg chg="del mod topLvl">
          <ac:chgData name="Ahmed, Shareef" userId="ce7c6025-ca9f-4b65-b3ee-82447e2e582a" providerId="ADAL" clId="{46F125C6-EDA2-45D5-81F0-0C124B66A11B}" dt="2023-11-18T03:14:09.619" v="1324" actId="478"/>
          <ac:cxnSpMkLst>
            <pc:docMk/>
            <pc:sldMk cId="694705654" sldId="521"/>
            <ac:cxnSpMk id="89" creationId="{B7E754EC-CAF7-8802-8FE0-5A3FE20A9F33}"/>
          </ac:cxnSpMkLst>
        </pc:cxnChg>
        <pc:cxnChg chg="mod topLvl">
          <ac:chgData name="Ahmed, Shareef" userId="ce7c6025-ca9f-4b65-b3ee-82447e2e582a" providerId="ADAL" clId="{46F125C6-EDA2-45D5-81F0-0C124B66A11B}" dt="2023-11-18T03:15:22.025" v="1392" actId="164"/>
          <ac:cxnSpMkLst>
            <pc:docMk/>
            <pc:sldMk cId="694705654" sldId="521"/>
            <ac:cxnSpMk id="90" creationId="{40C01F2E-913F-A56B-46A2-FDE786D0EF81}"/>
          </ac:cxnSpMkLst>
        </pc:cxnChg>
        <pc:cxnChg chg="del mod topLvl">
          <ac:chgData name="Ahmed, Shareef" userId="ce7c6025-ca9f-4b65-b3ee-82447e2e582a" providerId="ADAL" clId="{46F125C6-EDA2-45D5-81F0-0C124B66A11B}" dt="2023-11-18T03:14:09.619" v="1324" actId="478"/>
          <ac:cxnSpMkLst>
            <pc:docMk/>
            <pc:sldMk cId="694705654" sldId="521"/>
            <ac:cxnSpMk id="91" creationId="{9C9EF15D-6813-1EB1-3817-62C4EE279498}"/>
          </ac:cxnSpMkLst>
        </pc:cxnChg>
        <pc:cxnChg chg="del mod topLvl">
          <ac:chgData name="Ahmed, Shareef" userId="ce7c6025-ca9f-4b65-b3ee-82447e2e582a" providerId="ADAL" clId="{46F125C6-EDA2-45D5-81F0-0C124B66A11B}" dt="2023-11-19T03:56:26.091" v="10104" actId="478"/>
          <ac:cxnSpMkLst>
            <pc:docMk/>
            <pc:sldMk cId="694705654" sldId="521"/>
            <ac:cxnSpMk id="92" creationId="{B8DAD55A-44C8-707A-52A3-F47BB9AE69A7}"/>
          </ac:cxnSpMkLst>
        </pc:cxnChg>
        <pc:cxnChg chg="del mod topLvl">
          <ac:chgData name="Ahmed, Shareef" userId="ce7c6025-ca9f-4b65-b3ee-82447e2e582a" providerId="ADAL" clId="{46F125C6-EDA2-45D5-81F0-0C124B66A11B}" dt="2023-11-18T03:14:11.729" v="1325" actId="478"/>
          <ac:cxnSpMkLst>
            <pc:docMk/>
            <pc:sldMk cId="694705654" sldId="521"/>
            <ac:cxnSpMk id="93" creationId="{0A20D8E3-C08A-0D27-67E1-2C76A82353A8}"/>
          </ac:cxnSpMkLst>
        </pc:cxnChg>
        <pc:cxnChg chg="add del mod topLvl">
          <ac:chgData name="Ahmed, Shareef" userId="ce7c6025-ca9f-4b65-b3ee-82447e2e582a" providerId="ADAL" clId="{46F125C6-EDA2-45D5-81F0-0C124B66A11B}" dt="2023-11-18T03:15:22.025" v="1392" actId="164"/>
          <ac:cxnSpMkLst>
            <pc:docMk/>
            <pc:sldMk cId="694705654" sldId="521"/>
            <ac:cxnSpMk id="94" creationId="{728D2DD1-6590-2EA4-0BC5-5AECB80C60B9}"/>
          </ac:cxnSpMkLst>
        </pc:cxnChg>
      </pc:sldChg>
      <pc:sldChg chg="addSp delSp modSp mod modAnim">
        <pc:chgData name="Ahmed, Shareef" userId="ce7c6025-ca9f-4b65-b3ee-82447e2e582a" providerId="ADAL" clId="{46F125C6-EDA2-45D5-81F0-0C124B66A11B}" dt="2023-11-19T03:58:51.444" v="10112"/>
        <pc:sldMkLst>
          <pc:docMk/>
          <pc:sldMk cId="1921495747" sldId="531"/>
        </pc:sldMkLst>
        <pc:spChg chg="mod">
          <ac:chgData name="Ahmed, Shareef" userId="ce7c6025-ca9f-4b65-b3ee-82447e2e582a" providerId="ADAL" clId="{46F125C6-EDA2-45D5-81F0-0C124B66A11B}" dt="2023-11-18T04:19:32.070" v="2217" actId="20577"/>
          <ac:spMkLst>
            <pc:docMk/>
            <pc:sldMk cId="1921495747" sldId="531"/>
            <ac:spMk id="2" creationId="{00000000-0000-0000-0000-000000000000}"/>
          </ac:spMkLst>
        </pc:spChg>
        <pc:spChg chg="del">
          <ac:chgData name="Ahmed, Shareef" userId="ce7c6025-ca9f-4b65-b3ee-82447e2e582a" providerId="ADAL" clId="{46F125C6-EDA2-45D5-81F0-0C124B66A11B}" dt="2023-11-18T05:47:07.154" v="2609" actId="478"/>
          <ac:spMkLst>
            <pc:docMk/>
            <pc:sldMk cId="1921495747" sldId="531"/>
            <ac:spMk id="3" creationId="{3131326A-5654-FACF-D2D1-8A5E05BCDCA1}"/>
          </ac:spMkLst>
        </pc:spChg>
        <pc:spChg chg="add mod">
          <ac:chgData name="Ahmed, Shareef" userId="ce7c6025-ca9f-4b65-b3ee-82447e2e582a" providerId="ADAL" clId="{46F125C6-EDA2-45D5-81F0-0C124B66A11B}" dt="2023-11-18T06:06:13.943" v="3288" actId="1076"/>
          <ac:spMkLst>
            <pc:docMk/>
            <pc:sldMk cId="1921495747" sldId="531"/>
            <ac:spMk id="6" creationId="{95F2BDF9-431F-24C2-9012-8CAF7CD5D1B9}"/>
          </ac:spMkLst>
        </pc:spChg>
        <pc:spChg chg="del">
          <ac:chgData name="Ahmed, Shareef" userId="ce7c6025-ca9f-4b65-b3ee-82447e2e582a" providerId="ADAL" clId="{46F125C6-EDA2-45D5-81F0-0C124B66A11B}" dt="2023-11-18T04:32:32.027" v="2219" actId="478"/>
          <ac:spMkLst>
            <pc:docMk/>
            <pc:sldMk cId="1921495747" sldId="531"/>
            <ac:spMk id="7" creationId="{49390838-456D-68F3-EFE9-38A744736B19}"/>
          </ac:spMkLst>
        </pc:spChg>
        <pc:spChg chg="add del mod">
          <ac:chgData name="Ahmed, Shareef" userId="ce7c6025-ca9f-4b65-b3ee-82447e2e582a" providerId="ADAL" clId="{46F125C6-EDA2-45D5-81F0-0C124B66A11B}" dt="2023-11-18T06:21:02.598" v="3419" actId="478"/>
          <ac:spMkLst>
            <pc:docMk/>
            <pc:sldMk cId="1921495747" sldId="531"/>
            <ac:spMk id="9" creationId="{CF7DF1A3-3CAB-A8A3-0D5F-F2F00549D382}"/>
          </ac:spMkLst>
        </pc:spChg>
        <pc:spChg chg="add del mod">
          <ac:chgData name="Ahmed, Shareef" userId="ce7c6025-ca9f-4b65-b3ee-82447e2e582a" providerId="ADAL" clId="{46F125C6-EDA2-45D5-81F0-0C124B66A11B}" dt="2023-11-18T06:21:05.639" v="3420" actId="478"/>
          <ac:spMkLst>
            <pc:docMk/>
            <pc:sldMk cId="1921495747" sldId="531"/>
            <ac:spMk id="10" creationId="{63178A57-901A-B188-26C5-96606CD2B693}"/>
          </ac:spMkLst>
        </pc:spChg>
        <pc:spChg chg="del">
          <ac:chgData name="Ahmed, Shareef" userId="ce7c6025-ca9f-4b65-b3ee-82447e2e582a" providerId="ADAL" clId="{46F125C6-EDA2-45D5-81F0-0C124B66A11B}" dt="2023-11-18T05:47:02.866" v="2608" actId="478"/>
          <ac:spMkLst>
            <pc:docMk/>
            <pc:sldMk cId="1921495747" sldId="531"/>
            <ac:spMk id="18" creationId="{FFD3F620-F1E9-03F1-5A01-50732574A5DD}"/>
          </ac:spMkLst>
        </pc:spChg>
        <pc:spChg chg="del">
          <ac:chgData name="Ahmed, Shareef" userId="ce7c6025-ca9f-4b65-b3ee-82447e2e582a" providerId="ADAL" clId="{46F125C6-EDA2-45D5-81F0-0C124B66A11B}" dt="2023-11-18T05:47:09.065" v="2610" actId="478"/>
          <ac:spMkLst>
            <pc:docMk/>
            <pc:sldMk cId="1921495747" sldId="531"/>
            <ac:spMk id="20" creationId="{CAB894E9-6E27-25D6-E57B-ABC231B3DADC}"/>
          </ac:spMkLst>
        </pc:spChg>
        <pc:spChg chg="add del mod">
          <ac:chgData name="Ahmed, Shareef" userId="ce7c6025-ca9f-4b65-b3ee-82447e2e582a" providerId="ADAL" clId="{46F125C6-EDA2-45D5-81F0-0C124B66A11B}" dt="2023-11-18T06:21:05.639" v="3420" actId="478"/>
          <ac:spMkLst>
            <pc:docMk/>
            <pc:sldMk cId="1921495747" sldId="531"/>
            <ac:spMk id="21" creationId="{9BCE8193-4DB1-4E7B-CA80-5090BF4A6DBC}"/>
          </ac:spMkLst>
        </pc:spChg>
        <pc:spChg chg="add del mod">
          <ac:chgData name="Ahmed, Shareef" userId="ce7c6025-ca9f-4b65-b3ee-82447e2e582a" providerId="ADAL" clId="{46F125C6-EDA2-45D5-81F0-0C124B66A11B}" dt="2023-11-18T06:21:05.639" v="3420" actId="478"/>
          <ac:spMkLst>
            <pc:docMk/>
            <pc:sldMk cId="1921495747" sldId="531"/>
            <ac:spMk id="22" creationId="{42A0FFB4-5A36-C28D-28FE-D234C8C1F49B}"/>
          </ac:spMkLst>
        </pc:spChg>
        <pc:spChg chg="add del mod">
          <ac:chgData name="Ahmed, Shareef" userId="ce7c6025-ca9f-4b65-b3ee-82447e2e582a" providerId="ADAL" clId="{46F125C6-EDA2-45D5-81F0-0C124B66A11B}" dt="2023-11-18T06:21:05.639" v="3420" actId="478"/>
          <ac:spMkLst>
            <pc:docMk/>
            <pc:sldMk cId="1921495747" sldId="531"/>
            <ac:spMk id="23" creationId="{978A6F4D-DDA8-A92E-1C1F-4B97200940D0}"/>
          </ac:spMkLst>
        </pc:spChg>
        <pc:spChg chg="add del mod">
          <ac:chgData name="Ahmed, Shareef" userId="ce7c6025-ca9f-4b65-b3ee-82447e2e582a" providerId="ADAL" clId="{46F125C6-EDA2-45D5-81F0-0C124B66A11B}" dt="2023-11-18T06:21:05.639" v="3420" actId="478"/>
          <ac:spMkLst>
            <pc:docMk/>
            <pc:sldMk cId="1921495747" sldId="531"/>
            <ac:spMk id="24" creationId="{5EDEBC86-FF29-78E3-B191-F44D322DD356}"/>
          </ac:spMkLst>
        </pc:spChg>
        <pc:spChg chg="add del mod">
          <ac:chgData name="Ahmed, Shareef" userId="ce7c6025-ca9f-4b65-b3ee-82447e2e582a" providerId="ADAL" clId="{46F125C6-EDA2-45D5-81F0-0C124B66A11B}" dt="2023-11-18T06:21:05.639" v="3420" actId="478"/>
          <ac:spMkLst>
            <pc:docMk/>
            <pc:sldMk cId="1921495747" sldId="531"/>
            <ac:spMk id="25" creationId="{C53981D6-B40E-8B1D-E101-B4B02C7BA500}"/>
          </ac:spMkLst>
        </pc:spChg>
        <pc:spChg chg="add del mod">
          <ac:chgData name="Ahmed, Shareef" userId="ce7c6025-ca9f-4b65-b3ee-82447e2e582a" providerId="ADAL" clId="{46F125C6-EDA2-45D5-81F0-0C124B66A11B}" dt="2023-11-18T06:21:05.639" v="3420" actId="478"/>
          <ac:spMkLst>
            <pc:docMk/>
            <pc:sldMk cId="1921495747" sldId="531"/>
            <ac:spMk id="26" creationId="{18142AD5-1D91-9EC5-A6FF-9F7469E71290}"/>
          </ac:spMkLst>
        </pc:spChg>
        <pc:spChg chg="add del mod">
          <ac:chgData name="Ahmed, Shareef" userId="ce7c6025-ca9f-4b65-b3ee-82447e2e582a" providerId="ADAL" clId="{46F125C6-EDA2-45D5-81F0-0C124B66A11B}" dt="2023-11-18T06:21:05.639" v="3420" actId="478"/>
          <ac:spMkLst>
            <pc:docMk/>
            <pc:sldMk cId="1921495747" sldId="531"/>
            <ac:spMk id="27" creationId="{A5BD5B0B-3DF9-C97F-C94B-FBEEF3E03587}"/>
          </ac:spMkLst>
        </pc:spChg>
        <pc:spChg chg="add del mod">
          <ac:chgData name="Ahmed, Shareef" userId="ce7c6025-ca9f-4b65-b3ee-82447e2e582a" providerId="ADAL" clId="{46F125C6-EDA2-45D5-81F0-0C124B66A11B}" dt="2023-11-18T06:21:05.639" v="3420" actId="478"/>
          <ac:spMkLst>
            <pc:docMk/>
            <pc:sldMk cId="1921495747" sldId="531"/>
            <ac:spMk id="28" creationId="{A0704A4A-4CA0-FEB1-2862-DCDD833EE658}"/>
          </ac:spMkLst>
        </pc:spChg>
        <pc:spChg chg="add del mod">
          <ac:chgData name="Ahmed, Shareef" userId="ce7c6025-ca9f-4b65-b3ee-82447e2e582a" providerId="ADAL" clId="{46F125C6-EDA2-45D5-81F0-0C124B66A11B}" dt="2023-11-18T06:21:05.639" v="3420" actId="478"/>
          <ac:spMkLst>
            <pc:docMk/>
            <pc:sldMk cId="1921495747" sldId="531"/>
            <ac:spMk id="29" creationId="{6FA42DA3-B739-1B35-74B7-57B4DE49DD07}"/>
          </ac:spMkLst>
        </pc:spChg>
        <pc:spChg chg="add del mod">
          <ac:chgData name="Ahmed, Shareef" userId="ce7c6025-ca9f-4b65-b3ee-82447e2e582a" providerId="ADAL" clId="{46F125C6-EDA2-45D5-81F0-0C124B66A11B}" dt="2023-11-18T06:21:05.639" v="3420" actId="478"/>
          <ac:spMkLst>
            <pc:docMk/>
            <pc:sldMk cId="1921495747" sldId="531"/>
            <ac:spMk id="30" creationId="{EEB39B3D-BEE2-1578-24E3-F6F7CF74A8D4}"/>
          </ac:spMkLst>
        </pc:spChg>
        <pc:spChg chg="add del mod">
          <ac:chgData name="Ahmed, Shareef" userId="ce7c6025-ca9f-4b65-b3ee-82447e2e582a" providerId="ADAL" clId="{46F125C6-EDA2-45D5-81F0-0C124B66A11B}" dt="2023-11-18T06:21:05.639" v="3420" actId="478"/>
          <ac:spMkLst>
            <pc:docMk/>
            <pc:sldMk cId="1921495747" sldId="531"/>
            <ac:spMk id="31" creationId="{2920C58C-34EE-5382-1841-7B3EE9E67D46}"/>
          </ac:spMkLst>
        </pc:spChg>
        <pc:spChg chg="add del mod">
          <ac:chgData name="Ahmed, Shareef" userId="ce7c6025-ca9f-4b65-b3ee-82447e2e582a" providerId="ADAL" clId="{46F125C6-EDA2-45D5-81F0-0C124B66A11B}" dt="2023-11-18T06:21:05.639" v="3420" actId="478"/>
          <ac:spMkLst>
            <pc:docMk/>
            <pc:sldMk cId="1921495747" sldId="531"/>
            <ac:spMk id="32" creationId="{6A6431B2-DB2D-44D5-A1CE-3C50EE00EDEA}"/>
          </ac:spMkLst>
        </pc:spChg>
        <pc:spChg chg="add del mod">
          <ac:chgData name="Ahmed, Shareef" userId="ce7c6025-ca9f-4b65-b3ee-82447e2e582a" providerId="ADAL" clId="{46F125C6-EDA2-45D5-81F0-0C124B66A11B}" dt="2023-11-18T06:19:11.134" v="3395" actId="478"/>
          <ac:spMkLst>
            <pc:docMk/>
            <pc:sldMk cId="1921495747" sldId="531"/>
            <ac:spMk id="84" creationId="{9220D52A-61F2-D527-CC3C-9D06B81E8705}"/>
          </ac:spMkLst>
        </pc:spChg>
        <pc:spChg chg="add del mod">
          <ac:chgData name="Ahmed, Shareef" userId="ce7c6025-ca9f-4b65-b3ee-82447e2e582a" providerId="ADAL" clId="{46F125C6-EDA2-45D5-81F0-0C124B66A11B}" dt="2023-11-18T06:19:09.344" v="3394" actId="478"/>
          <ac:spMkLst>
            <pc:docMk/>
            <pc:sldMk cId="1921495747" sldId="531"/>
            <ac:spMk id="85" creationId="{D52327BC-AF0E-4A52-4666-867CE352FE16}"/>
          </ac:spMkLst>
        </pc:spChg>
        <pc:spChg chg="add del mod">
          <ac:chgData name="Ahmed, Shareef" userId="ce7c6025-ca9f-4b65-b3ee-82447e2e582a" providerId="ADAL" clId="{46F125C6-EDA2-45D5-81F0-0C124B66A11B}" dt="2023-11-18T06:21:05.639" v="3420" actId="478"/>
          <ac:spMkLst>
            <pc:docMk/>
            <pc:sldMk cId="1921495747" sldId="531"/>
            <ac:spMk id="86" creationId="{BEC53212-8889-C33F-EE94-3D27712B410D}"/>
          </ac:spMkLst>
        </pc:spChg>
        <pc:spChg chg="add del mod">
          <ac:chgData name="Ahmed, Shareef" userId="ce7c6025-ca9f-4b65-b3ee-82447e2e582a" providerId="ADAL" clId="{46F125C6-EDA2-45D5-81F0-0C124B66A11B}" dt="2023-11-18T06:21:05.639" v="3420" actId="478"/>
          <ac:spMkLst>
            <pc:docMk/>
            <pc:sldMk cId="1921495747" sldId="531"/>
            <ac:spMk id="87" creationId="{67AD9D8E-08F3-414A-A4CA-1BB8A468DBD6}"/>
          </ac:spMkLst>
        </pc:spChg>
        <pc:spChg chg="add del mod">
          <ac:chgData name="Ahmed, Shareef" userId="ce7c6025-ca9f-4b65-b3ee-82447e2e582a" providerId="ADAL" clId="{46F125C6-EDA2-45D5-81F0-0C124B66A11B}" dt="2023-11-18T06:21:05.639" v="3420" actId="478"/>
          <ac:spMkLst>
            <pc:docMk/>
            <pc:sldMk cId="1921495747" sldId="531"/>
            <ac:spMk id="88" creationId="{720FB081-0641-D6EC-60F2-0D4972B399BE}"/>
          </ac:spMkLst>
        </pc:spChg>
        <pc:spChg chg="add del mod">
          <ac:chgData name="Ahmed, Shareef" userId="ce7c6025-ca9f-4b65-b3ee-82447e2e582a" providerId="ADAL" clId="{46F125C6-EDA2-45D5-81F0-0C124B66A11B}" dt="2023-11-18T06:21:05.639" v="3420" actId="478"/>
          <ac:spMkLst>
            <pc:docMk/>
            <pc:sldMk cId="1921495747" sldId="531"/>
            <ac:spMk id="89" creationId="{F636B385-D24E-1D9E-92D8-DF0551283D1A}"/>
          </ac:spMkLst>
        </pc:spChg>
        <pc:spChg chg="mod">
          <ac:chgData name="Ahmed, Shareef" userId="ce7c6025-ca9f-4b65-b3ee-82447e2e582a" providerId="ADAL" clId="{46F125C6-EDA2-45D5-81F0-0C124B66A11B}" dt="2023-11-18T06:21:18.941" v="3423"/>
          <ac:spMkLst>
            <pc:docMk/>
            <pc:sldMk cId="1921495747" sldId="531"/>
            <ac:spMk id="95" creationId="{21A757C2-6816-3773-24E8-714A93AD6C15}"/>
          </ac:spMkLst>
        </pc:spChg>
        <pc:spChg chg="mod">
          <ac:chgData name="Ahmed, Shareef" userId="ce7c6025-ca9f-4b65-b3ee-82447e2e582a" providerId="ADAL" clId="{46F125C6-EDA2-45D5-81F0-0C124B66A11B}" dt="2023-11-18T06:21:18.941" v="3423"/>
          <ac:spMkLst>
            <pc:docMk/>
            <pc:sldMk cId="1921495747" sldId="531"/>
            <ac:spMk id="96" creationId="{044722C6-D8C8-BC73-A7DE-6AC2F3CD52E0}"/>
          </ac:spMkLst>
        </pc:spChg>
        <pc:spChg chg="mod">
          <ac:chgData name="Ahmed, Shareef" userId="ce7c6025-ca9f-4b65-b3ee-82447e2e582a" providerId="ADAL" clId="{46F125C6-EDA2-45D5-81F0-0C124B66A11B}" dt="2023-11-18T06:21:18.941" v="3423"/>
          <ac:spMkLst>
            <pc:docMk/>
            <pc:sldMk cId="1921495747" sldId="531"/>
            <ac:spMk id="97" creationId="{B9130851-0EFF-8914-B53C-60BA620FF970}"/>
          </ac:spMkLst>
        </pc:spChg>
        <pc:spChg chg="mod">
          <ac:chgData name="Ahmed, Shareef" userId="ce7c6025-ca9f-4b65-b3ee-82447e2e582a" providerId="ADAL" clId="{46F125C6-EDA2-45D5-81F0-0C124B66A11B}" dt="2023-11-18T06:21:18.941" v="3423"/>
          <ac:spMkLst>
            <pc:docMk/>
            <pc:sldMk cId="1921495747" sldId="531"/>
            <ac:spMk id="98" creationId="{AD241EA0-DFC7-09B8-4137-0F1BA9D0E613}"/>
          </ac:spMkLst>
        </pc:spChg>
        <pc:spChg chg="mod">
          <ac:chgData name="Ahmed, Shareef" userId="ce7c6025-ca9f-4b65-b3ee-82447e2e582a" providerId="ADAL" clId="{46F125C6-EDA2-45D5-81F0-0C124B66A11B}" dt="2023-11-18T06:21:18.941" v="3423"/>
          <ac:spMkLst>
            <pc:docMk/>
            <pc:sldMk cId="1921495747" sldId="531"/>
            <ac:spMk id="99" creationId="{5A3BD065-ACBE-E6D7-0533-735A54CA8811}"/>
          </ac:spMkLst>
        </pc:spChg>
        <pc:spChg chg="mod">
          <ac:chgData name="Ahmed, Shareef" userId="ce7c6025-ca9f-4b65-b3ee-82447e2e582a" providerId="ADAL" clId="{46F125C6-EDA2-45D5-81F0-0C124B66A11B}" dt="2023-11-18T06:21:18.941" v="3423"/>
          <ac:spMkLst>
            <pc:docMk/>
            <pc:sldMk cId="1921495747" sldId="531"/>
            <ac:spMk id="100" creationId="{F6DB2B20-1169-02CD-9077-30C0F8ECFB1F}"/>
          </ac:spMkLst>
        </pc:spChg>
        <pc:spChg chg="mod">
          <ac:chgData name="Ahmed, Shareef" userId="ce7c6025-ca9f-4b65-b3ee-82447e2e582a" providerId="ADAL" clId="{46F125C6-EDA2-45D5-81F0-0C124B66A11B}" dt="2023-11-18T06:21:18.941" v="3423"/>
          <ac:spMkLst>
            <pc:docMk/>
            <pc:sldMk cId="1921495747" sldId="531"/>
            <ac:spMk id="101" creationId="{85E47B89-BD23-AB52-78DE-8771398588A9}"/>
          </ac:spMkLst>
        </pc:spChg>
        <pc:spChg chg="mod">
          <ac:chgData name="Ahmed, Shareef" userId="ce7c6025-ca9f-4b65-b3ee-82447e2e582a" providerId="ADAL" clId="{46F125C6-EDA2-45D5-81F0-0C124B66A11B}" dt="2023-11-18T06:21:18.941" v="3423"/>
          <ac:spMkLst>
            <pc:docMk/>
            <pc:sldMk cId="1921495747" sldId="531"/>
            <ac:spMk id="102" creationId="{82B2A0F0-7153-7CD6-D528-D0D84B75AD8B}"/>
          </ac:spMkLst>
        </pc:spChg>
        <pc:spChg chg="mod">
          <ac:chgData name="Ahmed, Shareef" userId="ce7c6025-ca9f-4b65-b3ee-82447e2e582a" providerId="ADAL" clId="{46F125C6-EDA2-45D5-81F0-0C124B66A11B}" dt="2023-11-18T06:21:18.941" v="3423"/>
          <ac:spMkLst>
            <pc:docMk/>
            <pc:sldMk cId="1921495747" sldId="531"/>
            <ac:spMk id="103" creationId="{D7EB1434-26F9-851F-350D-7B9BB257A63D}"/>
          </ac:spMkLst>
        </pc:spChg>
        <pc:spChg chg="mod">
          <ac:chgData name="Ahmed, Shareef" userId="ce7c6025-ca9f-4b65-b3ee-82447e2e582a" providerId="ADAL" clId="{46F125C6-EDA2-45D5-81F0-0C124B66A11B}" dt="2023-11-18T06:21:18.941" v="3423"/>
          <ac:spMkLst>
            <pc:docMk/>
            <pc:sldMk cId="1921495747" sldId="531"/>
            <ac:spMk id="104" creationId="{4CA00AC4-EBF9-69E7-E2DD-37A8D8B476FE}"/>
          </ac:spMkLst>
        </pc:spChg>
        <pc:spChg chg="mod">
          <ac:chgData name="Ahmed, Shareef" userId="ce7c6025-ca9f-4b65-b3ee-82447e2e582a" providerId="ADAL" clId="{46F125C6-EDA2-45D5-81F0-0C124B66A11B}" dt="2023-11-18T06:21:18.941" v="3423"/>
          <ac:spMkLst>
            <pc:docMk/>
            <pc:sldMk cId="1921495747" sldId="531"/>
            <ac:spMk id="119" creationId="{63ABA1B0-53B2-DCC2-5956-8C126ED107F3}"/>
          </ac:spMkLst>
        </pc:spChg>
        <pc:spChg chg="mod">
          <ac:chgData name="Ahmed, Shareef" userId="ce7c6025-ca9f-4b65-b3ee-82447e2e582a" providerId="ADAL" clId="{46F125C6-EDA2-45D5-81F0-0C124B66A11B}" dt="2023-11-18T06:21:18.941" v="3423"/>
          <ac:spMkLst>
            <pc:docMk/>
            <pc:sldMk cId="1921495747" sldId="531"/>
            <ac:spMk id="120" creationId="{BF09EB0B-52CD-A969-AEEC-1706E44718F4}"/>
          </ac:spMkLst>
        </pc:spChg>
        <pc:spChg chg="mod">
          <ac:chgData name="Ahmed, Shareef" userId="ce7c6025-ca9f-4b65-b3ee-82447e2e582a" providerId="ADAL" clId="{46F125C6-EDA2-45D5-81F0-0C124B66A11B}" dt="2023-11-18T06:21:18.941" v="3423"/>
          <ac:spMkLst>
            <pc:docMk/>
            <pc:sldMk cId="1921495747" sldId="531"/>
            <ac:spMk id="121" creationId="{DEC33462-7F97-B771-8A28-464DB61DA930}"/>
          </ac:spMkLst>
        </pc:spChg>
        <pc:spChg chg="mod">
          <ac:chgData name="Ahmed, Shareef" userId="ce7c6025-ca9f-4b65-b3ee-82447e2e582a" providerId="ADAL" clId="{46F125C6-EDA2-45D5-81F0-0C124B66A11B}" dt="2023-11-18T06:21:18.941" v="3423"/>
          <ac:spMkLst>
            <pc:docMk/>
            <pc:sldMk cId="1921495747" sldId="531"/>
            <ac:spMk id="122" creationId="{3DFF6B08-C563-A67A-90F6-7EB3D39B8324}"/>
          </ac:spMkLst>
        </pc:spChg>
        <pc:spChg chg="mod">
          <ac:chgData name="Ahmed, Shareef" userId="ce7c6025-ca9f-4b65-b3ee-82447e2e582a" providerId="ADAL" clId="{46F125C6-EDA2-45D5-81F0-0C124B66A11B}" dt="2023-11-18T06:21:18.941" v="3423"/>
          <ac:spMkLst>
            <pc:docMk/>
            <pc:sldMk cId="1921495747" sldId="531"/>
            <ac:spMk id="123" creationId="{0458A868-EEE3-2620-BF44-9B169D3624FF}"/>
          </ac:spMkLst>
        </pc:spChg>
        <pc:spChg chg="mod">
          <ac:chgData name="Ahmed, Shareef" userId="ce7c6025-ca9f-4b65-b3ee-82447e2e582a" providerId="ADAL" clId="{46F125C6-EDA2-45D5-81F0-0C124B66A11B}" dt="2023-11-18T06:21:18.941" v="3423"/>
          <ac:spMkLst>
            <pc:docMk/>
            <pc:sldMk cId="1921495747" sldId="531"/>
            <ac:spMk id="124" creationId="{22FA762B-A22B-24D2-8D1D-1E326843E7E6}"/>
          </ac:spMkLst>
        </pc:spChg>
        <pc:spChg chg="mod">
          <ac:chgData name="Ahmed, Shareef" userId="ce7c6025-ca9f-4b65-b3ee-82447e2e582a" providerId="ADAL" clId="{46F125C6-EDA2-45D5-81F0-0C124B66A11B}" dt="2023-11-18T06:21:18.941" v="3423"/>
          <ac:spMkLst>
            <pc:docMk/>
            <pc:sldMk cId="1921495747" sldId="531"/>
            <ac:spMk id="125" creationId="{1B61BA9E-97C5-106E-9478-023E0DC25BBB}"/>
          </ac:spMkLst>
        </pc:spChg>
        <pc:spChg chg="mod">
          <ac:chgData name="Ahmed, Shareef" userId="ce7c6025-ca9f-4b65-b3ee-82447e2e582a" providerId="ADAL" clId="{46F125C6-EDA2-45D5-81F0-0C124B66A11B}" dt="2023-11-18T06:21:18.941" v="3423"/>
          <ac:spMkLst>
            <pc:docMk/>
            <pc:sldMk cId="1921495747" sldId="531"/>
            <ac:spMk id="126" creationId="{84F4F19C-C5B9-75BD-CEE7-4C5908862FC7}"/>
          </ac:spMkLst>
        </pc:spChg>
        <pc:spChg chg="mod">
          <ac:chgData name="Ahmed, Shareef" userId="ce7c6025-ca9f-4b65-b3ee-82447e2e582a" providerId="ADAL" clId="{46F125C6-EDA2-45D5-81F0-0C124B66A11B}" dt="2023-11-18T06:21:18.941" v="3423"/>
          <ac:spMkLst>
            <pc:docMk/>
            <pc:sldMk cId="1921495747" sldId="531"/>
            <ac:spMk id="127" creationId="{4AB8516E-6BE2-CE21-5C5F-1E6FA379BA6B}"/>
          </ac:spMkLst>
        </pc:spChg>
        <pc:spChg chg="mod">
          <ac:chgData name="Ahmed, Shareef" userId="ce7c6025-ca9f-4b65-b3ee-82447e2e582a" providerId="ADAL" clId="{46F125C6-EDA2-45D5-81F0-0C124B66A11B}" dt="2023-11-18T06:21:18.941" v="3423"/>
          <ac:spMkLst>
            <pc:docMk/>
            <pc:sldMk cId="1921495747" sldId="531"/>
            <ac:spMk id="128" creationId="{74FCF7AA-871C-46FB-4FC2-CF28D09766AF}"/>
          </ac:spMkLst>
        </pc:spChg>
        <pc:spChg chg="mod">
          <ac:chgData name="Ahmed, Shareef" userId="ce7c6025-ca9f-4b65-b3ee-82447e2e582a" providerId="ADAL" clId="{46F125C6-EDA2-45D5-81F0-0C124B66A11B}" dt="2023-11-18T06:21:18.941" v="3423"/>
          <ac:spMkLst>
            <pc:docMk/>
            <pc:sldMk cId="1921495747" sldId="531"/>
            <ac:spMk id="129" creationId="{73EDD881-01C8-5CDB-53C6-9F0371126990}"/>
          </ac:spMkLst>
        </pc:spChg>
        <pc:spChg chg="mod">
          <ac:chgData name="Ahmed, Shareef" userId="ce7c6025-ca9f-4b65-b3ee-82447e2e582a" providerId="ADAL" clId="{46F125C6-EDA2-45D5-81F0-0C124B66A11B}" dt="2023-11-18T06:21:18.941" v="3423"/>
          <ac:spMkLst>
            <pc:docMk/>
            <pc:sldMk cId="1921495747" sldId="531"/>
            <ac:spMk id="130" creationId="{5753EFA4-8D91-BC83-4097-0AA5AFE885CC}"/>
          </ac:spMkLst>
        </pc:spChg>
        <pc:spChg chg="mod">
          <ac:chgData name="Ahmed, Shareef" userId="ce7c6025-ca9f-4b65-b3ee-82447e2e582a" providerId="ADAL" clId="{46F125C6-EDA2-45D5-81F0-0C124B66A11B}" dt="2023-11-18T06:21:18.941" v="3423"/>
          <ac:spMkLst>
            <pc:docMk/>
            <pc:sldMk cId="1921495747" sldId="531"/>
            <ac:spMk id="131" creationId="{9A79E62A-94B8-3B56-3236-9DF27C73A691}"/>
          </ac:spMkLst>
        </pc:spChg>
        <pc:spChg chg="mod">
          <ac:chgData name="Ahmed, Shareef" userId="ce7c6025-ca9f-4b65-b3ee-82447e2e582a" providerId="ADAL" clId="{46F125C6-EDA2-45D5-81F0-0C124B66A11B}" dt="2023-11-18T06:21:18.941" v="3423"/>
          <ac:spMkLst>
            <pc:docMk/>
            <pc:sldMk cId="1921495747" sldId="531"/>
            <ac:spMk id="132" creationId="{917BE810-2441-C603-19FE-9489AF4780C2}"/>
          </ac:spMkLst>
        </pc:spChg>
        <pc:spChg chg="add mod">
          <ac:chgData name="Ahmed, Shareef" userId="ce7c6025-ca9f-4b65-b3ee-82447e2e582a" providerId="ADAL" clId="{46F125C6-EDA2-45D5-81F0-0C124B66A11B}" dt="2023-11-18T06:27:11.237" v="3599" actId="207"/>
          <ac:spMkLst>
            <pc:docMk/>
            <pc:sldMk cId="1921495747" sldId="531"/>
            <ac:spMk id="133" creationId="{1E3D71BD-D052-DA93-3CF4-01F150FBCDAA}"/>
          </ac:spMkLst>
        </pc:spChg>
        <pc:spChg chg="add mod">
          <ac:chgData name="Ahmed, Shareef" userId="ce7c6025-ca9f-4b65-b3ee-82447e2e582a" providerId="ADAL" clId="{46F125C6-EDA2-45D5-81F0-0C124B66A11B}" dt="2023-11-18T06:27:38.293" v="3652" actId="12788"/>
          <ac:spMkLst>
            <pc:docMk/>
            <pc:sldMk cId="1921495747" sldId="531"/>
            <ac:spMk id="134" creationId="{0D51B033-E520-D7A5-92ED-27698392C974}"/>
          </ac:spMkLst>
        </pc:spChg>
        <pc:grpChg chg="del">
          <ac:chgData name="Ahmed, Shareef" userId="ce7c6025-ca9f-4b65-b3ee-82447e2e582a" providerId="ADAL" clId="{46F125C6-EDA2-45D5-81F0-0C124B66A11B}" dt="2023-11-18T05:46:59.943" v="2607" actId="478"/>
          <ac:grpSpMkLst>
            <pc:docMk/>
            <pc:sldMk cId="1921495747" sldId="531"/>
            <ac:grpSpMk id="19" creationId="{D1DCC6ED-107A-A4B6-C98C-84AA533C5D75}"/>
          </ac:grpSpMkLst>
        </pc:grpChg>
        <pc:grpChg chg="add mod">
          <ac:chgData name="Ahmed, Shareef" userId="ce7c6025-ca9f-4b65-b3ee-82447e2e582a" providerId="ADAL" clId="{46F125C6-EDA2-45D5-81F0-0C124B66A11B}" dt="2023-11-18T06:21:23.653" v="3424" actId="1076"/>
          <ac:grpSpMkLst>
            <pc:docMk/>
            <pc:sldMk cId="1921495747" sldId="531"/>
            <ac:grpSpMk id="93" creationId="{160085D5-4DA7-FD76-47A7-BBB9331E93C2}"/>
          </ac:grpSpMkLst>
        </pc:grpChg>
        <pc:grpChg chg="mod">
          <ac:chgData name="Ahmed, Shareef" userId="ce7c6025-ca9f-4b65-b3ee-82447e2e582a" providerId="ADAL" clId="{46F125C6-EDA2-45D5-81F0-0C124B66A11B}" dt="2023-11-18T06:21:18.941" v="3423"/>
          <ac:grpSpMkLst>
            <pc:docMk/>
            <pc:sldMk cId="1921495747" sldId="531"/>
            <ac:grpSpMk id="94" creationId="{27007C7A-3B40-A587-2E24-7471EB29B5E8}"/>
          </ac:grpSpMkLst>
        </pc:grpChg>
        <pc:cxnChg chg="add del mod">
          <ac:chgData name="Ahmed, Shareef" userId="ce7c6025-ca9f-4b65-b3ee-82447e2e582a" providerId="ADAL" clId="{46F125C6-EDA2-45D5-81F0-0C124B66A11B}" dt="2023-11-18T06:21:05.639" v="3420" actId="478"/>
          <ac:cxnSpMkLst>
            <pc:docMk/>
            <pc:sldMk cId="1921495747" sldId="531"/>
            <ac:cxnSpMk id="34" creationId="{87E37CAB-275A-D89B-2E45-2306143F380A}"/>
          </ac:cxnSpMkLst>
        </pc:cxnChg>
        <pc:cxnChg chg="add del mod">
          <ac:chgData name="Ahmed, Shareef" userId="ce7c6025-ca9f-4b65-b3ee-82447e2e582a" providerId="ADAL" clId="{46F125C6-EDA2-45D5-81F0-0C124B66A11B}" dt="2023-11-18T06:21:05.639" v="3420" actId="478"/>
          <ac:cxnSpMkLst>
            <pc:docMk/>
            <pc:sldMk cId="1921495747" sldId="531"/>
            <ac:cxnSpMk id="36" creationId="{07107821-42D6-4540-C1DA-23C0CF337C2C}"/>
          </ac:cxnSpMkLst>
        </pc:cxnChg>
        <pc:cxnChg chg="add del mod">
          <ac:chgData name="Ahmed, Shareef" userId="ce7c6025-ca9f-4b65-b3ee-82447e2e582a" providerId="ADAL" clId="{46F125C6-EDA2-45D5-81F0-0C124B66A11B}" dt="2023-11-18T06:21:05.639" v="3420" actId="478"/>
          <ac:cxnSpMkLst>
            <pc:docMk/>
            <pc:sldMk cId="1921495747" sldId="531"/>
            <ac:cxnSpMk id="41" creationId="{3E4F28FB-B83A-37FB-0426-66D1720DCC5F}"/>
          </ac:cxnSpMkLst>
        </pc:cxnChg>
        <pc:cxnChg chg="add del mod">
          <ac:chgData name="Ahmed, Shareef" userId="ce7c6025-ca9f-4b65-b3ee-82447e2e582a" providerId="ADAL" clId="{46F125C6-EDA2-45D5-81F0-0C124B66A11B}" dt="2023-11-18T06:21:05.639" v="3420" actId="478"/>
          <ac:cxnSpMkLst>
            <pc:docMk/>
            <pc:sldMk cId="1921495747" sldId="531"/>
            <ac:cxnSpMk id="44" creationId="{68410FC3-6635-C452-B6A2-46174B83B9E5}"/>
          </ac:cxnSpMkLst>
        </pc:cxnChg>
        <pc:cxnChg chg="add del mod">
          <ac:chgData name="Ahmed, Shareef" userId="ce7c6025-ca9f-4b65-b3ee-82447e2e582a" providerId="ADAL" clId="{46F125C6-EDA2-45D5-81F0-0C124B66A11B}" dt="2023-11-18T06:21:05.639" v="3420" actId="478"/>
          <ac:cxnSpMkLst>
            <pc:docMk/>
            <pc:sldMk cId="1921495747" sldId="531"/>
            <ac:cxnSpMk id="47" creationId="{44814ABF-9AF8-4860-7BD8-E4D31FA56667}"/>
          </ac:cxnSpMkLst>
        </pc:cxnChg>
        <pc:cxnChg chg="add del mod">
          <ac:chgData name="Ahmed, Shareef" userId="ce7c6025-ca9f-4b65-b3ee-82447e2e582a" providerId="ADAL" clId="{46F125C6-EDA2-45D5-81F0-0C124B66A11B}" dt="2023-11-18T06:21:05.639" v="3420" actId="478"/>
          <ac:cxnSpMkLst>
            <pc:docMk/>
            <pc:sldMk cId="1921495747" sldId="531"/>
            <ac:cxnSpMk id="51" creationId="{94C0839F-DDB1-E0B3-3545-6390C8CDA9EE}"/>
          </ac:cxnSpMkLst>
        </pc:cxnChg>
        <pc:cxnChg chg="add del mod">
          <ac:chgData name="Ahmed, Shareef" userId="ce7c6025-ca9f-4b65-b3ee-82447e2e582a" providerId="ADAL" clId="{46F125C6-EDA2-45D5-81F0-0C124B66A11B}" dt="2023-11-18T06:21:05.639" v="3420" actId="478"/>
          <ac:cxnSpMkLst>
            <pc:docMk/>
            <pc:sldMk cId="1921495747" sldId="531"/>
            <ac:cxnSpMk id="55" creationId="{387BB3F8-3377-2C33-B35A-05AA52C58BB5}"/>
          </ac:cxnSpMkLst>
        </pc:cxnChg>
        <pc:cxnChg chg="add del mod">
          <ac:chgData name="Ahmed, Shareef" userId="ce7c6025-ca9f-4b65-b3ee-82447e2e582a" providerId="ADAL" clId="{46F125C6-EDA2-45D5-81F0-0C124B66A11B}" dt="2023-11-18T06:21:05.639" v="3420" actId="478"/>
          <ac:cxnSpMkLst>
            <pc:docMk/>
            <pc:sldMk cId="1921495747" sldId="531"/>
            <ac:cxnSpMk id="58" creationId="{0D2B84D8-0F3D-6F17-7D42-7F10AC6AEDF1}"/>
          </ac:cxnSpMkLst>
        </pc:cxnChg>
        <pc:cxnChg chg="add del mod">
          <ac:chgData name="Ahmed, Shareef" userId="ce7c6025-ca9f-4b65-b3ee-82447e2e582a" providerId="ADAL" clId="{46F125C6-EDA2-45D5-81F0-0C124B66A11B}" dt="2023-11-18T06:21:05.639" v="3420" actId="478"/>
          <ac:cxnSpMkLst>
            <pc:docMk/>
            <pc:sldMk cId="1921495747" sldId="531"/>
            <ac:cxnSpMk id="61" creationId="{9537CB5C-56B9-A21E-2355-6E20D051A9F3}"/>
          </ac:cxnSpMkLst>
        </pc:cxnChg>
        <pc:cxnChg chg="add del mod">
          <ac:chgData name="Ahmed, Shareef" userId="ce7c6025-ca9f-4b65-b3ee-82447e2e582a" providerId="ADAL" clId="{46F125C6-EDA2-45D5-81F0-0C124B66A11B}" dt="2023-11-18T06:21:05.639" v="3420" actId="478"/>
          <ac:cxnSpMkLst>
            <pc:docMk/>
            <pc:sldMk cId="1921495747" sldId="531"/>
            <ac:cxnSpMk id="64" creationId="{0EA37551-9D3E-07B1-7DB2-3AF660838BD8}"/>
          </ac:cxnSpMkLst>
        </pc:cxnChg>
        <pc:cxnChg chg="add del mod">
          <ac:chgData name="Ahmed, Shareef" userId="ce7c6025-ca9f-4b65-b3ee-82447e2e582a" providerId="ADAL" clId="{46F125C6-EDA2-45D5-81F0-0C124B66A11B}" dt="2023-11-18T06:21:05.639" v="3420" actId="478"/>
          <ac:cxnSpMkLst>
            <pc:docMk/>
            <pc:sldMk cId="1921495747" sldId="531"/>
            <ac:cxnSpMk id="67" creationId="{79705550-0EF8-4C77-B324-CC6419095C2C}"/>
          </ac:cxnSpMkLst>
        </pc:cxnChg>
        <pc:cxnChg chg="add del mod">
          <ac:chgData name="Ahmed, Shareef" userId="ce7c6025-ca9f-4b65-b3ee-82447e2e582a" providerId="ADAL" clId="{46F125C6-EDA2-45D5-81F0-0C124B66A11B}" dt="2023-11-18T06:21:05.639" v="3420" actId="478"/>
          <ac:cxnSpMkLst>
            <pc:docMk/>
            <pc:sldMk cId="1921495747" sldId="531"/>
            <ac:cxnSpMk id="72" creationId="{DD8F64B5-C370-A25B-7603-F5BEC014C1C9}"/>
          </ac:cxnSpMkLst>
        </pc:cxnChg>
        <pc:cxnChg chg="add del mod">
          <ac:chgData name="Ahmed, Shareef" userId="ce7c6025-ca9f-4b65-b3ee-82447e2e582a" providerId="ADAL" clId="{46F125C6-EDA2-45D5-81F0-0C124B66A11B}" dt="2023-11-18T06:21:05.639" v="3420" actId="478"/>
          <ac:cxnSpMkLst>
            <pc:docMk/>
            <pc:sldMk cId="1921495747" sldId="531"/>
            <ac:cxnSpMk id="83" creationId="{7240DF6A-0E6B-3D73-5B5A-26A98295C522}"/>
          </ac:cxnSpMkLst>
        </pc:cxnChg>
        <pc:cxnChg chg="add del mod">
          <ac:chgData name="Ahmed, Shareef" userId="ce7c6025-ca9f-4b65-b3ee-82447e2e582a" providerId="ADAL" clId="{46F125C6-EDA2-45D5-81F0-0C124B66A11B}" dt="2023-11-18T06:21:05.639" v="3420" actId="478"/>
          <ac:cxnSpMkLst>
            <pc:docMk/>
            <pc:sldMk cId="1921495747" sldId="531"/>
            <ac:cxnSpMk id="90" creationId="{F9B459F5-F4B0-6E2A-0C36-CAF46E67BE78}"/>
          </ac:cxnSpMkLst>
        </pc:cxnChg>
        <pc:cxnChg chg="mod">
          <ac:chgData name="Ahmed, Shareef" userId="ce7c6025-ca9f-4b65-b3ee-82447e2e582a" providerId="ADAL" clId="{46F125C6-EDA2-45D5-81F0-0C124B66A11B}" dt="2023-11-18T06:21:18.941" v="3423"/>
          <ac:cxnSpMkLst>
            <pc:docMk/>
            <pc:sldMk cId="1921495747" sldId="531"/>
            <ac:cxnSpMk id="105" creationId="{6A4A1716-A92F-9960-925C-C94BFE87FF1F}"/>
          </ac:cxnSpMkLst>
        </pc:cxnChg>
        <pc:cxnChg chg="mod">
          <ac:chgData name="Ahmed, Shareef" userId="ce7c6025-ca9f-4b65-b3ee-82447e2e582a" providerId="ADAL" clId="{46F125C6-EDA2-45D5-81F0-0C124B66A11B}" dt="2023-11-18T06:21:18.941" v="3423"/>
          <ac:cxnSpMkLst>
            <pc:docMk/>
            <pc:sldMk cId="1921495747" sldId="531"/>
            <ac:cxnSpMk id="106" creationId="{107AA4B4-7E3C-A7B4-AA2B-37B7114F4811}"/>
          </ac:cxnSpMkLst>
        </pc:cxnChg>
        <pc:cxnChg chg="mod">
          <ac:chgData name="Ahmed, Shareef" userId="ce7c6025-ca9f-4b65-b3ee-82447e2e582a" providerId="ADAL" clId="{46F125C6-EDA2-45D5-81F0-0C124B66A11B}" dt="2023-11-18T06:21:18.941" v="3423"/>
          <ac:cxnSpMkLst>
            <pc:docMk/>
            <pc:sldMk cId="1921495747" sldId="531"/>
            <ac:cxnSpMk id="107" creationId="{C01A9BAA-25E3-3E94-7CCB-35DCECABF7D6}"/>
          </ac:cxnSpMkLst>
        </pc:cxnChg>
        <pc:cxnChg chg="mod">
          <ac:chgData name="Ahmed, Shareef" userId="ce7c6025-ca9f-4b65-b3ee-82447e2e582a" providerId="ADAL" clId="{46F125C6-EDA2-45D5-81F0-0C124B66A11B}" dt="2023-11-18T06:21:18.941" v="3423"/>
          <ac:cxnSpMkLst>
            <pc:docMk/>
            <pc:sldMk cId="1921495747" sldId="531"/>
            <ac:cxnSpMk id="108" creationId="{0B9C97E0-BB0F-8385-DC76-C3C26B45A003}"/>
          </ac:cxnSpMkLst>
        </pc:cxnChg>
        <pc:cxnChg chg="mod">
          <ac:chgData name="Ahmed, Shareef" userId="ce7c6025-ca9f-4b65-b3ee-82447e2e582a" providerId="ADAL" clId="{46F125C6-EDA2-45D5-81F0-0C124B66A11B}" dt="2023-11-18T06:21:18.941" v="3423"/>
          <ac:cxnSpMkLst>
            <pc:docMk/>
            <pc:sldMk cId="1921495747" sldId="531"/>
            <ac:cxnSpMk id="109" creationId="{CAF86FAC-5450-4DB8-8F2B-E083C6909DDC}"/>
          </ac:cxnSpMkLst>
        </pc:cxnChg>
        <pc:cxnChg chg="mod">
          <ac:chgData name="Ahmed, Shareef" userId="ce7c6025-ca9f-4b65-b3ee-82447e2e582a" providerId="ADAL" clId="{46F125C6-EDA2-45D5-81F0-0C124B66A11B}" dt="2023-11-18T06:21:18.941" v="3423"/>
          <ac:cxnSpMkLst>
            <pc:docMk/>
            <pc:sldMk cId="1921495747" sldId="531"/>
            <ac:cxnSpMk id="110" creationId="{482642FB-672B-EE23-6453-262DA425E5AE}"/>
          </ac:cxnSpMkLst>
        </pc:cxnChg>
        <pc:cxnChg chg="mod">
          <ac:chgData name="Ahmed, Shareef" userId="ce7c6025-ca9f-4b65-b3ee-82447e2e582a" providerId="ADAL" clId="{46F125C6-EDA2-45D5-81F0-0C124B66A11B}" dt="2023-11-18T06:21:18.941" v="3423"/>
          <ac:cxnSpMkLst>
            <pc:docMk/>
            <pc:sldMk cId="1921495747" sldId="531"/>
            <ac:cxnSpMk id="111" creationId="{5628A2FB-C403-D1A3-F401-484D7D26E308}"/>
          </ac:cxnSpMkLst>
        </pc:cxnChg>
        <pc:cxnChg chg="mod">
          <ac:chgData name="Ahmed, Shareef" userId="ce7c6025-ca9f-4b65-b3ee-82447e2e582a" providerId="ADAL" clId="{46F125C6-EDA2-45D5-81F0-0C124B66A11B}" dt="2023-11-18T06:21:18.941" v="3423"/>
          <ac:cxnSpMkLst>
            <pc:docMk/>
            <pc:sldMk cId="1921495747" sldId="531"/>
            <ac:cxnSpMk id="112" creationId="{F158EBF4-F57F-833C-B57F-E75EEC8D453B}"/>
          </ac:cxnSpMkLst>
        </pc:cxnChg>
        <pc:cxnChg chg="mod">
          <ac:chgData name="Ahmed, Shareef" userId="ce7c6025-ca9f-4b65-b3ee-82447e2e582a" providerId="ADAL" clId="{46F125C6-EDA2-45D5-81F0-0C124B66A11B}" dt="2023-11-18T06:21:18.941" v="3423"/>
          <ac:cxnSpMkLst>
            <pc:docMk/>
            <pc:sldMk cId="1921495747" sldId="531"/>
            <ac:cxnSpMk id="113" creationId="{3DEE8FD5-8079-BEF7-A2A5-9689B67D786D}"/>
          </ac:cxnSpMkLst>
        </pc:cxnChg>
        <pc:cxnChg chg="mod">
          <ac:chgData name="Ahmed, Shareef" userId="ce7c6025-ca9f-4b65-b3ee-82447e2e582a" providerId="ADAL" clId="{46F125C6-EDA2-45D5-81F0-0C124B66A11B}" dt="2023-11-18T06:21:18.941" v="3423"/>
          <ac:cxnSpMkLst>
            <pc:docMk/>
            <pc:sldMk cId="1921495747" sldId="531"/>
            <ac:cxnSpMk id="114" creationId="{26CAC0EA-A590-3CA4-D1A6-6197FFA11A38}"/>
          </ac:cxnSpMkLst>
        </pc:cxnChg>
        <pc:cxnChg chg="mod">
          <ac:chgData name="Ahmed, Shareef" userId="ce7c6025-ca9f-4b65-b3ee-82447e2e582a" providerId="ADAL" clId="{46F125C6-EDA2-45D5-81F0-0C124B66A11B}" dt="2023-11-18T06:21:18.941" v="3423"/>
          <ac:cxnSpMkLst>
            <pc:docMk/>
            <pc:sldMk cId="1921495747" sldId="531"/>
            <ac:cxnSpMk id="115" creationId="{83638929-5D01-638D-D9F8-634F1B989212}"/>
          </ac:cxnSpMkLst>
        </pc:cxnChg>
        <pc:cxnChg chg="mod">
          <ac:chgData name="Ahmed, Shareef" userId="ce7c6025-ca9f-4b65-b3ee-82447e2e582a" providerId="ADAL" clId="{46F125C6-EDA2-45D5-81F0-0C124B66A11B}" dt="2023-11-18T06:21:18.941" v="3423"/>
          <ac:cxnSpMkLst>
            <pc:docMk/>
            <pc:sldMk cId="1921495747" sldId="531"/>
            <ac:cxnSpMk id="116" creationId="{B3BCADC2-176F-AD6C-1482-428E39FC7A4C}"/>
          </ac:cxnSpMkLst>
        </pc:cxnChg>
        <pc:cxnChg chg="mod">
          <ac:chgData name="Ahmed, Shareef" userId="ce7c6025-ca9f-4b65-b3ee-82447e2e582a" providerId="ADAL" clId="{46F125C6-EDA2-45D5-81F0-0C124B66A11B}" dt="2023-11-18T06:21:18.941" v="3423"/>
          <ac:cxnSpMkLst>
            <pc:docMk/>
            <pc:sldMk cId="1921495747" sldId="531"/>
            <ac:cxnSpMk id="117" creationId="{596CF7AB-0522-92D1-C270-8168C85C6E99}"/>
          </ac:cxnSpMkLst>
        </pc:cxnChg>
        <pc:cxnChg chg="mod">
          <ac:chgData name="Ahmed, Shareef" userId="ce7c6025-ca9f-4b65-b3ee-82447e2e582a" providerId="ADAL" clId="{46F125C6-EDA2-45D5-81F0-0C124B66A11B}" dt="2023-11-18T06:21:18.941" v="3423"/>
          <ac:cxnSpMkLst>
            <pc:docMk/>
            <pc:sldMk cId="1921495747" sldId="531"/>
            <ac:cxnSpMk id="118" creationId="{06E05197-097E-1B35-7925-82CE38921FC7}"/>
          </ac:cxnSpMkLst>
        </pc:cxnChg>
      </pc:sldChg>
      <pc:sldChg chg="addSp delSp modSp mod">
        <pc:chgData name="Ahmed, Shareef" userId="ce7c6025-ca9f-4b65-b3ee-82447e2e582a" providerId="ADAL" clId="{46F125C6-EDA2-45D5-81F0-0C124B66A11B}" dt="2023-11-18T22:06:18.390" v="5866" actId="14100"/>
        <pc:sldMkLst>
          <pc:docMk/>
          <pc:sldMk cId="1430995032" sldId="532"/>
        </pc:sldMkLst>
        <pc:spChg chg="mod">
          <ac:chgData name="Ahmed, Shareef" userId="ce7c6025-ca9f-4b65-b3ee-82447e2e582a" providerId="ADAL" clId="{46F125C6-EDA2-45D5-81F0-0C124B66A11B}" dt="2023-11-18T20:24:29.056" v="5344" actId="20577"/>
          <ac:spMkLst>
            <pc:docMk/>
            <pc:sldMk cId="1430995032" sldId="532"/>
            <ac:spMk id="2" creationId="{00000000-0000-0000-0000-000000000000}"/>
          </ac:spMkLst>
        </pc:spChg>
        <pc:spChg chg="mod">
          <ac:chgData name="Ahmed, Shareef" userId="ce7c6025-ca9f-4b65-b3ee-82447e2e582a" providerId="ADAL" clId="{46F125C6-EDA2-45D5-81F0-0C124B66A11B}" dt="2023-11-18T20:38:22.089" v="5700" actId="14100"/>
          <ac:spMkLst>
            <pc:docMk/>
            <pc:sldMk cId="1430995032" sldId="532"/>
            <ac:spMk id="3" creationId="{F449BAD7-76ED-70A3-B300-ED5A71C1EA25}"/>
          </ac:spMkLst>
        </pc:spChg>
        <pc:spChg chg="del">
          <ac:chgData name="Ahmed, Shareef" userId="ce7c6025-ca9f-4b65-b3ee-82447e2e582a" providerId="ADAL" clId="{46F125C6-EDA2-45D5-81F0-0C124B66A11B}" dt="2023-11-18T20:38:32.146" v="5701" actId="478"/>
          <ac:spMkLst>
            <pc:docMk/>
            <pc:sldMk cId="1430995032" sldId="532"/>
            <ac:spMk id="7" creationId="{A2D42AA9-6BFB-9944-A624-1CFB9AFB3697}"/>
          </ac:spMkLst>
        </pc:spChg>
        <pc:spChg chg="del">
          <ac:chgData name="Ahmed, Shareef" userId="ce7c6025-ca9f-4b65-b3ee-82447e2e582a" providerId="ADAL" clId="{46F125C6-EDA2-45D5-81F0-0C124B66A11B}" dt="2023-11-18T20:38:32.146" v="5701" actId="478"/>
          <ac:spMkLst>
            <pc:docMk/>
            <pc:sldMk cId="1430995032" sldId="532"/>
            <ac:spMk id="8" creationId="{F7CFC798-756F-DD63-730B-0D1DC040BB21}"/>
          </ac:spMkLst>
        </pc:spChg>
        <pc:spChg chg="del">
          <ac:chgData name="Ahmed, Shareef" userId="ce7c6025-ca9f-4b65-b3ee-82447e2e582a" providerId="ADAL" clId="{46F125C6-EDA2-45D5-81F0-0C124B66A11B}" dt="2023-11-18T20:38:32.146" v="5701" actId="478"/>
          <ac:spMkLst>
            <pc:docMk/>
            <pc:sldMk cId="1430995032" sldId="532"/>
            <ac:spMk id="9" creationId="{2AEEED5A-452E-D966-D7E0-C49A7F235C07}"/>
          </ac:spMkLst>
        </pc:spChg>
        <pc:spChg chg="mod">
          <ac:chgData name="Ahmed, Shareef" userId="ce7c6025-ca9f-4b65-b3ee-82447e2e582a" providerId="ADAL" clId="{46F125C6-EDA2-45D5-81F0-0C124B66A11B}" dt="2023-11-18T20:49:15.896" v="5702"/>
          <ac:spMkLst>
            <pc:docMk/>
            <pc:sldMk cId="1430995032" sldId="532"/>
            <ac:spMk id="10" creationId="{0977B1D9-DDD6-C881-DFAC-27FC2227F1A5}"/>
          </ac:spMkLst>
        </pc:spChg>
        <pc:spChg chg="mod">
          <ac:chgData name="Ahmed, Shareef" userId="ce7c6025-ca9f-4b65-b3ee-82447e2e582a" providerId="ADAL" clId="{46F125C6-EDA2-45D5-81F0-0C124B66A11B}" dt="2023-11-18T20:49:15.896" v="5702"/>
          <ac:spMkLst>
            <pc:docMk/>
            <pc:sldMk cId="1430995032" sldId="532"/>
            <ac:spMk id="11" creationId="{D9F5C356-2D8B-4CB1-C3FA-5B3AE89912C7}"/>
          </ac:spMkLst>
        </pc:spChg>
        <pc:spChg chg="del">
          <ac:chgData name="Ahmed, Shareef" userId="ce7c6025-ca9f-4b65-b3ee-82447e2e582a" providerId="ADAL" clId="{46F125C6-EDA2-45D5-81F0-0C124B66A11B}" dt="2023-11-18T20:38:32.146" v="5701" actId="478"/>
          <ac:spMkLst>
            <pc:docMk/>
            <pc:sldMk cId="1430995032" sldId="532"/>
            <ac:spMk id="12" creationId="{F6B19D82-4CD2-E6AE-B31B-CAC8697B01C5}"/>
          </ac:spMkLst>
        </pc:spChg>
        <pc:spChg chg="del">
          <ac:chgData name="Ahmed, Shareef" userId="ce7c6025-ca9f-4b65-b3ee-82447e2e582a" providerId="ADAL" clId="{46F125C6-EDA2-45D5-81F0-0C124B66A11B}" dt="2023-11-18T20:38:32.146" v="5701" actId="478"/>
          <ac:spMkLst>
            <pc:docMk/>
            <pc:sldMk cId="1430995032" sldId="532"/>
            <ac:spMk id="13" creationId="{9E35280A-0A52-7E22-33BD-A5FFC4190142}"/>
          </ac:spMkLst>
        </pc:spChg>
        <pc:spChg chg="mod">
          <ac:chgData name="Ahmed, Shareef" userId="ce7c6025-ca9f-4b65-b3ee-82447e2e582a" providerId="ADAL" clId="{46F125C6-EDA2-45D5-81F0-0C124B66A11B}" dt="2023-11-18T20:49:15.896" v="5702"/>
          <ac:spMkLst>
            <pc:docMk/>
            <pc:sldMk cId="1430995032" sldId="532"/>
            <ac:spMk id="14" creationId="{90171566-3046-34DD-1F6D-A193CB6E1CD9}"/>
          </ac:spMkLst>
        </pc:spChg>
        <pc:spChg chg="mod">
          <ac:chgData name="Ahmed, Shareef" userId="ce7c6025-ca9f-4b65-b3ee-82447e2e582a" providerId="ADAL" clId="{46F125C6-EDA2-45D5-81F0-0C124B66A11B}" dt="2023-11-18T20:49:15.896" v="5702"/>
          <ac:spMkLst>
            <pc:docMk/>
            <pc:sldMk cId="1430995032" sldId="532"/>
            <ac:spMk id="15" creationId="{86E88DE3-5F08-D10D-5723-8DBE550CD6B9}"/>
          </ac:spMkLst>
        </pc:spChg>
        <pc:spChg chg="mod">
          <ac:chgData name="Ahmed, Shareef" userId="ce7c6025-ca9f-4b65-b3ee-82447e2e582a" providerId="ADAL" clId="{46F125C6-EDA2-45D5-81F0-0C124B66A11B}" dt="2023-11-18T20:49:15.896" v="5702"/>
          <ac:spMkLst>
            <pc:docMk/>
            <pc:sldMk cId="1430995032" sldId="532"/>
            <ac:spMk id="16" creationId="{77E47DA1-8EE3-A4B7-FB2C-C3C637596C14}"/>
          </ac:spMkLst>
        </pc:spChg>
        <pc:spChg chg="del">
          <ac:chgData name="Ahmed, Shareef" userId="ce7c6025-ca9f-4b65-b3ee-82447e2e582a" providerId="ADAL" clId="{46F125C6-EDA2-45D5-81F0-0C124B66A11B}" dt="2023-11-18T20:38:32.146" v="5701" actId="478"/>
          <ac:spMkLst>
            <pc:docMk/>
            <pc:sldMk cId="1430995032" sldId="532"/>
            <ac:spMk id="17" creationId="{D287F043-4063-BB8B-D919-B3828586026F}"/>
          </ac:spMkLst>
        </pc:spChg>
        <pc:spChg chg="del">
          <ac:chgData name="Ahmed, Shareef" userId="ce7c6025-ca9f-4b65-b3ee-82447e2e582a" providerId="ADAL" clId="{46F125C6-EDA2-45D5-81F0-0C124B66A11B}" dt="2023-11-18T20:38:32.146" v="5701" actId="478"/>
          <ac:spMkLst>
            <pc:docMk/>
            <pc:sldMk cId="1430995032" sldId="532"/>
            <ac:spMk id="18" creationId="{451C302E-C2FA-D2C4-89E1-BC1E5B259F2B}"/>
          </ac:spMkLst>
        </pc:spChg>
        <pc:spChg chg="mod">
          <ac:chgData name="Ahmed, Shareef" userId="ce7c6025-ca9f-4b65-b3ee-82447e2e582a" providerId="ADAL" clId="{46F125C6-EDA2-45D5-81F0-0C124B66A11B}" dt="2023-11-18T20:49:15.896" v="5702"/>
          <ac:spMkLst>
            <pc:docMk/>
            <pc:sldMk cId="1430995032" sldId="532"/>
            <ac:spMk id="19" creationId="{5E3EE628-9D80-E7A0-B79D-ACD30C000EE7}"/>
          </ac:spMkLst>
        </pc:spChg>
        <pc:spChg chg="mod">
          <ac:chgData name="Ahmed, Shareef" userId="ce7c6025-ca9f-4b65-b3ee-82447e2e582a" providerId="ADAL" clId="{46F125C6-EDA2-45D5-81F0-0C124B66A11B}" dt="2023-11-18T20:49:15.896" v="5702"/>
          <ac:spMkLst>
            <pc:docMk/>
            <pc:sldMk cId="1430995032" sldId="532"/>
            <ac:spMk id="21" creationId="{CA0560D3-74E1-D0DD-9F84-87ABB55665DC}"/>
          </ac:spMkLst>
        </pc:spChg>
        <pc:spChg chg="mod">
          <ac:chgData name="Ahmed, Shareef" userId="ce7c6025-ca9f-4b65-b3ee-82447e2e582a" providerId="ADAL" clId="{46F125C6-EDA2-45D5-81F0-0C124B66A11B}" dt="2023-11-18T20:49:15.896" v="5702"/>
          <ac:spMkLst>
            <pc:docMk/>
            <pc:sldMk cId="1430995032" sldId="532"/>
            <ac:spMk id="22" creationId="{BE506883-73A3-CD16-2718-F5979FF5A72E}"/>
          </ac:spMkLst>
        </pc:spChg>
        <pc:spChg chg="mod">
          <ac:chgData name="Ahmed, Shareef" userId="ce7c6025-ca9f-4b65-b3ee-82447e2e582a" providerId="ADAL" clId="{46F125C6-EDA2-45D5-81F0-0C124B66A11B}" dt="2023-11-18T20:49:15.896" v="5702"/>
          <ac:spMkLst>
            <pc:docMk/>
            <pc:sldMk cId="1430995032" sldId="532"/>
            <ac:spMk id="23" creationId="{4B059E7B-2F46-0AB8-9D9C-8B7725ECA72E}"/>
          </ac:spMkLst>
        </pc:spChg>
        <pc:spChg chg="mod">
          <ac:chgData name="Ahmed, Shareef" userId="ce7c6025-ca9f-4b65-b3ee-82447e2e582a" providerId="ADAL" clId="{46F125C6-EDA2-45D5-81F0-0C124B66A11B}" dt="2023-11-18T20:49:15.896" v="5702"/>
          <ac:spMkLst>
            <pc:docMk/>
            <pc:sldMk cId="1430995032" sldId="532"/>
            <ac:spMk id="38" creationId="{E7F7DC1E-9B64-87B3-09F8-8726E3119427}"/>
          </ac:spMkLst>
        </pc:spChg>
        <pc:spChg chg="mod">
          <ac:chgData name="Ahmed, Shareef" userId="ce7c6025-ca9f-4b65-b3ee-82447e2e582a" providerId="ADAL" clId="{46F125C6-EDA2-45D5-81F0-0C124B66A11B}" dt="2023-11-18T20:49:15.896" v="5702"/>
          <ac:spMkLst>
            <pc:docMk/>
            <pc:sldMk cId="1430995032" sldId="532"/>
            <ac:spMk id="39" creationId="{7A01803F-1108-289D-4218-BD523CEDE552}"/>
          </ac:spMkLst>
        </pc:spChg>
        <pc:spChg chg="mod">
          <ac:chgData name="Ahmed, Shareef" userId="ce7c6025-ca9f-4b65-b3ee-82447e2e582a" providerId="ADAL" clId="{46F125C6-EDA2-45D5-81F0-0C124B66A11B}" dt="2023-11-18T20:49:15.896" v="5702"/>
          <ac:spMkLst>
            <pc:docMk/>
            <pc:sldMk cId="1430995032" sldId="532"/>
            <ac:spMk id="40" creationId="{8EF651B3-E792-240B-2C3E-E301C2FAD677}"/>
          </ac:spMkLst>
        </pc:spChg>
        <pc:spChg chg="mod">
          <ac:chgData name="Ahmed, Shareef" userId="ce7c6025-ca9f-4b65-b3ee-82447e2e582a" providerId="ADAL" clId="{46F125C6-EDA2-45D5-81F0-0C124B66A11B}" dt="2023-11-18T20:49:15.896" v="5702"/>
          <ac:spMkLst>
            <pc:docMk/>
            <pc:sldMk cId="1430995032" sldId="532"/>
            <ac:spMk id="41" creationId="{B840C96C-5E2D-9B61-EA2E-15B610294017}"/>
          </ac:spMkLst>
        </pc:spChg>
        <pc:spChg chg="mod">
          <ac:chgData name="Ahmed, Shareef" userId="ce7c6025-ca9f-4b65-b3ee-82447e2e582a" providerId="ADAL" clId="{46F125C6-EDA2-45D5-81F0-0C124B66A11B}" dt="2023-11-18T20:49:15.896" v="5702"/>
          <ac:spMkLst>
            <pc:docMk/>
            <pc:sldMk cId="1430995032" sldId="532"/>
            <ac:spMk id="42" creationId="{252B6555-94D8-E403-E36A-B74A0429256A}"/>
          </ac:spMkLst>
        </pc:spChg>
        <pc:spChg chg="mod">
          <ac:chgData name="Ahmed, Shareef" userId="ce7c6025-ca9f-4b65-b3ee-82447e2e582a" providerId="ADAL" clId="{46F125C6-EDA2-45D5-81F0-0C124B66A11B}" dt="2023-11-18T20:49:15.896" v="5702"/>
          <ac:spMkLst>
            <pc:docMk/>
            <pc:sldMk cId="1430995032" sldId="532"/>
            <ac:spMk id="43" creationId="{2389911E-2FF5-25CC-60B1-4350AD1D054B}"/>
          </ac:spMkLst>
        </pc:spChg>
        <pc:spChg chg="mod">
          <ac:chgData name="Ahmed, Shareef" userId="ce7c6025-ca9f-4b65-b3ee-82447e2e582a" providerId="ADAL" clId="{46F125C6-EDA2-45D5-81F0-0C124B66A11B}" dt="2023-11-18T20:49:15.896" v="5702"/>
          <ac:spMkLst>
            <pc:docMk/>
            <pc:sldMk cId="1430995032" sldId="532"/>
            <ac:spMk id="44" creationId="{EE7D6D0E-52EC-2759-F70B-48C0E706F11A}"/>
          </ac:spMkLst>
        </pc:spChg>
        <pc:spChg chg="mod">
          <ac:chgData name="Ahmed, Shareef" userId="ce7c6025-ca9f-4b65-b3ee-82447e2e582a" providerId="ADAL" clId="{46F125C6-EDA2-45D5-81F0-0C124B66A11B}" dt="2023-11-18T20:49:15.896" v="5702"/>
          <ac:spMkLst>
            <pc:docMk/>
            <pc:sldMk cId="1430995032" sldId="532"/>
            <ac:spMk id="45" creationId="{5DE268EB-A2ED-C2C3-DEF9-2CD82687AB89}"/>
          </ac:spMkLst>
        </pc:spChg>
        <pc:spChg chg="mod">
          <ac:chgData name="Ahmed, Shareef" userId="ce7c6025-ca9f-4b65-b3ee-82447e2e582a" providerId="ADAL" clId="{46F125C6-EDA2-45D5-81F0-0C124B66A11B}" dt="2023-11-18T20:49:15.896" v="5702"/>
          <ac:spMkLst>
            <pc:docMk/>
            <pc:sldMk cId="1430995032" sldId="532"/>
            <ac:spMk id="46" creationId="{C96819BF-7ACD-EAC9-31E5-F4AD367E4110}"/>
          </ac:spMkLst>
        </pc:spChg>
        <pc:spChg chg="mod">
          <ac:chgData name="Ahmed, Shareef" userId="ce7c6025-ca9f-4b65-b3ee-82447e2e582a" providerId="ADAL" clId="{46F125C6-EDA2-45D5-81F0-0C124B66A11B}" dt="2023-11-18T20:49:15.896" v="5702"/>
          <ac:spMkLst>
            <pc:docMk/>
            <pc:sldMk cId="1430995032" sldId="532"/>
            <ac:spMk id="47" creationId="{F760222B-C9AF-48DF-9228-34223392CC3A}"/>
          </ac:spMkLst>
        </pc:spChg>
        <pc:spChg chg="mod">
          <ac:chgData name="Ahmed, Shareef" userId="ce7c6025-ca9f-4b65-b3ee-82447e2e582a" providerId="ADAL" clId="{46F125C6-EDA2-45D5-81F0-0C124B66A11B}" dt="2023-11-18T20:49:15.896" v="5702"/>
          <ac:spMkLst>
            <pc:docMk/>
            <pc:sldMk cId="1430995032" sldId="532"/>
            <ac:spMk id="48" creationId="{F1CB1E91-92E7-8116-B3C0-8DADDD2AFC06}"/>
          </ac:spMkLst>
        </pc:spChg>
        <pc:spChg chg="mod">
          <ac:chgData name="Ahmed, Shareef" userId="ce7c6025-ca9f-4b65-b3ee-82447e2e582a" providerId="ADAL" clId="{46F125C6-EDA2-45D5-81F0-0C124B66A11B}" dt="2023-11-18T20:49:15.896" v="5702"/>
          <ac:spMkLst>
            <pc:docMk/>
            <pc:sldMk cId="1430995032" sldId="532"/>
            <ac:spMk id="49" creationId="{2BB9F6E2-07F5-0E93-B9A7-A150F5DF1F0A}"/>
          </ac:spMkLst>
        </pc:spChg>
        <pc:spChg chg="mod">
          <ac:chgData name="Ahmed, Shareef" userId="ce7c6025-ca9f-4b65-b3ee-82447e2e582a" providerId="ADAL" clId="{46F125C6-EDA2-45D5-81F0-0C124B66A11B}" dt="2023-11-18T20:49:15.896" v="5702"/>
          <ac:spMkLst>
            <pc:docMk/>
            <pc:sldMk cId="1430995032" sldId="532"/>
            <ac:spMk id="50" creationId="{2A544394-B99F-C13F-F1D7-B615D7E06E23}"/>
          </ac:spMkLst>
        </pc:spChg>
        <pc:spChg chg="mod">
          <ac:chgData name="Ahmed, Shareef" userId="ce7c6025-ca9f-4b65-b3ee-82447e2e582a" providerId="ADAL" clId="{46F125C6-EDA2-45D5-81F0-0C124B66A11B}" dt="2023-11-18T20:49:15.896" v="5702"/>
          <ac:spMkLst>
            <pc:docMk/>
            <pc:sldMk cId="1430995032" sldId="532"/>
            <ac:spMk id="51" creationId="{75C44C08-F31E-38A1-DFC1-68F86C09B6E7}"/>
          </ac:spMkLst>
        </pc:spChg>
        <pc:spChg chg="add mod">
          <ac:chgData name="Ahmed, Shareef" userId="ce7c6025-ca9f-4b65-b3ee-82447e2e582a" providerId="ADAL" clId="{46F125C6-EDA2-45D5-81F0-0C124B66A11B}" dt="2023-11-18T21:04:27.082" v="5705" actId="1076"/>
          <ac:spMkLst>
            <pc:docMk/>
            <pc:sldMk cId="1430995032" sldId="532"/>
            <ac:spMk id="52" creationId="{D03887E8-E7F3-FB61-11C2-530ADA4D9EAA}"/>
          </ac:spMkLst>
        </pc:spChg>
        <pc:spChg chg="mod">
          <ac:chgData name="Ahmed, Shareef" userId="ce7c6025-ca9f-4b65-b3ee-82447e2e582a" providerId="ADAL" clId="{46F125C6-EDA2-45D5-81F0-0C124B66A11B}" dt="2023-11-18T21:09:09.548" v="5707"/>
          <ac:spMkLst>
            <pc:docMk/>
            <pc:sldMk cId="1430995032" sldId="532"/>
            <ac:spMk id="54" creationId="{56B086ED-EA59-109B-B015-CC6CB481E3BD}"/>
          </ac:spMkLst>
        </pc:spChg>
        <pc:spChg chg="mod">
          <ac:chgData name="Ahmed, Shareef" userId="ce7c6025-ca9f-4b65-b3ee-82447e2e582a" providerId="ADAL" clId="{46F125C6-EDA2-45D5-81F0-0C124B66A11B}" dt="2023-11-18T21:09:09.548" v="5707"/>
          <ac:spMkLst>
            <pc:docMk/>
            <pc:sldMk cId="1430995032" sldId="532"/>
            <ac:spMk id="55" creationId="{370EF4A1-FBB9-866C-F26A-2D7CEF881B8E}"/>
          </ac:spMkLst>
        </pc:spChg>
        <pc:spChg chg="mod">
          <ac:chgData name="Ahmed, Shareef" userId="ce7c6025-ca9f-4b65-b3ee-82447e2e582a" providerId="ADAL" clId="{46F125C6-EDA2-45D5-81F0-0C124B66A11B}" dt="2023-11-18T21:09:09.548" v="5707"/>
          <ac:spMkLst>
            <pc:docMk/>
            <pc:sldMk cId="1430995032" sldId="532"/>
            <ac:spMk id="56" creationId="{DF1DD322-48A9-93F8-5BDA-EFAD80428F39}"/>
          </ac:spMkLst>
        </pc:spChg>
        <pc:spChg chg="mod">
          <ac:chgData name="Ahmed, Shareef" userId="ce7c6025-ca9f-4b65-b3ee-82447e2e582a" providerId="ADAL" clId="{46F125C6-EDA2-45D5-81F0-0C124B66A11B}" dt="2023-11-18T21:09:09.548" v="5707"/>
          <ac:spMkLst>
            <pc:docMk/>
            <pc:sldMk cId="1430995032" sldId="532"/>
            <ac:spMk id="57" creationId="{CF1CE1A2-CFD0-3CBA-9694-733FAC257A09}"/>
          </ac:spMkLst>
        </pc:spChg>
        <pc:spChg chg="mod">
          <ac:chgData name="Ahmed, Shareef" userId="ce7c6025-ca9f-4b65-b3ee-82447e2e582a" providerId="ADAL" clId="{46F125C6-EDA2-45D5-81F0-0C124B66A11B}" dt="2023-11-18T21:09:09.548" v="5707"/>
          <ac:spMkLst>
            <pc:docMk/>
            <pc:sldMk cId="1430995032" sldId="532"/>
            <ac:spMk id="58" creationId="{D3068BFA-5A7E-27B6-6CDC-F746B08E4ADA}"/>
          </ac:spMkLst>
        </pc:spChg>
        <pc:spChg chg="mod">
          <ac:chgData name="Ahmed, Shareef" userId="ce7c6025-ca9f-4b65-b3ee-82447e2e582a" providerId="ADAL" clId="{46F125C6-EDA2-45D5-81F0-0C124B66A11B}" dt="2023-11-18T21:09:09.548" v="5707"/>
          <ac:spMkLst>
            <pc:docMk/>
            <pc:sldMk cId="1430995032" sldId="532"/>
            <ac:spMk id="59" creationId="{CD26D4FF-8E11-4727-C565-9F9F67985BB0}"/>
          </ac:spMkLst>
        </pc:spChg>
        <pc:spChg chg="mod">
          <ac:chgData name="Ahmed, Shareef" userId="ce7c6025-ca9f-4b65-b3ee-82447e2e582a" providerId="ADAL" clId="{46F125C6-EDA2-45D5-81F0-0C124B66A11B}" dt="2023-11-18T21:09:09.548" v="5707"/>
          <ac:spMkLst>
            <pc:docMk/>
            <pc:sldMk cId="1430995032" sldId="532"/>
            <ac:spMk id="60" creationId="{FCF23E43-71FA-F2B9-7948-ACF37B80CBF6}"/>
          </ac:spMkLst>
        </pc:spChg>
        <pc:spChg chg="mod">
          <ac:chgData name="Ahmed, Shareef" userId="ce7c6025-ca9f-4b65-b3ee-82447e2e582a" providerId="ADAL" clId="{46F125C6-EDA2-45D5-81F0-0C124B66A11B}" dt="2023-11-18T21:09:09.548" v="5707"/>
          <ac:spMkLst>
            <pc:docMk/>
            <pc:sldMk cId="1430995032" sldId="532"/>
            <ac:spMk id="61" creationId="{E6B1C37C-BD5B-F41E-4069-A48EE18E5DC1}"/>
          </ac:spMkLst>
        </pc:spChg>
        <pc:spChg chg="mod">
          <ac:chgData name="Ahmed, Shareef" userId="ce7c6025-ca9f-4b65-b3ee-82447e2e582a" providerId="ADAL" clId="{46F125C6-EDA2-45D5-81F0-0C124B66A11B}" dt="2023-11-18T21:09:09.548" v="5707"/>
          <ac:spMkLst>
            <pc:docMk/>
            <pc:sldMk cId="1430995032" sldId="532"/>
            <ac:spMk id="62" creationId="{46E2366E-F435-9783-63CD-3E4752A9E7DE}"/>
          </ac:spMkLst>
        </pc:spChg>
        <pc:spChg chg="mod">
          <ac:chgData name="Ahmed, Shareef" userId="ce7c6025-ca9f-4b65-b3ee-82447e2e582a" providerId="ADAL" clId="{46F125C6-EDA2-45D5-81F0-0C124B66A11B}" dt="2023-11-18T21:09:09.548" v="5707"/>
          <ac:spMkLst>
            <pc:docMk/>
            <pc:sldMk cId="1430995032" sldId="532"/>
            <ac:spMk id="77" creationId="{5F34DBE1-E7F2-C7E1-0EE9-C0559AE0F8EE}"/>
          </ac:spMkLst>
        </pc:spChg>
        <pc:spChg chg="mod">
          <ac:chgData name="Ahmed, Shareef" userId="ce7c6025-ca9f-4b65-b3ee-82447e2e582a" providerId="ADAL" clId="{46F125C6-EDA2-45D5-81F0-0C124B66A11B}" dt="2023-11-18T21:09:09.548" v="5707"/>
          <ac:spMkLst>
            <pc:docMk/>
            <pc:sldMk cId="1430995032" sldId="532"/>
            <ac:spMk id="78" creationId="{E035C9C3-C93E-9E96-D233-695D9790215E}"/>
          </ac:spMkLst>
        </pc:spChg>
        <pc:spChg chg="mod">
          <ac:chgData name="Ahmed, Shareef" userId="ce7c6025-ca9f-4b65-b3ee-82447e2e582a" providerId="ADAL" clId="{46F125C6-EDA2-45D5-81F0-0C124B66A11B}" dt="2023-11-18T21:09:09.548" v="5707"/>
          <ac:spMkLst>
            <pc:docMk/>
            <pc:sldMk cId="1430995032" sldId="532"/>
            <ac:spMk id="79" creationId="{1AD79F69-023C-45BA-6BDB-42ECEDA6D383}"/>
          </ac:spMkLst>
        </pc:spChg>
        <pc:spChg chg="mod">
          <ac:chgData name="Ahmed, Shareef" userId="ce7c6025-ca9f-4b65-b3ee-82447e2e582a" providerId="ADAL" clId="{46F125C6-EDA2-45D5-81F0-0C124B66A11B}" dt="2023-11-18T21:09:09.548" v="5707"/>
          <ac:spMkLst>
            <pc:docMk/>
            <pc:sldMk cId="1430995032" sldId="532"/>
            <ac:spMk id="80" creationId="{6553CA0D-6EF7-5BD6-7B12-BD544EFC935D}"/>
          </ac:spMkLst>
        </pc:spChg>
        <pc:spChg chg="mod">
          <ac:chgData name="Ahmed, Shareef" userId="ce7c6025-ca9f-4b65-b3ee-82447e2e582a" providerId="ADAL" clId="{46F125C6-EDA2-45D5-81F0-0C124B66A11B}" dt="2023-11-18T21:09:09.548" v="5707"/>
          <ac:spMkLst>
            <pc:docMk/>
            <pc:sldMk cId="1430995032" sldId="532"/>
            <ac:spMk id="81" creationId="{DD09AA93-A8B5-23D6-C1E9-7A69B918B387}"/>
          </ac:spMkLst>
        </pc:spChg>
        <pc:spChg chg="mod">
          <ac:chgData name="Ahmed, Shareef" userId="ce7c6025-ca9f-4b65-b3ee-82447e2e582a" providerId="ADAL" clId="{46F125C6-EDA2-45D5-81F0-0C124B66A11B}" dt="2023-11-18T21:09:09.548" v="5707"/>
          <ac:spMkLst>
            <pc:docMk/>
            <pc:sldMk cId="1430995032" sldId="532"/>
            <ac:spMk id="82" creationId="{A6EC23C2-34D2-00D5-97C4-305DDA704C7A}"/>
          </ac:spMkLst>
        </pc:spChg>
        <pc:spChg chg="mod">
          <ac:chgData name="Ahmed, Shareef" userId="ce7c6025-ca9f-4b65-b3ee-82447e2e582a" providerId="ADAL" clId="{46F125C6-EDA2-45D5-81F0-0C124B66A11B}" dt="2023-11-18T21:09:09.548" v="5707"/>
          <ac:spMkLst>
            <pc:docMk/>
            <pc:sldMk cId="1430995032" sldId="532"/>
            <ac:spMk id="83" creationId="{DFA53BAE-CF9B-A0F6-F66A-C05BFE8327AC}"/>
          </ac:spMkLst>
        </pc:spChg>
        <pc:spChg chg="mod">
          <ac:chgData name="Ahmed, Shareef" userId="ce7c6025-ca9f-4b65-b3ee-82447e2e582a" providerId="ADAL" clId="{46F125C6-EDA2-45D5-81F0-0C124B66A11B}" dt="2023-11-18T21:09:09.548" v="5707"/>
          <ac:spMkLst>
            <pc:docMk/>
            <pc:sldMk cId="1430995032" sldId="532"/>
            <ac:spMk id="84" creationId="{AA06834E-351D-2FD4-9500-917EA8719007}"/>
          </ac:spMkLst>
        </pc:spChg>
        <pc:spChg chg="mod">
          <ac:chgData name="Ahmed, Shareef" userId="ce7c6025-ca9f-4b65-b3ee-82447e2e582a" providerId="ADAL" clId="{46F125C6-EDA2-45D5-81F0-0C124B66A11B}" dt="2023-11-18T21:09:09.548" v="5707"/>
          <ac:spMkLst>
            <pc:docMk/>
            <pc:sldMk cId="1430995032" sldId="532"/>
            <ac:spMk id="85" creationId="{27A2B4A2-2D87-F926-F540-242EF185A019}"/>
          </ac:spMkLst>
        </pc:spChg>
        <pc:spChg chg="mod">
          <ac:chgData name="Ahmed, Shareef" userId="ce7c6025-ca9f-4b65-b3ee-82447e2e582a" providerId="ADAL" clId="{46F125C6-EDA2-45D5-81F0-0C124B66A11B}" dt="2023-11-18T21:09:09.548" v="5707"/>
          <ac:spMkLst>
            <pc:docMk/>
            <pc:sldMk cId="1430995032" sldId="532"/>
            <ac:spMk id="86" creationId="{A1499D42-63AB-9DCE-E047-EF631FB11C41}"/>
          </ac:spMkLst>
        </pc:spChg>
        <pc:spChg chg="mod">
          <ac:chgData name="Ahmed, Shareef" userId="ce7c6025-ca9f-4b65-b3ee-82447e2e582a" providerId="ADAL" clId="{46F125C6-EDA2-45D5-81F0-0C124B66A11B}" dt="2023-11-18T21:09:09.548" v="5707"/>
          <ac:spMkLst>
            <pc:docMk/>
            <pc:sldMk cId="1430995032" sldId="532"/>
            <ac:spMk id="87" creationId="{69C01998-B771-7031-CAFA-CD3CEBFEB199}"/>
          </ac:spMkLst>
        </pc:spChg>
        <pc:spChg chg="mod">
          <ac:chgData name="Ahmed, Shareef" userId="ce7c6025-ca9f-4b65-b3ee-82447e2e582a" providerId="ADAL" clId="{46F125C6-EDA2-45D5-81F0-0C124B66A11B}" dt="2023-11-18T21:09:09.548" v="5707"/>
          <ac:spMkLst>
            <pc:docMk/>
            <pc:sldMk cId="1430995032" sldId="532"/>
            <ac:spMk id="88" creationId="{1D73D651-21D1-CC74-466C-BADAF91D719B}"/>
          </ac:spMkLst>
        </pc:spChg>
        <pc:spChg chg="mod">
          <ac:chgData name="Ahmed, Shareef" userId="ce7c6025-ca9f-4b65-b3ee-82447e2e582a" providerId="ADAL" clId="{46F125C6-EDA2-45D5-81F0-0C124B66A11B}" dt="2023-11-18T21:09:09.548" v="5707"/>
          <ac:spMkLst>
            <pc:docMk/>
            <pc:sldMk cId="1430995032" sldId="532"/>
            <ac:spMk id="89" creationId="{12C0455A-5908-616F-C4DA-B659C80F91A5}"/>
          </ac:spMkLst>
        </pc:spChg>
        <pc:spChg chg="mod">
          <ac:chgData name="Ahmed, Shareef" userId="ce7c6025-ca9f-4b65-b3ee-82447e2e582a" providerId="ADAL" clId="{46F125C6-EDA2-45D5-81F0-0C124B66A11B}" dt="2023-11-18T21:09:09.548" v="5707"/>
          <ac:spMkLst>
            <pc:docMk/>
            <pc:sldMk cId="1430995032" sldId="532"/>
            <ac:spMk id="90" creationId="{4D1D09CD-1C1C-E618-0D10-7FA62D0A42B3}"/>
          </ac:spMkLst>
        </pc:spChg>
        <pc:spChg chg="add del mod">
          <ac:chgData name="Ahmed, Shareef" userId="ce7c6025-ca9f-4b65-b3ee-82447e2e582a" providerId="ADAL" clId="{46F125C6-EDA2-45D5-81F0-0C124B66A11B}" dt="2023-11-18T21:40:13.632" v="5860" actId="478"/>
          <ac:spMkLst>
            <pc:docMk/>
            <pc:sldMk cId="1430995032" sldId="532"/>
            <ac:spMk id="91" creationId="{B99F2CEC-F539-C2AE-D0B1-B5B061BA9713}"/>
          </ac:spMkLst>
        </pc:spChg>
        <pc:spChg chg="add mod">
          <ac:chgData name="Ahmed, Shareef" userId="ce7c6025-ca9f-4b65-b3ee-82447e2e582a" providerId="ADAL" clId="{46F125C6-EDA2-45D5-81F0-0C124B66A11B}" dt="2023-11-18T22:06:18.390" v="5866" actId="14100"/>
          <ac:spMkLst>
            <pc:docMk/>
            <pc:sldMk cId="1430995032" sldId="532"/>
            <ac:spMk id="92" creationId="{82923462-0B52-61B5-BC27-48FD0EB185C3}"/>
          </ac:spMkLst>
        </pc:spChg>
        <pc:grpChg chg="add del mod">
          <ac:chgData name="Ahmed, Shareef" userId="ce7c6025-ca9f-4b65-b3ee-82447e2e582a" providerId="ADAL" clId="{46F125C6-EDA2-45D5-81F0-0C124B66A11B}" dt="2023-11-18T21:09:08.989" v="5706" actId="478"/>
          <ac:grpSpMkLst>
            <pc:docMk/>
            <pc:sldMk cId="1430995032" sldId="532"/>
            <ac:grpSpMk id="6" creationId="{A1FF352E-6365-0CA8-4BC1-13404411893D}"/>
          </ac:grpSpMkLst>
        </pc:grpChg>
        <pc:grpChg chg="add mod">
          <ac:chgData name="Ahmed, Shareef" userId="ce7c6025-ca9f-4b65-b3ee-82447e2e582a" providerId="ADAL" clId="{46F125C6-EDA2-45D5-81F0-0C124B66A11B}" dt="2023-11-18T21:09:17.554" v="5709" actId="12788"/>
          <ac:grpSpMkLst>
            <pc:docMk/>
            <pc:sldMk cId="1430995032" sldId="532"/>
            <ac:grpSpMk id="53" creationId="{B203FF83-91ED-D84F-EBCD-8668803BB444}"/>
          </ac:grpSpMkLst>
        </pc:grpChg>
        <pc:cxnChg chg="del">
          <ac:chgData name="Ahmed, Shareef" userId="ce7c6025-ca9f-4b65-b3ee-82447e2e582a" providerId="ADAL" clId="{46F125C6-EDA2-45D5-81F0-0C124B66A11B}" dt="2023-11-18T20:38:32.146" v="5701" actId="478"/>
          <ac:cxnSpMkLst>
            <pc:docMk/>
            <pc:sldMk cId="1430995032" sldId="532"/>
            <ac:cxnSpMk id="20" creationId="{206E2EEE-CE46-9896-509A-AC457425B847}"/>
          </ac:cxnSpMkLst>
        </pc:cxnChg>
        <pc:cxnChg chg="mod">
          <ac:chgData name="Ahmed, Shareef" userId="ce7c6025-ca9f-4b65-b3ee-82447e2e582a" providerId="ADAL" clId="{46F125C6-EDA2-45D5-81F0-0C124B66A11B}" dt="2023-11-18T21:09:08.989" v="5706" actId="478"/>
          <ac:cxnSpMkLst>
            <pc:docMk/>
            <pc:sldMk cId="1430995032" sldId="532"/>
            <ac:cxnSpMk id="24" creationId="{09CF2F41-5473-B126-753A-B6CD7BB4F2BD}"/>
          </ac:cxnSpMkLst>
        </pc:cxnChg>
        <pc:cxnChg chg="mod">
          <ac:chgData name="Ahmed, Shareef" userId="ce7c6025-ca9f-4b65-b3ee-82447e2e582a" providerId="ADAL" clId="{46F125C6-EDA2-45D5-81F0-0C124B66A11B}" dt="2023-11-18T21:09:08.989" v="5706" actId="478"/>
          <ac:cxnSpMkLst>
            <pc:docMk/>
            <pc:sldMk cId="1430995032" sldId="532"/>
            <ac:cxnSpMk id="25" creationId="{F1D05E44-1D47-328E-9613-40DBF2D7DC88}"/>
          </ac:cxnSpMkLst>
        </pc:cxnChg>
        <pc:cxnChg chg="mod">
          <ac:chgData name="Ahmed, Shareef" userId="ce7c6025-ca9f-4b65-b3ee-82447e2e582a" providerId="ADAL" clId="{46F125C6-EDA2-45D5-81F0-0C124B66A11B}" dt="2023-11-18T21:09:08.989" v="5706" actId="478"/>
          <ac:cxnSpMkLst>
            <pc:docMk/>
            <pc:sldMk cId="1430995032" sldId="532"/>
            <ac:cxnSpMk id="26" creationId="{E61CC2A7-C433-4E68-2308-F4FE0D62F8C8}"/>
          </ac:cxnSpMkLst>
        </pc:cxnChg>
        <pc:cxnChg chg="mod">
          <ac:chgData name="Ahmed, Shareef" userId="ce7c6025-ca9f-4b65-b3ee-82447e2e582a" providerId="ADAL" clId="{46F125C6-EDA2-45D5-81F0-0C124B66A11B}" dt="2023-11-18T21:09:08.989" v="5706" actId="478"/>
          <ac:cxnSpMkLst>
            <pc:docMk/>
            <pc:sldMk cId="1430995032" sldId="532"/>
            <ac:cxnSpMk id="27" creationId="{A1EB0B58-4E57-6B8D-0D60-76F34E1BAF4B}"/>
          </ac:cxnSpMkLst>
        </pc:cxnChg>
        <pc:cxnChg chg="mod">
          <ac:chgData name="Ahmed, Shareef" userId="ce7c6025-ca9f-4b65-b3ee-82447e2e582a" providerId="ADAL" clId="{46F125C6-EDA2-45D5-81F0-0C124B66A11B}" dt="2023-11-18T21:09:08.989" v="5706" actId="478"/>
          <ac:cxnSpMkLst>
            <pc:docMk/>
            <pc:sldMk cId="1430995032" sldId="532"/>
            <ac:cxnSpMk id="28" creationId="{9CE3ECCE-6775-DA00-7EFF-3D20C9C35184}"/>
          </ac:cxnSpMkLst>
        </pc:cxnChg>
        <pc:cxnChg chg="mod">
          <ac:chgData name="Ahmed, Shareef" userId="ce7c6025-ca9f-4b65-b3ee-82447e2e582a" providerId="ADAL" clId="{46F125C6-EDA2-45D5-81F0-0C124B66A11B}" dt="2023-11-18T21:09:08.989" v="5706" actId="478"/>
          <ac:cxnSpMkLst>
            <pc:docMk/>
            <pc:sldMk cId="1430995032" sldId="532"/>
            <ac:cxnSpMk id="29" creationId="{3D4A93A5-5ECB-F36D-5FF7-B4AC5564C85F}"/>
          </ac:cxnSpMkLst>
        </pc:cxnChg>
        <pc:cxnChg chg="mod">
          <ac:chgData name="Ahmed, Shareef" userId="ce7c6025-ca9f-4b65-b3ee-82447e2e582a" providerId="ADAL" clId="{46F125C6-EDA2-45D5-81F0-0C124B66A11B}" dt="2023-11-18T21:09:08.989" v="5706" actId="478"/>
          <ac:cxnSpMkLst>
            <pc:docMk/>
            <pc:sldMk cId="1430995032" sldId="532"/>
            <ac:cxnSpMk id="30" creationId="{67B1C06C-C9F5-C605-FD01-6EB680C6EA22}"/>
          </ac:cxnSpMkLst>
        </pc:cxnChg>
        <pc:cxnChg chg="mod">
          <ac:chgData name="Ahmed, Shareef" userId="ce7c6025-ca9f-4b65-b3ee-82447e2e582a" providerId="ADAL" clId="{46F125C6-EDA2-45D5-81F0-0C124B66A11B}" dt="2023-11-18T21:09:08.989" v="5706" actId="478"/>
          <ac:cxnSpMkLst>
            <pc:docMk/>
            <pc:sldMk cId="1430995032" sldId="532"/>
            <ac:cxnSpMk id="31" creationId="{C8F4982E-0DFE-0BAC-1DDF-6C97CB3F3E15}"/>
          </ac:cxnSpMkLst>
        </pc:cxnChg>
        <pc:cxnChg chg="mod">
          <ac:chgData name="Ahmed, Shareef" userId="ce7c6025-ca9f-4b65-b3ee-82447e2e582a" providerId="ADAL" clId="{46F125C6-EDA2-45D5-81F0-0C124B66A11B}" dt="2023-11-18T21:09:08.989" v="5706" actId="478"/>
          <ac:cxnSpMkLst>
            <pc:docMk/>
            <pc:sldMk cId="1430995032" sldId="532"/>
            <ac:cxnSpMk id="32" creationId="{1E56B43D-2247-B234-DDAE-DBD32E73DEF7}"/>
          </ac:cxnSpMkLst>
        </pc:cxnChg>
        <pc:cxnChg chg="mod">
          <ac:chgData name="Ahmed, Shareef" userId="ce7c6025-ca9f-4b65-b3ee-82447e2e582a" providerId="ADAL" clId="{46F125C6-EDA2-45D5-81F0-0C124B66A11B}" dt="2023-11-18T21:09:08.989" v="5706" actId="478"/>
          <ac:cxnSpMkLst>
            <pc:docMk/>
            <pc:sldMk cId="1430995032" sldId="532"/>
            <ac:cxnSpMk id="33" creationId="{AEA6E4E5-FBE6-BDA0-C3C3-B269A491DE78}"/>
          </ac:cxnSpMkLst>
        </pc:cxnChg>
        <pc:cxnChg chg="mod">
          <ac:chgData name="Ahmed, Shareef" userId="ce7c6025-ca9f-4b65-b3ee-82447e2e582a" providerId="ADAL" clId="{46F125C6-EDA2-45D5-81F0-0C124B66A11B}" dt="2023-11-18T21:09:08.989" v="5706" actId="478"/>
          <ac:cxnSpMkLst>
            <pc:docMk/>
            <pc:sldMk cId="1430995032" sldId="532"/>
            <ac:cxnSpMk id="34" creationId="{89F92A22-A941-DB0F-9B8B-2D35698B1282}"/>
          </ac:cxnSpMkLst>
        </pc:cxnChg>
        <pc:cxnChg chg="mod">
          <ac:chgData name="Ahmed, Shareef" userId="ce7c6025-ca9f-4b65-b3ee-82447e2e582a" providerId="ADAL" clId="{46F125C6-EDA2-45D5-81F0-0C124B66A11B}" dt="2023-11-18T21:09:08.989" v="5706" actId="478"/>
          <ac:cxnSpMkLst>
            <pc:docMk/>
            <pc:sldMk cId="1430995032" sldId="532"/>
            <ac:cxnSpMk id="35" creationId="{0EFE3C4C-9BAF-41FB-5FB3-F3F40747C983}"/>
          </ac:cxnSpMkLst>
        </pc:cxnChg>
        <pc:cxnChg chg="mod">
          <ac:chgData name="Ahmed, Shareef" userId="ce7c6025-ca9f-4b65-b3ee-82447e2e582a" providerId="ADAL" clId="{46F125C6-EDA2-45D5-81F0-0C124B66A11B}" dt="2023-11-18T21:09:08.989" v="5706" actId="478"/>
          <ac:cxnSpMkLst>
            <pc:docMk/>
            <pc:sldMk cId="1430995032" sldId="532"/>
            <ac:cxnSpMk id="36" creationId="{2E7F147F-A0E7-FF84-E423-F41EA9E32C4B}"/>
          </ac:cxnSpMkLst>
        </pc:cxnChg>
        <pc:cxnChg chg="mod">
          <ac:chgData name="Ahmed, Shareef" userId="ce7c6025-ca9f-4b65-b3ee-82447e2e582a" providerId="ADAL" clId="{46F125C6-EDA2-45D5-81F0-0C124B66A11B}" dt="2023-11-18T21:09:08.989" v="5706" actId="478"/>
          <ac:cxnSpMkLst>
            <pc:docMk/>
            <pc:sldMk cId="1430995032" sldId="532"/>
            <ac:cxnSpMk id="37" creationId="{878497C6-A680-980E-1973-D69005FA1BE8}"/>
          </ac:cxnSpMkLst>
        </pc:cxnChg>
        <pc:cxnChg chg="mod">
          <ac:chgData name="Ahmed, Shareef" userId="ce7c6025-ca9f-4b65-b3ee-82447e2e582a" providerId="ADAL" clId="{46F125C6-EDA2-45D5-81F0-0C124B66A11B}" dt="2023-11-18T21:09:09.548" v="5707"/>
          <ac:cxnSpMkLst>
            <pc:docMk/>
            <pc:sldMk cId="1430995032" sldId="532"/>
            <ac:cxnSpMk id="63" creationId="{16570B96-6304-EF55-B168-A82CBD85908B}"/>
          </ac:cxnSpMkLst>
        </pc:cxnChg>
        <pc:cxnChg chg="mod">
          <ac:chgData name="Ahmed, Shareef" userId="ce7c6025-ca9f-4b65-b3ee-82447e2e582a" providerId="ADAL" clId="{46F125C6-EDA2-45D5-81F0-0C124B66A11B}" dt="2023-11-18T21:09:09.548" v="5707"/>
          <ac:cxnSpMkLst>
            <pc:docMk/>
            <pc:sldMk cId="1430995032" sldId="532"/>
            <ac:cxnSpMk id="64" creationId="{9DC27072-BCE8-11E6-809D-F238B4C7BC94}"/>
          </ac:cxnSpMkLst>
        </pc:cxnChg>
        <pc:cxnChg chg="mod">
          <ac:chgData name="Ahmed, Shareef" userId="ce7c6025-ca9f-4b65-b3ee-82447e2e582a" providerId="ADAL" clId="{46F125C6-EDA2-45D5-81F0-0C124B66A11B}" dt="2023-11-18T21:09:09.548" v="5707"/>
          <ac:cxnSpMkLst>
            <pc:docMk/>
            <pc:sldMk cId="1430995032" sldId="532"/>
            <ac:cxnSpMk id="65" creationId="{1447C99C-23B9-641A-EEDB-D8EB70C4C0FC}"/>
          </ac:cxnSpMkLst>
        </pc:cxnChg>
        <pc:cxnChg chg="mod">
          <ac:chgData name="Ahmed, Shareef" userId="ce7c6025-ca9f-4b65-b3ee-82447e2e582a" providerId="ADAL" clId="{46F125C6-EDA2-45D5-81F0-0C124B66A11B}" dt="2023-11-18T21:09:09.548" v="5707"/>
          <ac:cxnSpMkLst>
            <pc:docMk/>
            <pc:sldMk cId="1430995032" sldId="532"/>
            <ac:cxnSpMk id="66" creationId="{2EDBBF5D-0762-5084-26E8-EECB1587FAEF}"/>
          </ac:cxnSpMkLst>
        </pc:cxnChg>
        <pc:cxnChg chg="mod">
          <ac:chgData name="Ahmed, Shareef" userId="ce7c6025-ca9f-4b65-b3ee-82447e2e582a" providerId="ADAL" clId="{46F125C6-EDA2-45D5-81F0-0C124B66A11B}" dt="2023-11-18T21:09:09.548" v="5707"/>
          <ac:cxnSpMkLst>
            <pc:docMk/>
            <pc:sldMk cId="1430995032" sldId="532"/>
            <ac:cxnSpMk id="67" creationId="{66BDD1BB-FB05-7C33-0A2F-C2E59A011FB5}"/>
          </ac:cxnSpMkLst>
        </pc:cxnChg>
        <pc:cxnChg chg="mod">
          <ac:chgData name="Ahmed, Shareef" userId="ce7c6025-ca9f-4b65-b3ee-82447e2e582a" providerId="ADAL" clId="{46F125C6-EDA2-45D5-81F0-0C124B66A11B}" dt="2023-11-18T21:09:09.548" v="5707"/>
          <ac:cxnSpMkLst>
            <pc:docMk/>
            <pc:sldMk cId="1430995032" sldId="532"/>
            <ac:cxnSpMk id="68" creationId="{68C85E08-408D-1206-A2B9-163081B39C39}"/>
          </ac:cxnSpMkLst>
        </pc:cxnChg>
        <pc:cxnChg chg="mod">
          <ac:chgData name="Ahmed, Shareef" userId="ce7c6025-ca9f-4b65-b3ee-82447e2e582a" providerId="ADAL" clId="{46F125C6-EDA2-45D5-81F0-0C124B66A11B}" dt="2023-11-18T21:09:09.548" v="5707"/>
          <ac:cxnSpMkLst>
            <pc:docMk/>
            <pc:sldMk cId="1430995032" sldId="532"/>
            <ac:cxnSpMk id="69" creationId="{CF09C2EF-808D-F52F-18F0-20F52B1C2C3D}"/>
          </ac:cxnSpMkLst>
        </pc:cxnChg>
        <pc:cxnChg chg="mod">
          <ac:chgData name="Ahmed, Shareef" userId="ce7c6025-ca9f-4b65-b3ee-82447e2e582a" providerId="ADAL" clId="{46F125C6-EDA2-45D5-81F0-0C124B66A11B}" dt="2023-11-18T21:09:09.548" v="5707"/>
          <ac:cxnSpMkLst>
            <pc:docMk/>
            <pc:sldMk cId="1430995032" sldId="532"/>
            <ac:cxnSpMk id="70" creationId="{3F0D3A9D-49F7-F7B5-F947-B4778955D884}"/>
          </ac:cxnSpMkLst>
        </pc:cxnChg>
        <pc:cxnChg chg="mod">
          <ac:chgData name="Ahmed, Shareef" userId="ce7c6025-ca9f-4b65-b3ee-82447e2e582a" providerId="ADAL" clId="{46F125C6-EDA2-45D5-81F0-0C124B66A11B}" dt="2023-11-18T21:09:09.548" v="5707"/>
          <ac:cxnSpMkLst>
            <pc:docMk/>
            <pc:sldMk cId="1430995032" sldId="532"/>
            <ac:cxnSpMk id="71" creationId="{8C7840AD-A408-0537-F1F7-1961853699E6}"/>
          </ac:cxnSpMkLst>
        </pc:cxnChg>
        <pc:cxnChg chg="mod">
          <ac:chgData name="Ahmed, Shareef" userId="ce7c6025-ca9f-4b65-b3ee-82447e2e582a" providerId="ADAL" clId="{46F125C6-EDA2-45D5-81F0-0C124B66A11B}" dt="2023-11-18T21:09:09.548" v="5707"/>
          <ac:cxnSpMkLst>
            <pc:docMk/>
            <pc:sldMk cId="1430995032" sldId="532"/>
            <ac:cxnSpMk id="72" creationId="{5EEE489A-0255-23A2-8084-55EF2A840479}"/>
          </ac:cxnSpMkLst>
        </pc:cxnChg>
        <pc:cxnChg chg="mod">
          <ac:chgData name="Ahmed, Shareef" userId="ce7c6025-ca9f-4b65-b3ee-82447e2e582a" providerId="ADAL" clId="{46F125C6-EDA2-45D5-81F0-0C124B66A11B}" dt="2023-11-18T21:09:09.548" v="5707"/>
          <ac:cxnSpMkLst>
            <pc:docMk/>
            <pc:sldMk cId="1430995032" sldId="532"/>
            <ac:cxnSpMk id="73" creationId="{4BC4FCA7-5DFA-7C7D-9301-340B002CC272}"/>
          </ac:cxnSpMkLst>
        </pc:cxnChg>
        <pc:cxnChg chg="mod">
          <ac:chgData name="Ahmed, Shareef" userId="ce7c6025-ca9f-4b65-b3ee-82447e2e582a" providerId="ADAL" clId="{46F125C6-EDA2-45D5-81F0-0C124B66A11B}" dt="2023-11-18T21:09:09.548" v="5707"/>
          <ac:cxnSpMkLst>
            <pc:docMk/>
            <pc:sldMk cId="1430995032" sldId="532"/>
            <ac:cxnSpMk id="74" creationId="{833BFC54-034E-80D7-3764-E62FD7141E1B}"/>
          </ac:cxnSpMkLst>
        </pc:cxnChg>
        <pc:cxnChg chg="mod">
          <ac:chgData name="Ahmed, Shareef" userId="ce7c6025-ca9f-4b65-b3ee-82447e2e582a" providerId="ADAL" clId="{46F125C6-EDA2-45D5-81F0-0C124B66A11B}" dt="2023-11-18T21:09:09.548" v="5707"/>
          <ac:cxnSpMkLst>
            <pc:docMk/>
            <pc:sldMk cId="1430995032" sldId="532"/>
            <ac:cxnSpMk id="75" creationId="{B28B61E3-FD96-59B3-84B5-F8888EAD7ABB}"/>
          </ac:cxnSpMkLst>
        </pc:cxnChg>
        <pc:cxnChg chg="mod">
          <ac:chgData name="Ahmed, Shareef" userId="ce7c6025-ca9f-4b65-b3ee-82447e2e582a" providerId="ADAL" clId="{46F125C6-EDA2-45D5-81F0-0C124B66A11B}" dt="2023-11-18T21:09:09.548" v="5707"/>
          <ac:cxnSpMkLst>
            <pc:docMk/>
            <pc:sldMk cId="1430995032" sldId="532"/>
            <ac:cxnSpMk id="76" creationId="{DB7D40F1-06CD-988B-CB1E-6905AC960133}"/>
          </ac:cxnSpMkLst>
        </pc:cxnChg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2093712960" sldId="563"/>
        </pc:sldMkLst>
      </pc:sldChg>
      <pc:sldChg chg="addSp delSp modSp mod">
        <pc:chgData name="Ahmed, Shareef" userId="ce7c6025-ca9f-4b65-b3ee-82447e2e582a" providerId="ADAL" clId="{46F125C6-EDA2-45D5-81F0-0C124B66A11B}" dt="2023-11-18T06:22:14.604" v="3452" actId="20577"/>
        <pc:sldMkLst>
          <pc:docMk/>
          <pc:sldMk cId="818513556" sldId="579"/>
        </pc:sldMkLst>
        <pc:spChg chg="mod">
          <ac:chgData name="Ahmed, Shareef" userId="ce7c6025-ca9f-4b65-b3ee-82447e2e582a" providerId="ADAL" clId="{46F125C6-EDA2-45D5-81F0-0C124B66A11B}" dt="2023-11-18T06:21:11.004" v="3422" actId="1076"/>
          <ac:spMkLst>
            <pc:docMk/>
            <pc:sldMk cId="818513556" sldId="579"/>
            <ac:spMk id="2" creationId="{00000000-0000-0000-0000-000000000000}"/>
          </ac:spMkLst>
        </pc:spChg>
        <pc:spChg chg="mod">
          <ac:chgData name="Ahmed, Shareef" userId="ce7c6025-ca9f-4b65-b3ee-82447e2e582a" providerId="ADAL" clId="{46F125C6-EDA2-45D5-81F0-0C124B66A11B}" dt="2023-11-18T03:57:19.475" v="1925"/>
          <ac:spMkLst>
            <pc:docMk/>
            <pc:sldMk cId="818513556" sldId="579"/>
            <ac:spMk id="6" creationId="{4F3C35D8-8EB2-9390-7D9C-89CC1F29041B}"/>
          </ac:spMkLst>
        </pc:spChg>
        <pc:spChg chg="mod">
          <ac:chgData name="Ahmed, Shareef" userId="ce7c6025-ca9f-4b65-b3ee-82447e2e582a" providerId="ADAL" clId="{46F125C6-EDA2-45D5-81F0-0C124B66A11B}" dt="2023-11-18T03:57:19.475" v="1925"/>
          <ac:spMkLst>
            <pc:docMk/>
            <pc:sldMk cId="818513556" sldId="579"/>
            <ac:spMk id="7" creationId="{68C34C12-3916-62FC-71E0-1678BD8B88C9}"/>
          </ac:spMkLst>
        </pc:spChg>
        <pc:spChg chg="mod">
          <ac:chgData name="Ahmed, Shareef" userId="ce7c6025-ca9f-4b65-b3ee-82447e2e582a" providerId="ADAL" clId="{46F125C6-EDA2-45D5-81F0-0C124B66A11B}" dt="2023-11-18T03:57:19.475" v="1925"/>
          <ac:spMkLst>
            <pc:docMk/>
            <pc:sldMk cId="818513556" sldId="579"/>
            <ac:spMk id="8" creationId="{E5F321B7-334A-53CF-1604-075677CA3FF7}"/>
          </ac:spMkLst>
        </pc:spChg>
        <pc:spChg chg="mod">
          <ac:chgData name="Ahmed, Shareef" userId="ce7c6025-ca9f-4b65-b3ee-82447e2e582a" providerId="ADAL" clId="{46F125C6-EDA2-45D5-81F0-0C124B66A11B}" dt="2023-11-18T03:57:19.475" v="1925"/>
          <ac:spMkLst>
            <pc:docMk/>
            <pc:sldMk cId="818513556" sldId="579"/>
            <ac:spMk id="10" creationId="{1829476F-8DF5-AA02-B139-2B7E5A90059A}"/>
          </ac:spMkLst>
        </pc:spChg>
        <pc:spChg chg="del mod">
          <ac:chgData name="Ahmed, Shareef" userId="ce7c6025-ca9f-4b65-b3ee-82447e2e582a" providerId="ADAL" clId="{46F125C6-EDA2-45D5-81F0-0C124B66A11B}" dt="2023-11-18T04:02:38.458" v="1954" actId="478"/>
          <ac:spMkLst>
            <pc:docMk/>
            <pc:sldMk cId="818513556" sldId="579"/>
            <ac:spMk id="11" creationId="{E1CFF4D2-FCD1-B297-5D7D-34CC7B7C7E42}"/>
          </ac:spMkLst>
        </pc:spChg>
        <pc:spChg chg="mod">
          <ac:chgData name="Ahmed, Shareef" userId="ce7c6025-ca9f-4b65-b3ee-82447e2e582a" providerId="ADAL" clId="{46F125C6-EDA2-45D5-81F0-0C124B66A11B}" dt="2023-11-18T04:59:32.750" v="2498" actId="14100"/>
          <ac:spMkLst>
            <pc:docMk/>
            <pc:sldMk cId="818513556" sldId="579"/>
            <ac:spMk id="22" creationId="{8B42F74B-0E23-ABED-BB62-583C694F73BA}"/>
          </ac:spMkLst>
        </pc:spChg>
        <pc:spChg chg="mod">
          <ac:chgData name="Ahmed, Shareef" userId="ce7c6025-ca9f-4b65-b3ee-82447e2e582a" providerId="ADAL" clId="{46F125C6-EDA2-45D5-81F0-0C124B66A11B}" dt="2023-11-18T03:57:19.475" v="1925"/>
          <ac:spMkLst>
            <pc:docMk/>
            <pc:sldMk cId="818513556" sldId="579"/>
            <ac:spMk id="30" creationId="{B8373368-E37E-C36A-B965-B0509FDA77E6}"/>
          </ac:spMkLst>
        </pc:spChg>
        <pc:spChg chg="mod">
          <ac:chgData name="Ahmed, Shareef" userId="ce7c6025-ca9f-4b65-b3ee-82447e2e582a" providerId="ADAL" clId="{46F125C6-EDA2-45D5-81F0-0C124B66A11B}" dt="2023-11-18T03:57:19.475" v="1925"/>
          <ac:spMkLst>
            <pc:docMk/>
            <pc:sldMk cId="818513556" sldId="579"/>
            <ac:spMk id="36" creationId="{3830711F-F72E-0CD2-6347-EF20A1703714}"/>
          </ac:spMkLst>
        </pc:spChg>
        <pc:spChg chg="mod">
          <ac:chgData name="Ahmed, Shareef" userId="ce7c6025-ca9f-4b65-b3ee-82447e2e582a" providerId="ADAL" clId="{46F125C6-EDA2-45D5-81F0-0C124B66A11B}" dt="2023-11-18T03:57:19.475" v="1925"/>
          <ac:spMkLst>
            <pc:docMk/>
            <pc:sldMk cId="818513556" sldId="579"/>
            <ac:spMk id="37" creationId="{8D9CF7C5-7797-E021-B795-094E42DB260E}"/>
          </ac:spMkLst>
        </pc:spChg>
        <pc:spChg chg="mod">
          <ac:chgData name="Ahmed, Shareef" userId="ce7c6025-ca9f-4b65-b3ee-82447e2e582a" providerId="ADAL" clId="{46F125C6-EDA2-45D5-81F0-0C124B66A11B}" dt="2023-11-18T03:57:19.475" v="1925"/>
          <ac:spMkLst>
            <pc:docMk/>
            <pc:sldMk cId="818513556" sldId="579"/>
            <ac:spMk id="38" creationId="{5E6042C0-0951-27A4-CD96-DB9803EFA542}"/>
          </ac:spMkLst>
        </pc:spChg>
        <pc:spChg chg="mod">
          <ac:chgData name="Ahmed, Shareef" userId="ce7c6025-ca9f-4b65-b3ee-82447e2e582a" providerId="ADAL" clId="{46F125C6-EDA2-45D5-81F0-0C124B66A11B}" dt="2023-11-18T03:57:19.475" v="1925"/>
          <ac:spMkLst>
            <pc:docMk/>
            <pc:sldMk cId="818513556" sldId="579"/>
            <ac:spMk id="39" creationId="{91C40493-84FF-F258-21AA-4BEA15BBA40B}"/>
          </ac:spMkLst>
        </pc:spChg>
        <pc:spChg chg="mod">
          <ac:chgData name="Ahmed, Shareef" userId="ce7c6025-ca9f-4b65-b3ee-82447e2e582a" providerId="ADAL" clId="{46F125C6-EDA2-45D5-81F0-0C124B66A11B}" dt="2023-11-18T03:57:19.475" v="1925"/>
          <ac:spMkLst>
            <pc:docMk/>
            <pc:sldMk cId="818513556" sldId="579"/>
            <ac:spMk id="54" creationId="{C901C017-2500-F3E2-8966-CE81CC1C448A}"/>
          </ac:spMkLst>
        </pc:spChg>
        <pc:spChg chg="mod">
          <ac:chgData name="Ahmed, Shareef" userId="ce7c6025-ca9f-4b65-b3ee-82447e2e582a" providerId="ADAL" clId="{46F125C6-EDA2-45D5-81F0-0C124B66A11B}" dt="2023-11-18T03:57:19.475" v="1925"/>
          <ac:spMkLst>
            <pc:docMk/>
            <pc:sldMk cId="818513556" sldId="579"/>
            <ac:spMk id="55" creationId="{9AE9F148-5381-6CE0-83F4-EBB8C54BF6C7}"/>
          </ac:spMkLst>
        </pc:spChg>
        <pc:spChg chg="mod">
          <ac:chgData name="Ahmed, Shareef" userId="ce7c6025-ca9f-4b65-b3ee-82447e2e582a" providerId="ADAL" clId="{46F125C6-EDA2-45D5-81F0-0C124B66A11B}" dt="2023-11-18T03:57:19.475" v="1925"/>
          <ac:spMkLst>
            <pc:docMk/>
            <pc:sldMk cId="818513556" sldId="579"/>
            <ac:spMk id="56" creationId="{A7D90835-22D2-7786-034D-8940C266892D}"/>
          </ac:spMkLst>
        </pc:spChg>
        <pc:spChg chg="mod">
          <ac:chgData name="Ahmed, Shareef" userId="ce7c6025-ca9f-4b65-b3ee-82447e2e582a" providerId="ADAL" clId="{46F125C6-EDA2-45D5-81F0-0C124B66A11B}" dt="2023-11-18T03:57:19.475" v="1925"/>
          <ac:spMkLst>
            <pc:docMk/>
            <pc:sldMk cId="818513556" sldId="579"/>
            <ac:spMk id="57" creationId="{DEAE2548-CDC3-366A-D6CC-F65C8DBAC6CD}"/>
          </ac:spMkLst>
        </pc:spChg>
        <pc:spChg chg="mod">
          <ac:chgData name="Ahmed, Shareef" userId="ce7c6025-ca9f-4b65-b3ee-82447e2e582a" providerId="ADAL" clId="{46F125C6-EDA2-45D5-81F0-0C124B66A11B}" dt="2023-11-18T04:08:08.105" v="1962" actId="1076"/>
          <ac:spMkLst>
            <pc:docMk/>
            <pc:sldMk cId="818513556" sldId="579"/>
            <ac:spMk id="58" creationId="{C28E19AB-D272-F609-E19A-CE9AF099D50D}"/>
          </ac:spMkLst>
        </pc:spChg>
        <pc:spChg chg="mod">
          <ac:chgData name="Ahmed, Shareef" userId="ce7c6025-ca9f-4b65-b3ee-82447e2e582a" providerId="ADAL" clId="{46F125C6-EDA2-45D5-81F0-0C124B66A11B}" dt="2023-11-18T03:57:19.475" v="1925"/>
          <ac:spMkLst>
            <pc:docMk/>
            <pc:sldMk cId="818513556" sldId="579"/>
            <ac:spMk id="59" creationId="{2B2664C6-843A-BCAB-EEF0-98D32199FA7A}"/>
          </ac:spMkLst>
        </pc:spChg>
        <pc:spChg chg="mod">
          <ac:chgData name="Ahmed, Shareef" userId="ce7c6025-ca9f-4b65-b3ee-82447e2e582a" providerId="ADAL" clId="{46F125C6-EDA2-45D5-81F0-0C124B66A11B}" dt="2023-11-18T03:57:19.475" v="1925"/>
          <ac:spMkLst>
            <pc:docMk/>
            <pc:sldMk cId="818513556" sldId="579"/>
            <ac:spMk id="60" creationId="{749E01B1-A376-EE54-64A0-38430EC99BD7}"/>
          </ac:spMkLst>
        </pc:spChg>
        <pc:spChg chg="mod">
          <ac:chgData name="Ahmed, Shareef" userId="ce7c6025-ca9f-4b65-b3ee-82447e2e582a" providerId="ADAL" clId="{46F125C6-EDA2-45D5-81F0-0C124B66A11B}" dt="2023-11-18T03:57:19.475" v="1925"/>
          <ac:spMkLst>
            <pc:docMk/>
            <pc:sldMk cId="818513556" sldId="579"/>
            <ac:spMk id="61" creationId="{B08C08EC-916E-2FDE-92AF-54AFCBE414AC}"/>
          </ac:spMkLst>
        </pc:spChg>
        <pc:spChg chg="mod">
          <ac:chgData name="Ahmed, Shareef" userId="ce7c6025-ca9f-4b65-b3ee-82447e2e582a" providerId="ADAL" clId="{46F125C6-EDA2-45D5-81F0-0C124B66A11B}" dt="2023-11-18T03:57:19.475" v="1925"/>
          <ac:spMkLst>
            <pc:docMk/>
            <pc:sldMk cId="818513556" sldId="579"/>
            <ac:spMk id="62" creationId="{B3D2B57C-F3F2-4796-0388-E832AA949FA1}"/>
          </ac:spMkLst>
        </pc:spChg>
        <pc:spChg chg="mod">
          <ac:chgData name="Ahmed, Shareef" userId="ce7c6025-ca9f-4b65-b3ee-82447e2e582a" providerId="ADAL" clId="{46F125C6-EDA2-45D5-81F0-0C124B66A11B}" dt="2023-11-18T03:57:19.475" v="1925"/>
          <ac:spMkLst>
            <pc:docMk/>
            <pc:sldMk cId="818513556" sldId="579"/>
            <ac:spMk id="63" creationId="{7B606B3B-49A4-2A4F-AE67-EC6A7F86EE46}"/>
          </ac:spMkLst>
        </pc:spChg>
        <pc:spChg chg="mod">
          <ac:chgData name="Ahmed, Shareef" userId="ce7c6025-ca9f-4b65-b3ee-82447e2e582a" providerId="ADAL" clId="{46F125C6-EDA2-45D5-81F0-0C124B66A11B}" dt="2023-11-18T03:57:19.475" v="1925"/>
          <ac:spMkLst>
            <pc:docMk/>
            <pc:sldMk cId="818513556" sldId="579"/>
            <ac:spMk id="64" creationId="{81415211-7ADD-168A-37CB-81A6DE5FF4A0}"/>
          </ac:spMkLst>
        </pc:spChg>
        <pc:spChg chg="mod">
          <ac:chgData name="Ahmed, Shareef" userId="ce7c6025-ca9f-4b65-b3ee-82447e2e582a" providerId="ADAL" clId="{46F125C6-EDA2-45D5-81F0-0C124B66A11B}" dt="2023-11-18T03:57:19.475" v="1925"/>
          <ac:spMkLst>
            <pc:docMk/>
            <pc:sldMk cId="818513556" sldId="579"/>
            <ac:spMk id="65" creationId="{F6BF2011-7977-B7A4-9384-AD87E54B365B}"/>
          </ac:spMkLst>
        </pc:spChg>
        <pc:spChg chg="mod">
          <ac:chgData name="Ahmed, Shareef" userId="ce7c6025-ca9f-4b65-b3ee-82447e2e582a" providerId="ADAL" clId="{46F125C6-EDA2-45D5-81F0-0C124B66A11B}" dt="2023-11-18T03:57:19.475" v="1925"/>
          <ac:spMkLst>
            <pc:docMk/>
            <pc:sldMk cId="818513556" sldId="579"/>
            <ac:spMk id="66" creationId="{ED9B6E09-3B0A-94BC-22DB-07F4591F01A0}"/>
          </ac:spMkLst>
        </pc:spChg>
        <pc:spChg chg="mod">
          <ac:chgData name="Ahmed, Shareef" userId="ce7c6025-ca9f-4b65-b3ee-82447e2e582a" providerId="ADAL" clId="{46F125C6-EDA2-45D5-81F0-0C124B66A11B}" dt="2023-11-18T03:57:19.475" v="1925"/>
          <ac:spMkLst>
            <pc:docMk/>
            <pc:sldMk cId="818513556" sldId="579"/>
            <ac:spMk id="67" creationId="{B359B94C-37B7-DEAE-E7AA-5EBAB4A87969}"/>
          </ac:spMkLst>
        </pc:spChg>
        <pc:spChg chg="add del">
          <ac:chgData name="Ahmed, Shareef" userId="ce7c6025-ca9f-4b65-b3ee-82447e2e582a" providerId="ADAL" clId="{46F125C6-EDA2-45D5-81F0-0C124B66A11B}" dt="2023-11-18T03:59:00.636" v="1936" actId="478"/>
          <ac:spMkLst>
            <pc:docMk/>
            <pc:sldMk cId="818513556" sldId="579"/>
            <ac:spMk id="75" creationId="{F2CF2FD4-6D6A-B5C5-4BF0-44FA2100E64A}"/>
          </ac:spMkLst>
        </pc:spChg>
        <pc:spChg chg="add del mod">
          <ac:chgData name="Ahmed, Shareef" userId="ce7c6025-ca9f-4b65-b3ee-82447e2e582a" providerId="ADAL" clId="{46F125C6-EDA2-45D5-81F0-0C124B66A11B}" dt="2023-11-18T04:08:30.484" v="1964" actId="478"/>
          <ac:spMkLst>
            <pc:docMk/>
            <pc:sldMk cId="818513556" sldId="579"/>
            <ac:spMk id="88" creationId="{6ABA784B-FA3D-6B7B-0E26-F4C960D0B012}"/>
          </ac:spMkLst>
        </pc:spChg>
        <pc:spChg chg="add mod">
          <ac:chgData name="Ahmed, Shareef" userId="ce7c6025-ca9f-4b65-b3ee-82447e2e582a" providerId="ADAL" clId="{46F125C6-EDA2-45D5-81F0-0C124B66A11B}" dt="2023-11-18T04:10:08.135" v="1969" actId="164"/>
          <ac:spMkLst>
            <pc:docMk/>
            <pc:sldMk cId="818513556" sldId="579"/>
            <ac:spMk id="89" creationId="{27BE5769-3AE2-D294-30F4-E8D7FED6200B}"/>
          </ac:spMkLst>
        </pc:spChg>
        <pc:spChg chg="add mod">
          <ac:chgData name="Ahmed, Shareef" userId="ce7c6025-ca9f-4b65-b3ee-82447e2e582a" providerId="ADAL" clId="{46F125C6-EDA2-45D5-81F0-0C124B66A11B}" dt="2023-11-18T06:22:14.604" v="3452" actId="20577"/>
          <ac:spMkLst>
            <pc:docMk/>
            <pc:sldMk cId="818513556" sldId="579"/>
            <ac:spMk id="91" creationId="{1F2CEBCB-5502-B517-4893-85538B04C7F6}"/>
          </ac:spMkLst>
        </pc:spChg>
        <pc:grpChg chg="add mod">
          <ac:chgData name="Ahmed, Shareef" userId="ce7c6025-ca9f-4b65-b3ee-82447e2e582a" providerId="ADAL" clId="{46F125C6-EDA2-45D5-81F0-0C124B66A11B}" dt="2023-11-18T04:10:08.135" v="1969" actId="164"/>
          <ac:grpSpMkLst>
            <pc:docMk/>
            <pc:sldMk cId="818513556" sldId="579"/>
            <ac:grpSpMk id="3" creationId="{A27155AF-CFDB-51E5-319B-79AB99720950}"/>
          </ac:grpSpMkLst>
        </pc:grpChg>
        <pc:grpChg chg="del">
          <ac:chgData name="Ahmed, Shareef" userId="ce7c6025-ca9f-4b65-b3ee-82447e2e582a" providerId="ADAL" clId="{46F125C6-EDA2-45D5-81F0-0C124B66A11B}" dt="2023-11-18T03:55:46.906" v="1846" actId="478"/>
          <ac:grpSpMkLst>
            <pc:docMk/>
            <pc:sldMk cId="818513556" sldId="579"/>
            <ac:grpSpMk id="23" creationId="{2701CF9F-1AAF-A257-32B5-AB8AEA77E4B2}"/>
          </ac:grpSpMkLst>
        </pc:grpChg>
        <pc:grpChg chg="del">
          <ac:chgData name="Ahmed, Shareef" userId="ce7c6025-ca9f-4b65-b3ee-82447e2e582a" providerId="ADAL" clId="{46F125C6-EDA2-45D5-81F0-0C124B66A11B}" dt="2023-11-18T03:55:38.721" v="1845" actId="478"/>
          <ac:grpSpMkLst>
            <pc:docMk/>
            <pc:sldMk cId="818513556" sldId="579"/>
            <ac:grpSpMk id="24" creationId="{CCEC6210-F04B-D9E8-4123-58862B64A414}"/>
          </ac:grpSpMkLst>
        </pc:grpChg>
        <pc:grpChg chg="add mod">
          <ac:chgData name="Ahmed, Shareef" userId="ce7c6025-ca9f-4b65-b3ee-82447e2e582a" providerId="ADAL" clId="{46F125C6-EDA2-45D5-81F0-0C124B66A11B}" dt="2023-11-18T04:55:56.604" v="2429" actId="1076"/>
          <ac:grpSpMkLst>
            <pc:docMk/>
            <pc:sldMk cId="818513556" sldId="579"/>
            <ac:grpSpMk id="90" creationId="{A6BB89D0-09B7-0261-D36E-6904F2149337}"/>
          </ac:grpSpMkLst>
        </pc:grpChg>
        <pc:cxnChg chg="mod">
          <ac:chgData name="Ahmed, Shareef" userId="ce7c6025-ca9f-4b65-b3ee-82447e2e582a" providerId="ADAL" clId="{46F125C6-EDA2-45D5-81F0-0C124B66A11B}" dt="2023-11-18T03:57:19.475" v="1925"/>
          <ac:cxnSpMkLst>
            <pc:docMk/>
            <pc:sldMk cId="818513556" sldId="579"/>
            <ac:cxnSpMk id="40" creationId="{08DAE800-4F3D-3C18-1277-09229A20240F}"/>
          </ac:cxnSpMkLst>
        </pc:cxnChg>
        <pc:cxnChg chg="mod">
          <ac:chgData name="Ahmed, Shareef" userId="ce7c6025-ca9f-4b65-b3ee-82447e2e582a" providerId="ADAL" clId="{46F125C6-EDA2-45D5-81F0-0C124B66A11B}" dt="2023-11-18T03:57:19.475" v="1925"/>
          <ac:cxnSpMkLst>
            <pc:docMk/>
            <pc:sldMk cId="818513556" sldId="579"/>
            <ac:cxnSpMk id="41" creationId="{A9F16D7E-ECED-FAD6-47C5-437C04160169}"/>
          </ac:cxnSpMkLst>
        </pc:cxnChg>
        <pc:cxnChg chg="mod">
          <ac:chgData name="Ahmed, Shareef" userId="ce7c6025-ca9f-4b65-b3ee-82447e2e582a" providerId="ADAL" clId="{46F125C6-EDA2-45D5-81F0-0C124B66A11B}" dt="2023-11-18T03:57:19.475" v="1925"/>
          <ac:cxnSpMkLst>
            <pc:docMk/>
            <pc:sldMk cId="818513556" sldId="579"/>
            <ac:cxnSpMk id="42" creationId="{A3EBC8E2-FDB5-A37C-6ED8-618E50112FA6}"/>
          </ac:cxnSpMkLst>
        </pc:cxnChg>
        <pc:cxnChg chg="mod">
          <ac:chgData name="Ahmed, Shareef" userId="ce7c6025-ca9f-4b65-b3ee-82447e2e582a" providerId="ADAL" clId="{46F125C6-EDA2-45D5-81F0-0C124B66A11B}" dt="2023-11-18T03:57:19.475" v="1925"/>
          <ac:cxnSpMkLst>
            <pc:docMk/>
            <pc:sldMk cId="818513556" sldId="579"/>
            <ac:cxnSpMk id="43" creationId="{584B4126-9424-F1D7-3237-DF55C575F5A6}"/>
          </ac:cxnSpMkLst>
        </pc:cxnChg>
        <pc:cxnChg chg="mod">
          <ac:chgData name="Ahmed, Shareef" userId="ce7c6025-ca9f-4b65-b3ee-82447e2e582a" providerId="ADAL" clId="{46F125C6-EDA2-45D5-81F0-0C124B66A11B}" dt="2023-11-18T03:57:19.475" v="1925"/>
          <ac:cxnSpMkLst>
            <pc:docMk/>
            <pc:sldMk cId="818513556" sldId="579"/>
            <ac:cxnSpMk id="44" creationId="{4CB425A4-9FB3-C75F-B9B5-41FE34FD7BEE}"/>
          </ac:cxnSpMkLst>
        </pc:cxnChg>
        <pc:cxnChg chg="mod">
          <ac:chgData name="Ahmed, Shareef" userId="ce7c6025-ca9f-4b65-b3ee-82447e2e582a" providerId="ADAL" clId="{46F125C6-EDA2-45D5-81F0-0C124B66A11B}" dt="2023-11-18T03:57:19.475" v="1925"/>
          <ac:cxnSpMkLst>
            <pc:docMk/>
            <pc:sldMk cId="818513556" sldId="579"/>
            <ac:cxnSpMk id="45" creationId="{0578A76B-715B-C092-1A5B-F2C997E61FDB}"/>
          </ac:cxnSpMkLst>
        </pc:cxnChg>
        <pc:cxnChg chg="mod">
          <ac:chgData name="Ahmed, Shareef" userId="ce7c6025-ca9f-4b65-b3ee-82447e2e582a" providerId="ADAL" clId="{46F125C6-EDA2-45D5-81F0-0C124B66A11B}" dt="2023-11-18T03:57:19.475" v="1925"/>
          <ac:cxnSpMkLst>
            <pc:docMk/>
            <pc:sldMk cId="818513556" sldId="579"/>
            <ac:cxnSpMk id="46" creationId="{3F472202-DC97-5851-30D8-86A7DAC40E10}"/>
          </ac:cxnSpMkLst>
        </pc:cxnChg>
        <pc:cxnChg chg="mod">
          <ac:chgData name="Ahmed, Shareef" userId="ce7c6025-ca9f-4b65-b3ee-82447e2e582a" providerId="ADAL" clId="{46F125C6-EDA2-45D5-81F0-0C124B66A11B}" dt="2023-11-18T03:57:19.475" v="1925"/>
          <ac:cxnSpMkLst>
            <pc:docMk/>
            <pc:sldMk cId="818513556" sldId="579"/>
            <ac:cxnSpMk id="47" creationId="{E5149FCB-45E1-C2BB-E2E1-629EC973DC33}"/>
          </ac:cxnSpMkLst>
        </pc:cxnChg>
        <pc:cxnChg chg="mod">
          <ac:chgData name="Ahmed, Shareef" userId="ce7c6025-ca9f-4b65-b3ee-82447e2e582a" providerId="ADAL" clId="{46F125C6-EDA2-45D5-81F0-0C124B66A11B}" dt="2023-11-18T03:57:19.475" v="1925"/>
          <ac:cxnSpMkLst>
            <pc:docMk/>
            <pc:sldMk cId="818513556" sldId="579"/>
            <ac:cxnSpMk id="48" creationId="{2CD07926-2925-0257-C617-4F5AB0351E83}"/>
          </ac:cxnSpMkLst>
        </pc:cxnChg>
        <pc:cxnChg chg="mod">
          <ac:chgData name="Ahmed, Shareef" userId="ce7c6025-ca9f-4b65-b3ee-82447e2e582a" providerId="ADAL" clId="{46F125C6-EDA2-45D5-81F0-0C124B66A11B}" dt="2023-11-18T03:57:19.475" v="1925"/>
          <ac:cxnSpMkLst>
            <pc:docMk/>
            <pc:sldMk cId="818513556" sldId="579"/>
            <ac:cxnSpMk id="49" creationId="{2163C761-F9C3-7C42-134D-E4B084177134}"/>
          </ac:cxnSpMkLst>
        </pc:cxnChg>
        <pc:cxnChg chg="mod">
          <ac:chgData name="Ahmed, Shareef" userId="ce7c6025-ca9f-4b65-b3ee-82447e2e582a" providerId="ADAL" clId="{46F125C6-EDA2-45D5-81F0-0C124B66A11B}" dt="2023-11-18T03:57:19.475" v="1925"/>
          <ac:cxnSpMkLst>
            <pc:docMk/>
            <pc:sldMk cId="818513556" sldId="579"/>
            <ac:cxnSpMk id="50" creationId="{33DACE69-3743-2439-A197-FF85AFB4ACA1}"/>
          </ac:cxnSpMkLst>
        </pc:cxnChg>
        <pc:cxnChg chg="mod">
          <ac:chgData name="Ahmed, Shareef" userId="ce7c6025-ca9f-4b65-b3ee-82447e2e582a" providerId="ADAL" clId="{46F125C6-EDA2-45D5-81F0-0C124B66A11B}" dt="2023-11-18T03:57:19.475" v="1925"/>
          <ac:cxnSpMkLst>
            <pc:docMk/>
            <pc:sldMk cId="818513556" sldId="579"/>
            <ac:cxnSpMk id="51" creationId="{FA95196A-63B4-1305-E15F-03297EC1FECD}"/>
          </ac:cxnSpMkLst>
        </pc:cxnChg>
        <pc:cxnChg chg="mod">
          <ac:chgData name="Ahmed, Shareef" userId="ce7c6025-ca9f-4b65-b3ee-82447e2e582a" providerId="ADAL" clId="{46F125C6-EDA2-45D5-81F0-0C124B66A11B}" dt="2023-11-18T03:57:19.475" v="1925"/>
          <ac:cxnSpMkLst>
            <pc:docMk/>
            <pc:sldMk cId="818513556" sldId="579"/>
            <ac:cxnSpMk id="52" creationId="{3F8CB254-C01B-91B5-257B-DDF8C0E482AC}"/>
          </ac:cxnSpMkLst>
        </pc:cxnChg>
        <pc:cxnChg chg="mod">
          <ac:chgData name="Ahmed, Shareef" userId="ce7c6025-ca9f-4b65-b3ee-82447e2e582a" providerId="ADAL" clId="{46F125C6-EDA2-45D5-81F0-0C124B66A11B}" dt="2023-11-18T03:57:19.475" v="1925"/>
          <ac:cxnSpMkLst>
            <pc:docMk/>
            <pc:sldMk cId="818513556" sldId="579"/>
            <ac:cxnSpMk id="53" creationId="{7AA72177-D690-6B1F-ACC4-B7BF8DC2012D}"/>
          </ac:cxnSpMkLst>
        </pc:cxnChg>
        <pc:cxnChg chg="add del">
          <ac:chgData name="Ahmed, Shareef" userId="ce7c6025-ca9f-4b65-b3ee-82447e2e582a" providerId="ADAL" clId="{46F125C6-EDA2-45D5-81F0-0C124B66A11B}" dt="2023-11-18T03:57:46.246" v="1929" actId="478"/>
          <ac:cxnSpMkLst>
            <pc:docMk/>
            <pc:sldMk cId="818513556" sldId="579"/>
            <ac:cxnSpMk id="69" creationId="{BE32BD59-3F48-E0D9-7201-189C1971EC43}"/>
          </ac:cxnSpMkLst>
        </pc:cxnChg>
        <pc:cxnChg chg="add del mod">
          <ac:chgData name="Ahmed, Shareef" userId="ce7c6025-ca9f-4b65-b3ee-82447e2e582a" providerId="ADAL" clId="{46F125C6-EDA2-45D5-81F0-0C124B66A11B}" dt="2023-11-18T03:58:24.195" v="1934" actId="478"/>
          <ac:cxnSpMkLst>
            <pc:docMk/>
            <pc:sldMk cId="818513556" sldId="579"/>
            <ac:cxnSpMk id="71" creationId="{69AB3DB5-1326-AFAA-4ABB-6FFFCA0FC064}"/>
          </ac:cxnSpMkLst>
        </pc:cxnChg>
        <pc:cxnChg chg="add del">
          <ac:chgData name="Ahmed, Shareef" userId="ce7c6025-ca9f-4b65-b3ee-82447e2e582a" providerId="ADAL" clId="{46F125C6-EDA2-45D5-81F0-0C124B66A11B}" dt="2023-11-18T03:59:11.155" v="1938" actId="478"/>
          <ac:cxnSpMkLst>
            <pc:docMk/>
            <pc:sldMk cId="818513556" sldId="579"/>
            <ac:cxnSpMk id="77" creationId="{C7A6E1D9-BD9E-9206-60F6-4309B3325808}"/>
          </ac:cxnSpMkLst>
        </pc:cxnChg>
        <pc:cxnChg chg="add del">
          <ac:chgData name="Ahmed, Shareef" userId="ce7c6025-ca9f-4b65-b3ee-82447e2e582a" providerId="ADAL" clId="{46F125C6-EDA2-45D5-81F0-0C124B66A11B}" dt="2023-11-18T03:59:20.556" v="1940" actId="478"/>
          <ac:cxnSpMkLst>
            <pc:docMk/>
            <pc:sldMk cId="818513556" sldId="579"/>
            <ac:cxnSpMk id="79" creationId="{77FDCA00-7B62-1C03-7D8D-00FDA14E4BDC}"/>
          </ac:cxnSpMkLst>
        </pc:cxnChg>
        <pc:cxnChg chg="add del mod">
          <ac:chgData name="Ahmed, Shareef" userId="ce7c6025-ca9f-4b65-b3ee-82447e2e582a" providerId="ADAL" clId="{46F125C6-EDA2-45D5-81F0-0C124B66A11B}" dt="2023-11-18T03:59:37.926" v="1946" actId="478"/>
          <ac:cxnSpMkLst>
            <pc:docMk/>
            <pc:sldMk cId="818513556" sldId="579"/>
            <ac:cxnSpMk id="81" creationId="{E750AE8F-F056-75A7-1270-7416DCBD90AC}"/>
          </ac:cxnSpMkLst>
        </pc:cxnChg>
        <pc:cxnChg chg="add del">
          <ac:chgData name="Ahmed, Shareef" userId="ce7c6025-ca9f-4b65-b3ee-82447e2e582a" providerId="ADAL" clId="{46F125C6-EDA2-45D5-81F0-0C124B66A11B}" dt="2023-11-18T04:01:51.480" v="1948" actId="478"/>
          <ac:cxnSpMkLst>
            <pc:docMk/>
            <pc:sldMk cId="818513556" sldId="579"/>
            <ac:cxnSpMk id="87" creationId="{B3A6F3A8-70D5-9FDA-0AAA-6F73DC554AE7}"/>
          </ac:cxnSpMkLst>
        </pc:cxnChg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2306202373" sldId="580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2575886564" sldId="581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3108441003" sldId="582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1888938414" sldId="583"/>
        </pc:sldMkLst>
      </pc:sldChg>
      <pc:sldChg chg="modSp mod">
        <pc:chgData name="Ahmed, Shareef" userId="ce7c6025-ca9f-4b65-b3ee-82447e2e582a" providerId="ADAL" clId="{46F125C6-EDA2-45D5-81F0-0C124B66A11B}" dt="2023-11-17T03:12:29.138" v="946" actId="115"/>
        <pc:sldMkLst>
          <pc:docMk/>
          <pc:sldMk cId="2404680280" sldId="620"/>
        </pc:sldMkLst>
        <pc:spChg chg="mod">
          <ac:chgData name="Ahmed, Shareef" userId="ce7c6025-ca9f-4b65-b3ee-82447e2e582a" providerId="ADAL" clId="{46F125C6-EDA2-45D5-81F0-0C124B66A11B}" dt="2023-11-16T18:51:45.710" v="745" actId="20577"/>
          <ac:spMkLst>
            <pc:docMk/>
            <pc:sldMk cId="2404680280" sldId="620"/>
            <ac:spMk id="2" creationId="{00000000-0000-0000-0000-000000000000}"/>
          </ac:spMkLst>
        </pc:spChg>
        <pc:spChg chg="mod">
          <ac:chgData name="Ahmed, Shareef" userId="ce7c6025-ca9f-4b65-b3ee-82447e2e582a" providerId="ADAL" clId="{46F125C6-EDA2-45D5-81F0-0C124B66A11B}" dt="2023-11-17T03:12:29.138" v="946" actId="115"/>
          <ac:spMkLst>
            <pc:docMk/>
            <pc:sldMk cId="2404680280" sldId="620"/>
            <ac:spMk id="3" creationId="{00000000-0000-0000-0000-000000000000}"/>
          </ac:spMkLst>
        </pc:spChg>
      </pc:sldChg>
      <pc:sldChg chg="addSp delSp modSp mod">
        <pc:chgData name="Ahmed, Shareef" userId="ce7c6025-ca9f-4b65-b3ee-82447e2e582a" providerId="ADAL" clId="{46F125C6-EDA2-45D5-81F0-0C124B66A11B}" dt="2023-11-19T03:56:09.014" v="10103" actId="207"/>
        <pc:sldMkLst>
          <pc:docMk/>
          <pc:sldMk cId="63545421" sldId="621"/>
        </pc:sldMkLst>
        <pc:spChg chg="mod">
          <ac:chgData name="Ahmed, Shareef" userId="ce7c6025-ca9f-4b65-b3ee-82447e2e582a" providerId="ADAL" clId="{46F125C6-EDA2-45D5-81F0-0C124B66A11B}" dt="2023-11-16T17:37:45.491" v="561" actId="20577"/>
          <ac:spMkLst>
            <pc:docMk/>
            <pc:sldMk cId="63545421" sldId="621"/>
            <ac:spMk id="2" creationId="{00000000-0000-0000-0000-000000000000}"/>
          </ac:spMkLst>
        </pc:spChg>
        <pc:spChg chg="mod">
          <ac:chgData name="Ahmed, Shareef" userId="ce7c6025-ca9f-4b65-b3ee-82447e2e582a" providerId="ADAL" clId="{46F125C6-EDA2-45D5-81F0-0C124B66A11B}" dt="2023-11-19T03:56:09.014" v="10103" actId="207"/>
          <ac:spMkLst>
            <pc:docMk/>
            <pc:sldMk cId="63545421" sldId="621"/>
            <ac:spMk id="3" creationId="{00000000-0000-0000-0000-000000000000}"/>
          </ac:spMkLst>
        </pc:spChg>
        <pc:spChg chg="mod">
          <ac:chgData name="Ahmed, Shareef" userId="ce7c6025-ca9f-4b65-b3ee-82447e2e582a" providerId="ADAL" clId="{46F125C6-EDA2-45D5-81F0-0C124B66A11B}" dt="2023-11-16T18:07:09.356" v="637"/>
          <ac:spMkLst>
            <pc:docMk/>
            <pc:sldMk cId="63545421" sldId="621"/>
            <ac:spMk id="7" creationId="{312F30F8-386E-7D15-5571-3736E39E73E5}"/>
          </ac:spMkLst>
        </pc:spChg>
        <pc:spChg chg="mod">
          <ac:chgData name="Ahmed, Shareef" userId="ce7c6025-ca9f-4b65-b3ee-82447e2e582a" providerId="ADAL" clId="{46F125C6-EDA2-45D5-81F0-0C124B66A11B}" dt="2023-11-16T18:07:09.356" v="637"/>
          <ac:spMkLst>
            <pc:docMk/>
            <pc:sldMk cId="63545421" sldId="621"/>
            <ac:spMk id="8" creationId="{DDDDA77E-A428-309A-247A-C84845C8B991}"/>
          </ac:spMkLst>
        </pc:spChg>
        <pc:spChg chg="mod">
          <ac:chgData name="Ahmed, Shareef" userId="ce7c6025-ca9f-4b65-b3ee-82447e2e582a" providerId="ADAL" clId="{46F125C6-EDA2-45D5-81F0-0C124B66A11B}" dt="2023-11-16T18:07:09.356" v="637"/>
          <ac:spMkLst>
            <pc:docMk/>
            <pc:sldMk cId="63545421" sldId="621"/>
            <ac:spMk id="9" creationId="{7F43A2AB-D3FC-C24F-5953-7129B1884B01}"/>
          </ac:spMkLst>
        </pc:spChg>
        <pc:spChg chg="mod">
          <ac:chgData name="Ahmed, Shareef" userId="ce7c6025-ca9f-4b65-b3ee-82447e2e582a" providerId="ADAL" clId="{46F125C6-EDA2-45D5-81F0-0C124B66A11B}" dt="2023-11-16T18:07:09.356" v="637"/>
          <ac:spMkLst>
            <pc:docMk/>
            <pc:sldMk cId="63545421" sldId="621"/>
            <ac:spMk id="10" creationId="{3075DD17-6ED7-22C9-8238-7CED4D0BC87A}"/>
          </ac:spMkLst>
        </pc:spChg>
        <pc:spChg chg="mod">
          <ac:chgData name="Ahmed, Shareef" userId="ce7c6025-ca9f-4b65-b3ee-82447e2e582a" providerId="ADAL" clId="{46F125C6-EDA2-45D5-81F0-0C124B66A11B}" dt="2023-11-16T18:07:09.356" v="637"/>
          <ac:spMkLst>
            <pc:docMk/>
            <pc:sldMk cId="63545421" sldId="621"/>
            <ac:spMk id="11" creationId="{75F38337-3321-3EB3-F4F9-9BAAF05F88F4}"/>
          </ac:spMkLst>
        </pc:spChg>
        <pc:spChg chg="mod">
          <ac:chgData name="Ahmed, Shareef" userId="ce7c6025-ca9f-4b65-b3ee-82447e2e582a" providerId="ADAL" clId="{46F125C6-EDA2-45D5-81F0-0C124B66A11B}" dt="2023-11-16T18:07:09.356" v="637"/>
          <ac:spMkLst>
            <pc:docMk/>
            <pc:sldMk cId="63545421" sldId="621"/>
            <ac:spMk id="12" creationId="{293344E4-DE91-8126-B6AB-F4EB4DB3D7F0}"/>
          </ac:spMkLst>
        </pc:spChg>
        <pc:spChg chg="mod">
          <ac:chgData name="Ahmed, Shareef" userId="ce7c6025-ca9f-4b65-b3ee-82447e2e582a" providerId="ADAL" clId="{46F125C6-EDA2-45D5-81F0-0C124B66A11B}" dt="2023-11-16T18:07:09.356" v="637"/>
          <ac:spMkLst>
            <pc:docMk/>
            <pc:sldMk cId="63545421" sldId="621"/>
            <ac:spMk id="13" creationId="{2FD6AEC7-B9CD-68D5-C5C6-F965AD2A43E5}"/>
          </ac:spMkLst>
        </pc:spChg>
        <pc:spChg chg="mod">
          <ac:chgData name="Ahmed, Shareef" userId="ce7c6025-ca9f-4b65-b3ee-82447e2e582a" providerId="ADAL" clId="{46F125C6-EDA2-45D5-81F0-0C124B66A11B}" dt="2023-11-16T18:07:09.356" v="637"/>
          <ac:spMkLst>
            <pc:docMk/>
            <pc:sldMk cId="63545421" sldId="621"/>
            <ac:spMk id="14" creationId="{DEB76A13-BF00-2256-6A86-D13B16C6ACCD}"/>
          </ac:spMkLst>
        </pc:spChg>
        <pc:spChg chg="mod">
          <ac:chgData name="Ahmed, Shareef" userId="ce7c6025-ca9f-4b65-b3ee-82447e2e582a" providerId="ADAL" clId="{46F125C6-EDA2-45D5-81F0-0C124B66A11B}" dt="2023-11-16T18:07:09.356" v="637"/>
          <ac:spMkLst>
            <pc:docMk/>
            <pc:sldMk cId="63545421" sldId="621"/>
            <ac:spMk id="15" creationId="{57FED084-0812-3A54-3D9D-140347AE4C9E}"/>
          </ac:spMkLst>
        </pc:spChg>
        <pc:spChg chg="mod">
          <ac:chgData name="Ahmed, Shareef" userId="ce7c6025-ca9f-4b65-b3ee-82447e2e582a" providerId="ADAL" clId="{46F125C6-EDA2-45D5-81F0-0C124B66A11B}" dt="2023-11-16T18:07:09.356" v="637"/>
          <ac:spMkLst>
            <pc:docMk/>
            <pc:sldMk cId="63545421" sldId="621"/>
            <ac:spMk id="30" creationId="{258156A4-8738-3297-2F3A-4D10F1B1AEBF}"/>
          </ac:spMkLst>
        </pc:spChg>
        <pc:spChg chg="mod">
          <ac:chgData name="Ahmed, Shareef" userId="ce7c6025-ca9f-4b65-b3ee-82447e2e582a" providerId="ADAL" clId="{46F125C6-EDA2-45D5-81F0-0C124B66A11B}" dt="2023-11-16T18:07:09.356" v="637"/>
          <ac:spMkLst>
            <pc:docMk/>
            <pc:sldMk cId="63545421" sldId="621"/>
            <ac:spMk id="31" creationId="{617BDFA1-D147-0387-46C4-08CE7B5BFB1B}"/>
          </ac:spMkLst>
        </pc:spChg>
        <pc:spChg chg="mod">
          <ac:chgData name="Ahmed, Shareef" userId="ce7c6025-ca9f-4b65-b3ee-82447e2e582a" providerId="ADAL" clId="{46F125C6-EDA2-45D5-81F0-0C124B66A11B}" dt="2023-11-16T18:07:09.356" v="637"/>
          <ac:spMkLst>
            <pc:docMk/>
            <pc:sldMk cId="63545421" sldId="621"/>
            <ac:spMk id="32" creationId="{ED94A7A3-47FF-51EB-54C7-B2991E4160DE}"/>
          </ac:spMkLst>
        </pc:spChg>
        <pc:spChg chg="mod">
          <ac:chgData name="Ahmed, Shareef" userId="ce7c6025-ca9f-4b65-b3ee-82447e2e582a" providerId="ADAL" clId="{46F125C6-EDA2-45D5-81F0-0C124B66A11B}" dt="2023-11-16T18:44:47.035" v="682" actId="1076"/>
          <ac:spMkLst>
            <pc:docMk/>
            <pc:sldMk cId="63545421" sldId="621"/>
            <ac:spMk id="33" creationId="{EFA56205-E58C-44FA-1B6E-790AC3FDCF40}"/>
          </ac:spMkLst>
        </pc:spChg>
        <pc:spChg chg="mod">
          <ac:chgData name="Ahmed, Shareef" userId="ce7c6025-ca9f-4b65-b3ee-82447e2e582a" providerId="ADAL" clId="{46F125C6-EDA2-45D5-81F0-0C124B66A11B}" dt="2023-11-16T18:07:09.356" v="637"/>
          <ac:spMkLst>
            <pc:docMk/>
            <pc:sldMk cId="63545421" sldId="621"/>
            <ac:spMk id="34" creationId="{C6269E7D-D4D4-0707-0C37-D1E55422633E}"/>
          </ac:spMkLst>
        </pc:spChg>
        <pc:spChg chg="mod">
          <ac:chgData name="Ahmed, Shareef" userId="ce7c6025-ca9f-4b65-b3ee-82447e2e582a" providerId="ADAL" clId="{46F125C6-EDA2-45D5-81F0-0C124B66A11B}" dt="2023-11-16T18:44:43.090" v="681" actId="1076"/>
          <ac:spMkLst>
            <pc:docMk/>
            <pc:sldMk cId="63545421" sldId="621"/>
            <ac:spMk id="35" creationId="{6D632A25-E2FA-CD8E-556A-F9EBA29D2C3F}"/>
          </ac:spMkLst>
        </pc:spChg>
        <pc:spChg chg="mod">
          <ac:chgData name="Ahmed, Shareef" userId="ce7c6025-ca9f-4b65-b3ee-82447e2e582a" providerId="ADAL" clId="{46F125C6-EDA2-45D5-81F0-0C124B66A11B}" dt="2023-11-16T18:07:09.356" v="637"/>
          <ac:spMkLst>
            <pc:docMk/>
            <pc:sldMk cId="63545421" sldId="621"/>
            <ac:spMk id="36" creationId="{AB96DC2F-2716-421B-BC75-438F97FD8E63}"/>
          </ac:spMkLst>
        </pc:spChg>
        <pc:spChg chg="mod">
          <ac:chgData name="Ahmed, Shareef" userId="ce7c6025-ca9f-4b65-b3ee-82447e2e582a" providerId="ADAL" clId="{46F125C6-EDA2-45D5-81F0-0C124B66A11B}" dt="2023-11-16T18:07:09.356" v="637"/>
          <ac:spMkLst>
            <pc:docMk/>
            <pc:sldMk cId="63545421" sldId="621"/>
            <ac:spMk id="37" creationId="{AFEAB8E6-E0A5-864A-105A-EA14F272DACE}"/>
          </ac:spMkLst>
        </pc:spChg>
        <pc:spChg chg="mod">
          <ac:chgData name="Ahmed, Shareef" userId="ce7c6025-ca9f-4b65-b3ee-82447e2e582a" providerId="ADAL" clId="{46F125C6-EDA2-45D5-81F0-0C124B66A11B}" dt="2023-11-16T18:07:09.356" v="637"/>
          <ac:spMkLst>
            <pc:docMk/>
            <pc:sldMk cId="63545421" sldId="621"/>
            <ac:spMk id="38" creationId="{D2990721-5228-8310-B265-B4A05E6DB48F}"/>
          </ac:spMkLst>
        </pc:spChg>
        <pc:spChg chg="mod">
          <ac:chgData name="Ahmed, Shareef" userId="ce7c6025-ca9f-4b65-b3ee-82447e2e582a" providerId="ADAL" clId="{46F125C6-EDA2-45D5-81F0-0C124B66A11B}" dt="2023-11-16T18:07:09.356" v="637"/>
          <ac:spMkLst>
            <pc:docMk/>
            <pc:sldMk cId="63545421" sldId="621"/>
            <ac:spMk id="39" creationId="{DBCA2C28-1D4F-9262-D070-9F25FA5D20C1}"/>
          </ac:spMkLst>
        </pc:spChg>
        <pc:spChg chg="mod">
          <ac:chgData name="Ahmed, Shareef" userId="ce7c6025-ca9f-4b65-b3ee-82447e2e582a" providerId="ADAL" clId="{46F125C6-EDA2-45D5-81F0-0C124B66A11B}" dt="2023-11-16T18:07:09.356" v="637"/>
          <ac:spMkLst>
            <pc:docMk/>
            <pc:sldMk cId="63545421" sldId="621"/>
            <ac:spMk id="40" creationId="{B4E6E995-1482-8AF3-047F-E605C067BC96}"/>
          </ac:spMkLst>
        </pc:spChg>
        <pc:spChg chg="mod">
          <ac:chgData name="Ahmed, Shareef" userId="ce7c6025-ca9f-4b65-b3ee-82447e2e582a" providerId="ADAL" clId="{46F125C6-EDA2-45D5-81F0-0C124B66A11B}" dt="2023-11-16T18:07:09.356" v="637"/>
          <ac:spMkLst>
            <pc:docMk/>
            <pc:sldMk cId="63545421" sldId="621"/>
            <ac:spMk id="41" creationId="{06A05419-C13B-C51D-5294-C00D0EA83B4C}"/>
          </ac:spMkLst>
        </pc:spChg>
        <pc:spChg chg="mod">
          <ac:chgData name="Ahmed, Shareef" userId="ce7c6025-ca9f-4b65-b3ee-82447e2e582a" providerId="ADAL" clId="{46F125C6-EDA2-45D5-81F0-0C124B66A11B}" dt="2023-11-16T18:07:09.356" v="637"/>
          <ac:spMkLst>
            <pc:docMk/>
            <pc:sldMk cId="63545421" sldId="621"/>
            <ac:spMk id="42" creationId="{06097537-DF20-B836-3478-ACB3875B702A}"/>
          </ac:spMkLst>
        </pc:spChg>
        <pc:spChg chg="mod">
          <ac:chgData name="Ahmed, Shareef" userId="ce7c6025-ca9f-4b65-b3ee-82447e2e582a" providerId="ADAL" clId="{46F125C6-EDA2-45D5-81F0-0C124B66A11B}" dt="2023-11-16T18:07:09.356" v="637"/>
          <ac:spMkLst>
            <pc:docMk/>
            <pc:sldMk cId="63545421" sldId="621"/>
            <ac:spMk id="43" creationId="{1CD1DCF5-C9CD-706E-22D9-4D57D027A53D}"/>
          </ac:spMkLst>
        </pc:spChg>
        <pc:spChg chg="mod">
          <ac:chgData name="Ahmed, Shareef" userId="ce7c6025-ca9f-4b65-b3ee-82447e2e582a" providerId="ADAL" clId="{46F125C6-EDA2-45D5-81F0-0C124B66A11B}" dt="2023-11-16T18:07:20.798" v="639"/>
          <ac:spMkLst>
            <pc:docMk/>
            <pc:sldMk cId="63545421" sldId="621"/>
            <ac:spMk id="45" creationId="{F212A86B-EAE8-F630-CB48-6D50C8934E50}"/>
          </ac:spMkLst>
        </pc:spChg>
        <pc:spChg chg="mod">
          <ac:chgData name="Ahmed, Shareef" userId="ce7c6025-ca9f-4b65-b3ee-82447e2e582a" providerId="ADAL" clId="{46F125C6-EDA2-45D5-81F0-0C124B66A11B}" dt="2023-11-16T18:07:20.798" v="639"/>
          <ac:spMkLst>
            <pc:docMk/>
            <pc:sldMk cId="63545421" sldId="621"/>
            <ac:spMk id="46" creationId="{52A5CEB3-3E4E-94EC-3A3B-83B901A298EC}"/>
          </ac:spMkLst>
        </pc:spChg>
        <pc:spChg chg="mod">
          <ac:chgData name="Ahmed, Shareef" userId="ce7c6025-ca9f-4b65-b3ee-82447e2e582a" providerId="ADAL" clId="{46F125C6-EDA2-45D5-81F0-0C124B66A11B}" dt="2023-11-16T18:07:20.798" v="639"/>
          <ac:spMkLst>
            <pc:docMk/>
            <pc:sldMk cId="63545421" sldId="621"/>
            <ac:spMk id="47" creationId="{1D36874D-A393-1855-A5BC-B83B178D99CF}"/>
          </ac:spMkLst>
        </pc:spChg>
        <pc:spChg chg="mod">
          <ac:chgData name="Ahmed, Shareef" userId="ce7c6025-ca9f-4b65-b3ee-82447e2e582a" providerId="ADAL" clId="{46F125C6-EDA2-45D5-81F0-0C124B66A11B}" dt="2023-11-16T18:07:20.798" v="639"/>
          <ac:spMkLst>
            <pc:docMk/>
            <pc:sldMk cId="63545421" sldId="621"/>
            <ac:spMk id="48" creationId="{A17CF58F-B577-E305-541D-99766340464A}"/>
          </ac:spMkLst>
        </pc:spChg>
        <pc:spChg chg="mod">
          <ac:chgData name="Ahmed, Shareef" userId="ce7c6025-ca9f-4b65-b3ee-82447e2e582a" providerId="ADAL" clId="{46F125C6-EDA2-45D5-81F0-0C124B66A11B}" dt="2023-11-16T18:07:20.798" v="639"/>
          <ac:spMkLst>
            <pc:docMk/>
            <pc:sldMk cId="63545421" sldId="621"/>
            <ac:spMk id="49" creationId="{30C7B192-A77A-D44D-483D-84731B5CE946}"/>
          </ac:spMkLst>
        </pc:spChg>
        <pc:spChg chg="mod">
          <ac:chgData name="Ahmed, Shareef" userId="ce7c6025-ca9f-4b65-b3ee-82447e2e582a" providerId="ADAL" clId="{46F125C6-EDA2-45D5-81F0-0C124B66A11B}" dt="2023-11-16T18:07:20.798" v="639"/>
          <ac:spMkLst>
            <pc:docMk/>
            <pc:sldMk cId="63545421" sldId="621"/>
            <ac:spMk id="50" creationId="{378175BE-1F19-C355-CB4F-569503DD4E1C}"/>
          </ac:spMkLst>
        </pc:spChg>
        <pc:spChg chg="mod">
          <ac:chgData name="Ahmed, Shareef" userId="ce7c6025-ca9f-4b65-b3ee-82447e2e582a" providerId="ADAL" clId="{46F125C6-EDA2-45D5-81F0-0C124B66A11B}" dt="2023-11-16T18:07:20.798" v="639"/>
          <ac:spMkLst>
            <pc:docMk/>
            <pc:sldMk cId="63545421" sldId="621"/>
            <ac:spMk id="51" creationId="{23C5E400-47A2-5AE8-922B-5B1152305DB1}"/>
          </ac:spMkLst>
        </pc:spChg>
        <pc:spChg chg="mod">
          <ac:chgData name="Ahmed, Shareef" userId="ce7c6025-ca9f-4b65-b3ee-82447e2e582a" providerId="ADAL" clId="{46F125C6-EDA2-45D5-81F0-0C124B66A11B}" dt="2023-11-16T18:07:20.798" v="639"/>
          <ac:spMkLst>
            <pc:docMk/>
            <pc:sldMk cId="63545421" sldId="621"/>
            <ac:spMk id="52" creationId="{DACB388F-9775-673D-4B66-8CDD9703A809}"/>
          </ac:spMkLst>
        </pc:spChg>
        <pc:spChg chg="mod">
          <ac:chgData name="Ahmed, Shareef" userId="ce7c6025-ca9f-4b65-b3ee-82447e2e582a" providerId="ADAL" clId="{46F125C6-EDA2-45D5-81F0-0C124B66A11B}" dt="2023-11-16T18:07:20.798" v="639"/>
          <ac:spMkLst>
            <pc:docMk/>
            <pc:sldMk cId="63545421" sldId="621"/>
            <ac:spMk id="53" creationId="{D3AA3D67-BB53-6337-872E-6B8BA8CF37F9}"/>
          </ac:spMkLst>
        </pc:spChg>
        <pc:spChg chg="mod">
          <ac:chgData name="Ahmed, Shareef" userId="ce7c6025-ca9f-4b65-b3ee-82447e2e582a" providerId="ADAL" clId="{46F125C6-EDA2-45D5-81F0-0C124B66A11B}" dt="2023-11-16T18:07:20.798" v="639"/>
          <ac:spMkLst>
            <pc:docMk/>
            <pc:sldMk cId="63545421" sldId="621"/>
            <ac:spMk id="62" creationId="{C8C153F6-4690-0247-C177-2B78E1A9138B}"/>
          </ac:spMkLst>
        </pc:spChg>
        <pc:spChg chg="mod">
          <ac:chgData name="Ahmed, Shareef" userId="ce7c6025-ca9f-4b65-b3ee-82447e2e582a" providerId="ADAL" clId="{46F125C6-EDA2-45D5-81F0-0C124B66A11B}" dt="2023-11-16T18:07:20.798" v="639"/>
          <ac:spMkLst>
            <pc:docMk/>
            <pc:sldMk cId="63545421" sldId="621"/>
            <ac:spMk id="63" creationId="{806FB86E-D9B7-3BC6-8C96-20F8B89C7B1F}"/>
          </ac:spMkLst>
        </pc:spChg>
        <pc:spChg chg="mod">
          <ac:chgData name="Ahmed, Shareef" userId="ce7c6025-ca9f-4b65-b3ee-82447e2e582a" providerId="ADAL" clId="{46F125C6-EDA2-45D5-81F0-0C124B66A11B}" dt="2023-11-16T18:07:20.798" v="639"/>
          <ac:spMkLst>
            <pc:docMk/>
            <pc:sldMk cId="63545421" sldId="621"/>
            <ac:spMk id="64" creationId="{481CFA77-CFA6-48ED-4972-F67F84063E3A}"/>
          </ac:spMkLst>
        </pc:spChg>
        <pc:spChg chg="mod">
          <ac:chgData name="Ahmed, Shareef" userId="ce7c6025-ca9f-4b65-b3ee-82447e2e582a" providerId="ADAL" clId="{46F125C6-EDA2-45D5-81F0-0C124B66A11B}" dt="2023-11-16T18:07:20.798" v="639"/>
          <ac:spMkLst>
            <pc:docMk/>
            <pc:sldMk cId="63545421" sldId="621"/>
            <ac:spMk id="65" creationId="{EE58F0D9-9818-6BFC-5479-52823BD6E89D}"/>
          </ac:spMkLst>
        </pc:spChg>
        <pc:spChg chg="mod">
          <ac:chgData name="Ahmed, Shareef" userId="ce7c6025-ca9f-4b65-b3ee-82447e2e582a" providerId="ADAL" clId="{46F125C6-EDA2-45D5-81F0-0C124B66A11B}" dt="2023-11-16T18:07:20.798" v="639"/>
          <ac:spMkLst>
            <pc:docMk/>
            <pc:sldMk cId="63545421" sldId="621"/>
            <ac:spMk id="66" creationId="{4170D908-626D-DA77-71D0-63B7B11B8247}"/>
          </ac:spMkLst>
        </pc:spChg>
        <pc:spChg chg="mod">
          <ac:chgData name="Ahmed, Shareef" userId="ce7c6025-ca9f-4b65-b3ee-82447e2e582a" providerId="ADAL" clId="{46F125C6-EDA2-45D5-81F0-0C124B66A11B}" dt="2023-11-16T18:07:20.798" v="639"/>
          <ac:spMkLst>
            <pc:docMk/>
            <pc:sldMk cId="63545421" sldId="621"/>
            <ac:spMk id="67" creationId="{A4AC01CA-B231-B2B4-7C3F-682261D8A4F1}"/>
          </ac:spMkLst>
        </pc:spChg>
        <pc:spChg chg="mod">
          <ac:chgData name="Ahmed, Shareef" userId="ce7c6025-ca9f-4b65-b3ee-82447e2e582a" providerId="ADAL" clId="{46F125C6-EDA2-45D5-81F0-0C124B66A11B}" dt="2023-11-16T18:07:20.798" v="639"/>
          <ac:spMkLst>
            <pc:docMk/>
            <pc:sldMk cId="63545421" sldId="621"/>
            <ac:spMk id="68" creationId="{F296CB40-78DB-415F-E203-6CD522FE5336}"/>
          </ac:spMkLst>
        </pc:spChg>
        <pc:spChg chg="mod">
          <ac:chgData name="Ahmed, Shareef" userId="ce7c6025-ca9f-4b65-b3ee-82447e2e582a" providerId="ADAL" clId="{46F125C6-EDA2-45D5-81F0-0C124B66A11B}" dt="2023-11-16T18:07:20.798" v="639"/>
          <ac:spMkLst>
            <pc:docMk/>
            <pc:sldMk cId="63545421" sldId="621"/>
            <ac:spMk id="69" creationId="{DF0EE4A3-A2FE-6537-763A-818CA0BD6C40}"/>
          </ac:spMkLst>
        </pc:spChg>
        <pc:spChg chg="mod">
          <ac:chgData name="Ahmed, Shareef" userId="ce7c6025-ca9f-4b65-b3ee-82447e2e582a" providerId="ADAL" clId="{46F125C6-EDA2-45D5-81F0-0C124B66A11B}" dt="2023-11-16T18:07:20.798" v="639"/>
          <ac:spMkLst>
            <pc:docMk/>
            <pc:sldMk cId="63545421" sldId="621"/>
            <ac:spMk id="70" creationId="{CE88BFDD-B40C-6B12-A115-572B35DE2B39}"/>
          </ac:spMkLst>
        </pc:spChg>
        <pc:spChg chg="mod">
          <ac:chgData name="Ahmed, Shareef" userId="ce7c6025-ca9f-4b65-b3ee-82447e2e582a" providerId="ADAL" clId="{46F125C6-EDA2-45D5-81F0-0C124B66A11B}" dt="2023-11-16T18:07:55.699" v="648"/>
          <ac:spMkLst>
            <pc:docMk/>
            <pc:sldMk cId="63545421" sldId="621"/>
            <ac:spMk id="72" creationId="{98A52CFB-7CB6-5BB0-9D4F-6AA05AAC419B}"/>
          </ac:spMkLst>
        </pc:spChg>
        <pc:spChg chg="mod">
          <ac:chgData name="Ahmed, Shareef" userId="ce7c6025-ca9f-4b65-b3ee-82447e2e582a" providerId="ADAL" clId="{46F125C6-EDA2-45D5-81F0-0C124B66A11B}" dt="2023-11-16T18:07:55.699" v="648"/>
          <ac:spMkLst>
            <pc:docMk/>
            <pc:sldMk cId="63545421" sldId="621"/>
            <ac:spMk id="73" creationId="{2350AF4C-FF08-22BA-9057-8374CEE3F7BA}"/>
          </ac:spMkLst>
        </pc:spChg>
        <pc:spChg chg="mod">
          <ac:chgData name="Ahmed, Shareef" userId="ce7c6025-ca9f-4b65-b3ee-82447e2e582a" providerId="ADAL" clId="{46F125C6-EDA2-45D5-81F0-0C124B66A11B}" dt="2023-11-16T18:07:55.699" v="648"/>
          <ac:spMkLst>
            <pc:docMk/>
            <pc:sldMk cId="63545421" sldId="621"/>
            <ac:spMk id="74" creationId="{4A3FC911-2007-4534-F47B-ADA8967B6614}"/>
          </ac:spMkLst>
        </pc:spChg>
        <pc:spChg chg="mod">
          <ac:chgData name="Ahmed, Shareef" userId="ce7c6025-ca9f-4b65-b3ee-82447e2e582a" providerId="ADAL" clId="{46F125C6-EDA2-45D5-81F0-0C124B66A11B}" dt="2023-11-16T18:07:55.699" v="648"/>
          <ac:spMkLst>
            <pc:docMk/>
            <pc:sldMk cId="63545421" sldId="621"/>
            <ac:spMk id="75" creationId="{8367B606-8EBA-48A0-200D-04C352F6FF42}"/>
          </ac:spMkLst>
        </pc:spChg>
        <pc:spChg chg="mod">
          <ac:chgData name="Ahmed, Shareef" userId="ce7c6025-ca9f-4b65-b3ee-82447e2e582a" providerId="ADAL" clId="{46F125C6-EDA2-45D5-81F0-0C124B66A11B}" dt="2023-11-16T18:07:55.699" v="648"/>
          <ac:spMkLst>
            <pc:docMk/>
            <pc:sldMk cId="63545421" sldId="621"/>
            <ac:spMk id="76" creationId="{5C76F1A2-C19A-17BA-0319-0DF69C6BF2FC}"/>
          </ac:spMkLst>
        </pc:spChg>
        <pc:spChg chg="mod">
          <ac:chgData name="Ahmed, Shareef" userId="ce7c6025-ca9f-4b65-b3ee-82447e2e582a" providerId="ADAL" clId="{46F125C6-EDA2-45D5-81F0-0C124B66A11B}" dt="2023-11-16T18:07:55.699" v="648"/>
          <ac:spMkLst>
            <pc:docMk/>
            <pc:sldMk cId="63545421" sldId="621"/>
            <ac:spMk id="77" creationId="{07F5AB38-EE0D-1667-5242-16DC422164A4}"/>
          </ac:spMkLst>
        </pc:spChg>
        <pc:spChg chg="mod">
          <ac:chgData name="Ahmed, Shareef" userId="ce7c6025-ca9f-4b65-b3ee-82447e2e582a" providerId="ADAL" clId="{46F125C6-EDA2-45D5-81F0-0C124B66A11B}" dt="2023-11-16T18:07:55.699" v="648"/>
          <ac:spMkLst>
            <pc:docMk/>
            <pc:sldMk cId="63545421" sldId="621"/>
            <ac:spMk id="78" creationId="{70236CBC-D2D0-AAB6-EEEA-6F0B14E3CC43}"/>
          </ac:spMkLst>
        </pc:spChg>
        <pc:spChg chg="mod">
          <ac:chgData name="Ahmed, Shareef" userId="ce7c6025-ca9f-4b65-b3ee-82447e2e582a" providerId="ADAL" clId="{46F125C6-EDA2-45D5-81F0-0C124B66A11B}" dt="2023-11-16T18:07:55.699" v="648"/>
          <ac:spMkLst>
            <pc:docMk/>
            <pc:sldMk cId="63545421" sldId="621"/>
            <ac:spMk id="79" creationId="{70A5EC2C-5357-EDDB-E16F-49F2D1D2E9C7}"/>
          </ac:spMkLst>
        </pc:spChg>
        <pc:spChg chg="mod">
          <ac:chgData name="Ahmed, Shareef" userId="ce7c6025-ca9f-4b65-b3ee-82447e2e582a" providerId="ADAL" clId="{46F125C6-EDA2-45D5-81F0-0C124B66A11B}" dt="2023-11-16T18:07:55.699" v="648"/>
          <ac:spMkLst>
            <pc:docMk/>
            <pc:sldMk cId="63545421" sldId="621"/>
            <ac:spMk id="80" creationId="{5B4B3156-3C03-9009-B1D8-32CD902AA0C4}"/>
          </ac:spMkLst>
        </pc:spChg>
        <pc:spChg chg="mod">
          <ac:chgData name="Ahmed, Shareef" userId="ce7c6025-ca9f-4b65-b3ee-82447e2e582a" providerId="ADAL" clId="{46F125C6-EDA2-45D5-81F0-0C124B66A11B}" dt="2023-11-16T18:07:55.699" v="648"/>
          <ac:spMkLst>
            <pc:docMk/>
            <pc:sldMk cId="63545421" sldId="621"/>
            <ac:spMk id="95" creationId="{6D7FCD1F-72B5-70C5-B452-DECDE0E24B46}"/>
          </ac:spMkLst>
        </pc:spChg>
        <pc:spChg chg="mod">
          <ac:chgData name="Ahmed, Shareef" userId="ce7c6025-ca9f-4b65-b3ee-82447e2e582a" providerId="ADAL" clId="{46F125C6-EDA2-45D5-81F0-0C124B66A11B}" dt="2023-11-16T18:07:55.699" v="648"/>
          <ac:spMkLst>
            <pc:docMk/>
            <pc:sldMk cId="63545421" sldId="621"/>
            <ac:spMk id="96" creationId="{FA81542E-866F-20C5-ACC8-1EFC8F5DE471}"/>
          </ac:spMkLst>
        </pc:spChg>
        <pc:spChg chg="del mod">
          <ac:chgData name="Ahmed, Shareef" userId="ce7c6025-ca9f-4b65-b3ee-82447e2e582a" providerId="ADAL" clId="{46F125C6-EDA2-45D5-81F0-0C124B66A11B}" dt="2023-11-16T18:44:19.216" v="680" actId="478"/>
          <ac:spMkLst>
            <pc:docMk/>
            <pc:sldMk cId="63545421" sldId="621"/>
            <ac:spMk id="97" creationId="{4FD9F198-0DBA-D4BF-9E77-A49A97BBE184}"/>
          </ac:spMkLst>
        </pc:spChg>
        <pc:spChg chg="del mod">
          <ac:chgData name="Ahmed, Shareef" userId="ce7c6025-ca9f-4b65-b3ee-82447e2e582a" providerId="ADAL" clId="{46F125C6-EDA2-45D5-81F0-0C124B66A11B}" dt="2023-11-16T18:44:05.820" v="677" actId="478"/>
          <ac:spMkLst>
            <pc:docMk/>
            <pc:sldMk cId="63545421" sldId="621"/>
            <ac:spMk id="98" creationId="{81342100-C6CD-1754-EC89-2A080D3ED413}"/>
          </ac:spMkLst>
        </pc:spChg>
        <pc:spChg chg="del mod">
          <ac:chgData name="Ahmed, Shareef" userId="ce7c6025-ca9f-4b65-b3ee-82447e2e582a" providerId="ADAL" clId="{46F125C6-EDA2-45D5-81F0-0C124B66A11B}" dt="2023-11-16T18:44:02.466" v="676" actId="478"/>
          <ac:spMkLst>
            <pc:docMk/>
            <pc:sldMk cId="63545421" sldId="621"/>
            <ac:spMk id="99" creationId="{B9785A3C-C391-8700-C043-765614188F69}"/>
          </ac:spMkLst>
        </pc:spChg>
        <pc:spChg chg="mod">
          <ac:chgData name="Ahmed, Shareef" userId="ce7c6025-ca9f-4b65-b3ee-82447e2e582a" providerId="ADAL" clId="{46F125C6-EDA2-45D5-81F0-0C124B66A11B}" dt="2023-11-16T18:07:55.699" v="648"/>
          <ac:spMkLst>
            <pc:docMk/>
            <pc:sldMk cId="63545421" sldId="621"/>
            <ac:spMk id="100" creationId="{5AFE39BB-78F8-BDD8-84A9-071B5B8A994E}"/>
          </ac:spMkLst>
        </pc:spChg>
        <pc:spChg chg="mod">
          <ac:chgData name="Ahmed, Shareef" userId="ce7c6025-ca9f-4b65-b3ee-82447e2e582a" providerId="ADAL" clId="{46F125C6-EDA2-45D5-81F0-0C124B66A11B}" dt="2023-11-16T18:07:55.699" v="648"/>
          <ac:spMkLst>
            <pc:docMk/>
            <pc:sldMk cId="63545421" sldId="621"/>
            <ac:spMk id="101" creationId="{5E50D3F6-CE3D-6EFF-ED84-54919D4C9ED0}"/>
          </ac:spMkLst>
        </pc:spChg>
        <pc:spChg chg="mod">
          <ac:chgData name="Ahmed, Shareef" userId="ce7c6025-ca9f-4b65-b3ee-82447e2e582a" providerId="ADAL" clId="{46F125C6-EDA2-45D5-81F0-0C124B66A11B}" dt="2023-11-16T18:07:55.699" v="648"/>
          <ac:spMkLst>
            <pc:docMk/>
            <pc:sldMk cId="63545421" sldId="621"/>
            <ac:spMk id="102" creationId="{666B01D4-41D1-55B3-2BA4-BAA273E342BF}"/>
          </ac:spMkLst>
        </pc:spChg>
        <pc:spChg chg="del mod">
          <ac:chgData name="Ahmed, Shareef" userId="ce7c6025-ca9f-4b65-b3ee-82447e2e582a" providerId="ADAL" clId="{46F125C6-EDA2-45D5-81F0-0C124B66A11B}" dt="2023-11-16T18:43:56.372" v="674" actId="478"/>
          <ac:spMkLst>
            <pc:docMk/>
            <pc:sldMk cId="63545421" sldId="621"/>
            <ac:spMk id="103" creationId="{F74B9D8E-30A2-E392-E1D4-308D6819644D}"/>
          </ac:spMkLst>
        </pc:spChg>
        <pc:spChg chg="mod">
          <ac:chgData name="Ahmed, Shareef" userId="ce7c6025-ca9f-4b65-b3ee-82447e2e582a" providerId="ADAL" clId="{46F125C6-EDA2-45D5-81F0-0C124B66A11B}" dt="2023-11-16T18:07:55.699" v="648"/>
          <ac:spMkLst>
            <pc:docMk/>
            <pc:sldMk cId="63545421" sldId="621"/>
            <ac:spMk id="104" creationId="{A7A12849-835A-2ACB-A6A9-E59A97701942}"/>
          </ac:spMkLst>
        </pc:spChg>
        <pc:spChg chg="del mod">
          <ac:chgData name="Ahmed, Shareef" userId="ce7c6025-ca9f-4b65-b3ee-82447e2e582a" providerId="ADAL" clId="{46F125C6-EDA2-45D5-81F0-0C124B66A11B}" dt="2023-11-16T18:43:43.475" v="670" actId="478"/>
          <ac:spMkLst>
            <pc:docMk/>
            <pc:sldMk cId="63545421" sldId="621"/>
            <ac:spMk id="105" creationId="{9CA09C26-7AF4-D8C5-F4D5-EF439C299869}"/>
          </ac:spMkLst>
        </pc:spChg>
        <pc:spChg chg="mod">
          <ac:chgData name="Ahmed, Shareef" userId="ce7c6025-ca9f-4b65-b3ee-82447e2e582a" providerId="ADAL" clId="{46F125C6-EDA2-45D5-81F0-0C124B66A11B}" dt="2023-11-16T18:07:55.699" v="648"/>
          <ac:spMkLst>
            <pc:docMk/>
            <pc:sldMk cId="63545421" sldId="621"/>
            <ac:spMk id="106" creationId="{D8EFF8BD-F08C-8318-1BFA-8DB61036506B}"/>
          </ac:spMkLst>
        </pc:spChg>
        <pc:spChg chg="del mod">
          <ac:chgData name="Ahmed, Shareef" userId="ce7c6025-ca9f-4b65-b3ee-82447e2e582a" providerId="ADAL" clId="{46F125C6-EDA2-45D5-81F0-0C124B66A11B}" dt="2023-11-16T18:43:40.164" v="669" actId="478"/>
          <ac:spMkLst>
            <pc:docMk/>
            <pc:sldMk cId="63545421" sldId="621"/>
            <ac:spMk id="107" creationId="{26750470-9684-310F-0AB5-4CB010C5A61A}"/>
          </ac:spMkLst>
        </pc:spChg>
        <pc:spChg chg="mod">
          <ac:chgData name="Ahmed, Shareef" userId="ce7c6025-ca9f-4b65-b3ee-82447e2e582a" providerId="ADAL" clId="{46F125C6-EDA2-45D5-81F0-0C124B66A11B}" dt="2023-11-16T18:07:55.699" v="648"/>
          <ac:spMkLst>
            <pc:docMk/>
            <pc:sldMk cId="63545421" sldId="621"/>
            <ac:spMk id="108" creationId="{F3D714B2-4CDD-1D93-33B4-1F4068BEBC81}"/>
          </ac:spMkLst>
        </pc:spChg>
        <pc:spChg chg="add mod">
          <ac:chgData name="Ahmed, Shareef" userId="ce7c6025-ca9f-4b65-b3ee-82447e2e582a" providerId="ADAL" clId="{46F125C6-EDA2-45D5-81F0-0C124B66A11B}" dt="2023-11-16T18:46:22.773" v="704" actId="14100"/>
          <ac:spMkLst>
            <pc:docMk/>
            <pc:sldMk cId="63545421" sldId="621"/>
            <ac:spMk id="109" creationId="{52C85D6A-7C89-909B-D502-2A347F759143}"/>
          </ac:spMkLst>
        </pc:spChg>
        <pc:spChg chg="add mod">
          <ac:chgData name="Ahmed, Shareef" userId="ce7c6025-ca9f-4b65-b3ee-82447e2e582a" providerId="ADAL" clId="{46F125C6-EDA2-45D5-81F0-0C124B66A11B}" dt="2023-11-16T18:46:49.481" v="711" actId="20577"/>
          <ac:spMkLst>
            <pc:docMk/>
            <pc:sldMk cId="63545421" sldId="621"/>
            <ac:spMk id="110" creationId="{AAC72BF0-5A76-1904-1B6F-86891445FC7D}"/>
          </ac:spMkLst>
        </pc:spChg>
        <pc:grpChg chg="add mod">
          <ac:chgData name="Ahmed, Shareef" userId="ce7c6025-ca9f-4b65-b3ee-82447e2e582a" providerId="ADAL" clId="{46F125C6-EDA2-45D5-81F0-0C124B66A11B}" dt="2023-11-16T18:09:11.173" v="662" actId="1076"/>
          <ac:grpSpMkLst>
            <pc:docMk/>
            <pc:sldMk cId="63545421" sldId="621"/>
            <ac:grpSpMk id="6" creationId="{7CA855B7-5D63-2F17-14C2-90BEE26397F9}"/>
          </ac:grpSpMkLst>
        </pc:grpChg>
        <pc:grpChg chg="add mod">
          <ac:chgData name="Ahmed, Shareef" userId="ce7c6025-ca9f-4b65-b3ee-82447e2e582a" providerId="ADAL" clId="{46F125C6-EDA2-45D5-81F0-0C124B66A11B}" dt="2023-11-16T18:41:55.057" v="663" actId="14100"/>
          <ac:grpSpMkLst>
            <pc:docMk/>
            <pc:sldMk cId="63545421" sldId="621"/>
            <ac:grpSpMk id="44" creationId="{4DB782A4-F07C-AAC7-1FA8-CCB6C3DA6C85}"/>
          </ac:grpSpMkLst>
        </pc:grpChg>
        <pc:grpChg chg="add mod">
          <ac:chgData name="Ahmed, Shareef" userId="ce7c6025-ca9f-4b65-b3ee-82447e2e582a" providerId="ADAL" clId="{46F125C6-EDA2-45D5-81F0-0C124B66A11B}" dt="2023-11-16T18:09:00.449" v="660" actId="1076"/>
          <ac:grpSpMkLst>
            <pc:docMk/>
            <pc:sldMk cId="63545421" sldId="621"/>
            <ac:grpSpMk id="71" creationId="{ED5EC14D-D109-0497-5012-422665B72C32}"/>
          </ac:grpSpMkLst>
        </pc:grpChg>
        <pc:cxnChg chg="mod">
          <ac:chgData name="Ahmed, Shareef" userId="ce7c6025-ca9f-4b65-b3ee-82447e2e582a" providerId="ADAL" clId="{46F125C6-EDA2-45D5-81F0-0C124B66A11B}" dt="2023-11-16T18:07:09.356" v="637"/>
          <ac:cxnSpMkLst>
            <pc:docMk/>
            <pc:sldMk cId="63545421" sldId="621"/>
            <ac:cxnSpMk id="16" creationId="{CC924919-751A-0049-D98B-3140350691C2}"/>
          </ac:cxnSpMkLst>
        </pc:cxnChg>
        <pc:cxnChg chg="mod">
          <ac:chgData name="Ahmed, Shareef" userId="ce7c6025-ca9f-4b65-b3ee-82447e2e582a" providerId="ADAL" clId="{46F125C6-EDA2-45D5-81F0-0C124B66A11B}" dt="2023-11-16T18:07:09.356" v="637"/>
          <ac:cxnSpMkLst>
            <pc:docMk/>
            <pc:sldMk cId="63545421" sldId="621"/>
            <ac:cxnSpMk id="17" creationId="{226E871D-EDA5-0767-4534-71646F1A28C2}"/>
          </ac:cxnSpMkLst>
        </pc:cxnChg>
        <pc:cxnChg chg="mod">
          <ac:chgData name="Ahmed, Shareef" userId="ce7c6025-ca9f-4b65-b3ee-82447e2e582a" providerId="ADAL" clId="{46F125C6-EDA2-45D5-81F0-0C124B66A11B}" dt="2023-11-16T18:07:09.356" v="637"/>
          <ac:cxnSpMkLst>
            <pc:docMk/>
            <pc:sldMk cId="63545421" sldId="621"/>
            <ac:cxnSpMk id="18" creationId="{AC22309B-3575-6855-8291-8692B6C0937E}"/>
          </ac:cxnSpMkLst>
        </pc:cxnChg>
        <pc:cxnChg chg="mod">
          <ac:chgData name="Ahmed, Shareef" userId="ce7c6025-ca9f-4b65-b3ee-82447e2e582a" providerId="ADAL" clId="{46F125C6-EDA2-45D5-81F0-0C124B66A11B}" dt="2023-11-16T18:07:09.356" v="637"/>
          <ac:cxnSpMkLst>
            <pc:docMk/>
            <pc:sldMk cId="63545421" sldId="621"/>
            <ac:cxnSpMk id="19" creationId="{16AE0733-8C1A-0E10-5239-773FC58E644E}"/>
          </ac:cxnSpMkLst>
        </pc:cxnChg>
        <pc:cxnChg chg="mod">
          <ac:chgData name="Ahmed, Shareef" userId="ce7c6025-ca9f-4b65-b3ee-82447e2e582a" providerId="ADAL" clId="{46F125C6-EDA2-45D5-81F0-0C124B66A11B}" dt="2023-11-16T18:07:09.356" v="637"/>
          <ac:cxnSpMkLst>
            <pc:docMk/>
            <pc:sldMk cId="63545421" sldId="621"/>
            <ac:cxnSpMk id="20" creationId="{C1E5AC42-0C14-474C-5BB6-325FE8F598E3}"/>
          </ac:cxnSpMkLst>
        </pc:cxnChg>
        <pc:cxnChg chg="mod">
          <ac:chgData name="Ahmed, Shareef" userId="ce7c6025-ca9f-4b65-b3ee-82447e2e582a" providerId="ADAL" clId="{46F125C6-EDA2-45D5-81F0-0C124B66A11B}" dt="2023-11-16T18:07:09.356" v="637"/>
          <ac:cxnSpMkLst>
            <pc:docMk/>
            <pc:sldMk cId="63545421" sldId="621"/>
            <ac:cxnSpMk id="21" creationId="{FCA533D5-DDE9-CFE6-CB32-B12ADF68AF91}"/>
          </ac:cxnSpMkLst>
        </pc:cxnChg>
        <pc:cxnChg chg="mod">
          <ac:chgData name="Ahmed, Shareef" userId="ce7c6025-ca9f-4b65-b3ee-82447e2e582a" providerId="ADAL" clId="{46F125C6-EDA2-45D5-81F0-0C124B66A11B}" dt="2023-11-16T18:42:49.253" v="666" actId="13822"/>
          <ac:cxnSpMkLst>
            <pc:docMk/>
            <pc:sldMk cId="63545421" sldId="621"/>
            <ac:cxnSpMk id="22" creationId="{3B546A7A-EE96-BF91-32D3-968A5A3F5C5B}"/>
          </ac:cxnSpMkLst>
        </pc:cxnChg>
        <pc:cxnChg chg="mod">
          <ac:chgData name="Ahmed, Shareef" userId="ce7c6025-ca9f-4b65-b3ee-82447e2e582a" providerId="ADAL" clId="{46F125C6-EDA2-45D5-81F0-0C124B66A11B}" dt="2023-11-16T18:07:09.356" v="637"/>
          <ac:cxnSpMkLst>
            <pc:docMk/>
            <pc:sldMk cId="63545421" sldId="621"/>
            <ac:cxnSpMk id="23" creationId="{C70C5680-3FF3-9898-5800-894343771E27}"/>
          </ac:cxnSpMkLst>
        </pc:cxnChg>
        <pc:cxnChg chg="mod">
          <ac:chgData name="Ahmed, Shareef" userId="ce7c6025-ca9f-4b65-b3ee-82447e2e582a" providerId="ADAL" clId="{46F125C6-EDA2-45D5-81F0-0C124B66A11B}" dt="2023-11-16T18:07:09.356" v="637"/>
          <ac:cxnSpMkLst>
            <pc:docMk/>
            <pc:sldMk cId="63545421" sldId="621"/>
            <ac:cxnSpMk id="24" creationId="{0428F501-8CD5-AAC7-F1FF-442E8042CBBC}"/>
          </ac:cxnSpMkLst>
        </pc:cxnChg>
        <pc:cxnChg chg="mod">
          <ac:chgData name="Ahmed, Shareef" userId="ce7c6025-ca9f-4b65-b3ee-82447e2e582a" providerId="ADAL" clId="{46F125C6-EDA2-45D5-81F0-0C124B66A11B}" dt="2023-11-16T18:07:09.356" v="637"/>
          <ac:cxnSpMkLst>
            <pc:docMk/>
            <pc:sldMk cId="63545421" sldId="621"/>
            <ac:cxnSpMk id="25" creationId="{00D5D332-A4D4-1167-B8BC-908017D1F25B}"/>
          </ac:cxnSpMkLst>
        </pc:cxnChg>
        <pc:cxnChg chg="mod">
          <ac:chgData name="Ahmed, Shareef" userId="ce7c6025-ca9f-4b65-b3ee-82447e2e582a" providerId="ADAL" clId="{46F125C6-EDA2-45D5-81F0-0C124B66A11B}" dt="2023-11-16T18:07:09.356" v="637"/>
          <ac:cxnSpMkLst>
            <pc:docMk/>
            <pc:sldMk cId="63545421" sldId="621"/>
            <ac:cxnSpMk id="26" creationId="{C7ABD8D6-76D4-12E9-4E59-896440B3AFCE}"/>
          </ac:cxnSpMkLst>
        </pc:cxnChg>
        <pc:cxnChg chg="mod">
          <ac:chgData name="Ahmed, Shareef" userId="ce7c6025-ca9f-4b65-b3ee-82447e2e582a" providerId="ADAL" clId="{46F125C6-EDA2-45D5-81F0-0C124B66A11B}" dt="2023-11-16T18:07:09.356" v="637"/>
          <ac:cxnSpMkLst>
            <pc:docMk/>
            <pc:sldMk cId="63545421" sldId="621"/>
            <ac:cxnSpMk id="27" creationId="{5497C606-84B1-CF7B-2A90-8E60498D742B}"/>
          </ac:cxnSpMkLst>
        </pc:cxnChg>
        <pc:cxnChg chg="mod">
          <ac:chgData name="Ahmed, Shareef" userId="ce7c6025-ca9f-4b65-b3ee-82447e2e582a" providerId="ADAL" clId="{46F125C6-EDA2-45D5-81F0-0C124B66A11B}" dt="2023-11-16T18:07:09.356" v="637"/>
          <ac:cxnSpMkLst>
            <pc:docMk/>
            <pc:sldMk cId="63545421" sldId="621"/>
            <ac:cxnSpMk id="28" creationId="{E1EB47FA-34DD-2D52-084D-DF087DECB273}"/>
          </ac:cxnSpMkLst>
        </pc:cxnChg>
        <pc:cxnChg chg="mod">
          <ac:chgData name="Ahmed, Shareef" userId="ce7c6025-ca9f-4b65-b3ee-82447e2e582a" providerId="ADAL" clId="{46F125C6-EDA2-45D5-81F0-0C124B66A11B}" dt="2023-11-16T18:07:09.356" v="637"/>
          <ac:cxnSpMkLst>
            <pc:docMk/>
            <pc:sldMk cId="63545421" sldId="621"/>
            <ac:cxnSpMk id="29" creationId="{9382434F-24C6-277B-A3F4-F938DEAC0FFD}"/>
          </ac:cxnSpMkLst>
        </pc:cxnChg>
        <pc:cxnChg chg="mod">
          <ac:chgData name="Ahmed, Shareef" userId="ce7c6025-ca9f-4b65-b3ee-82447e2e582a" providerId="ADAL" clId="{46F125C6-EDA2-45D5-81F0-0C124B66A11B}" dt="2023-11-16T18:07:20.798" v="639"/>
          <ac:cxnSpMkLst>
            <pc:docMk/>
            <pc:sldMk cId="63545421" sldId="621"/>
            <ac:cxnSpMk id="54" creationId="{205521ED-3EEA-37A9-DD48-55C5E6D22763}"/>
          </ac:cxnSpMkLst>
        </pc:cxnChg>
        <pc:cxnChg chg="mod">
          <ac:chgData name="Ahmed, Shareef" userId="ce7c6025-ca9f-4b65-b3ee-82447e2e582a" providerId="ADAL" clId="{46F125C6-EDA2-45D5-81F0-0C124B66A11B}" dt="2023-11-16T18:07:20.798" v="639"/>
          <ac:cxnSpMkLst>
            <pc:docMk/>
            <pc:sldMk cId="63545421" sldId="621"/>
            <ac:cxnSpMk id="55" creationId="{CF5F796A-172C-1753-05CB-D234BA9BE9D3}"/>
          </ac:cxnSpMkLst>
        </pc:cxnChg>
        <pc:cxnChg chg="mod">
          <ac:chgData name="Ahmed, Shareef" userId="ce7c6025-ca9f-4b65-b3ee-82447e2e582a" providerId="ADAL" clId="{46F125C6-EDA2-45D5-81F0-0C124B66A11B}" dt="2023-11-16T18:07:20.798" v="639"/>
          <ac:cxnSpMkLst>
            <pc:docMk/>
            <pc:sldMk cId="63545421" sldId="621"/>
            <ac:cxnSpMk id="56" creationId="{034C3DB7-87B5-4E47-3A1E-C411C17BD50F}"/>
          </ac:cxnSpMkLst>
        </pc:cxnChg>
        <pc:cxnChg chg="mod">
          <ac:chgData name="Ahmed, Shareef" userId="ce7c6025-ca9f-4b65-b3ee-82447e2e582a" providerId="ADAL" clId="{46F125C6-EDA2-45D5-81F0-0C124B66A11B}" dt="2023-11-16T18:07:20.798" v="639"/>
          <ac:cxnSpMkLst>
            <pc:docMk/>
            <pc:sldMk cId="63545421" sldId="621"/>
            <ac:cxnSpMk id="57" creationId="{E0607152-FCE8-F0E1-4DC9-AF0C385BF871}"/>
          </ac:cxnSpMkLst>
        </pc:cxnChg>
        <pc:cxnChg chg="mod">
          <ac:chgData name="Ahmed, Shareef" userId="ce7c6025-ca9f-4b65-b3ee-82447e2e582a" providerId="ADAL" clId="{46F125C6-EDA2-45D5-81F0-0C124B66A11B}" dt="2023-11-16T18:42:55.756" v="667" actId="13822"/>
          <ac:cxnSpMkLst>
            <pc:docMk/>
            <pc:sldMk cId="63545421" sldId="621"/>
            <ac:cxnSpMk id="58" creationId="{81DBC972-71D5-8663-0177-05FB55C11108}"/>
          </ac:cxnSpMkLst>
        </pc:cxnChg>
        <pc:cxnChg chg="mod">
          <ac:chgData name="Ahmed, Shareef" userId="ce7c6025-ca9f-4b65-b3ee-82447e2e582a" providerId="ADAL" clId="{46F125C6-EDA2-45D5-81F0-0C124B66A11B}" dt="2023-11-16T18:07:20.798" v="639"/>
          <ac:cxnSpMkLst>
            <pc:docMk/>
            <pc:sldMk cId="63545421" sldId="621"/>
            <ac:cxnSpMk id="59" creationId="{375AFA6A-D258-1D08-2E3C-417815321A51}"/>
          </ac:cxnSpMkLst>
        </pc:cxnChg>
        <pc:cxnChg chg="mod">
          <ac:chgData name="Ahmed, Shareef" userId="ce7c6025-ca9f-4b65-b3ee-82447e2e582a" providerId="ADAL" clId="{46F125C6-EDA2-45D5-81F0-0C124B66A11B}" dt="2023-11-16T18:07:20.798" v="639"/>
          <ac:cxnSpMkLst>
            <pc:docMk/>
            <pc:sldMk cId="63545421" sldId="621"/>
            <ac:cxnSpMk id="60" creationId="{D31686DE-392E-076F-C654-8DEA633FD944}"/>
          </ac:cxnSpMkLst>
        </pc:cxnChg>
        <pc:cxnChg chg="mod">
          <ac:chgData name="Ahmed, Shareef" userId="ce7c6025-ca9f-4b65-b3ee-82447e2e582a" providerId="ADAL" clId="{46F125C6-EDA2-45D5-81F0-0C124B66A11B}" dt="2023-11-16T18:07:20.798" v="639"/>
          <ac:cxnSpMkLst>
            <pc:docMk/>
            <pc:sldMk cId="63545421" sldId="621"/>
            <ac:cxnSpMk id="61" creationId="{9182A8D8-8D5B-61FB-82E0-8D283ACFBE27}"/>
          </ac:cxnSpMkLst>
        </pc:cxnChg>
        <pc:cxnChg chg="mod">
          <ac:chgData name="Ahmed, Shareef" userId="ce7c6025-ca9f-4b65-b3ee-82447e2e582a" providerId="ADAL" clId="{46F125C6-EDA2-45D5-81F0-0C124B66A11B}" dt="2023-11-16T18:07:55.699" v="648"/>
          <ac:cxnSpMkLst>
            <pc:docMk/>
            <pc:sldMk cId="63545421" sldId="621"/>
            <ac:cxnSpMk id="81" creationId="{03BF4BD7-B771-412F-6658-ED4FDD2FC46E}"/>
          </ac:cxnSpMkLst>
        </pc:cxnChg>
        <pc:cxnChg chg="mod">
          <ac:chgData name="Ahmed, Shareef" userId="ce7c6025-ca9f-4b65-b3ee-82447e2e582a" providerId="ADAL" clId="{46F125C6-EDA2-45D5-81F0-0C124B66A11B}" dt="2023-11-16T18:07:55.699" v="648"/>
          <ac:cxnSpMkLst>
            <pc:docMk/>
            <pc:sldMk cId="63545421" sldId="621"/>
            <ac:cxnSpMk id="82" creationId="{999CF276-3728-AD08-AC7D-C2E70E6237FA}"/>
          </ac:cxnSpMkLst>
        </pc:cxnChg>
        <pc:cxnChg chg="mod">
          <ac:chgData name="Ahmed, Shareef" userId="ce7c6025-ca9f-4b65-b3ee-82447e2e582a" providerId="ADAL" clId="{46F125C6-EDA2-45D5-81F0-0C124B66A11B}" dt="2023-11-16T18:07:55.699" v="648"/>
          <ac:cxnSpMkLst>
            <pc:docMk/>
            <pc:sldMk cId="63545421" sldId="621"/>
            <ac:cxnSpMk id="83" creationId="{0AC31365-E795-2E9D-54B3-A3522814E83F}"/>
          </ac:cxnSpMkLst>
        </pc:cxnChg>
        <pc:cxnChg chg="mod">
          <ac:chgData name="Ahmed, Shareef" userId="ce7c6025-ca9f-4b65-b3ee-82447e2e582a" providerId="ADAL" clId="{46F125C6-EDA2-45D5-81F0-0C124B66A11B}" dt="2023-11-16T18:07:55.699" v="648"/>
          <ac:cxnSpMkLst>
            <pc:docMk/>
            <pc:sldMk cId="63545421" sldId="621"/>
            <ac:cxnSpMk id="84" creationId="{5CA6FC67-A274-0B85-B502-84FF64B655DB}"/>
          </ac:cxnSpMkLst>
        </pc:cxnChg>
        <pc:cxnChg chg="del mod">
          <ac:chgData name="Ahmed, Shareef" userId="ce7c6025-ca9f-4b65-b3ee-82447e2e582a" providerId="ADAL" clId="{46F125C6-EDA2-45D5-81F0-0C124B66A11B}" dt="2023-11-16T18:43:46.541" v="671" actId="478"/>
          <ac:cxnSpMkLst>
            <pc:docMk/>
            <pc:sldMk cId="63545421" sldId="621"/>
            <ac:cxnSpMk id="85" creationId="{C7065A9D-012D-58F7-625B-C14CD3C3AF41}"/>
          </ac:cxnSpMkLst>
        </pc:cxnChg>
        <pc:cxnChg chg="mod">
          <ac:chgData name="Ahmed, Shareef" userId="ce7c6025-ca9f-4b65-b3ee-82447e2e582a" providerId="ADAL" clId="{46F125C6-EDA2-45D5-81F0-0C124B66A11B}" dt="2023-11-16T18:07:55.699" v="648"/>
          <ac:cxnSpMkLst>
            <pc:docMk/>
            <pc:sldMk cId="63545421" sldId="621"/>
            <ac:cxnSpMk id="86" creationId="{97E00790-65C9-36FD-0681-0A3A517895AA}"/>
          </ac:cxnSpMkLst>
        </pc:cxnChg>
        <pc:cxnChg chg="mod">
          <ac:chgData name="Ahmed, Shareef" userId="ce7c6025-ca9f-4b65-b3ee-82447e2e582a" providerId="ADAL" clId="{46F125C6-EDA2-45D5-81F0-0C124B66A11B}" dt="2023-11-16T18:43:03.605" v="668" actId="13822"/>
          <ac:cxnSpMkLst>
            <pc:docMk/>
            <pc:sldMk cId="63545421" sldId="621"/>
            <ac:cxnSpMk id="87" creationId="{1D8C9D6C-DB4F-521B-58C3-CDB6052C976F}"/>
          </ac:cxnSpMkLst>
        </pc:cxnChg>
        <pc:cxnChg chg="del mod">
          <ac:chgData name="Ahmed, Shareef" userId="ce7c6025-ca9f-4b65-b3ee-82447e2e582a" providerId="ADAL" clId="{46F125C6-EDA2-45D5-81F0-0C124B66A11B}" dt="2023-11-16T18:44:16.347" v="679" actId="478"/>
          <ac:cxnSpMkLst>
            <pc:docMk/>
            <pc:sldMk cId="63545421" sldId="621"/>
            <ac:cxnSpMk id="88" creationId="{9B23A4E8-7016-0A72-2A24-DC64F469151E}"/>
          </ac:cxnSpMkLst>
        </pc:cxnChg>
        <pc:cxnChg chg="del mod">
          <ac:chgData name="Ahmed, Shareef" userId="ce7c6025-ca9f-4b65-b3ee-82447e2e582a" providerId="ADAL" clId="{46F125C6-EDA2-45D5-81F0-0C124B66A11B}" dt="2023-11-16T18:44:08.189" v="678" actId="478"/>
          <ac:cxnSpMkLst>
            <pc:docMk/>
            <pc:sldMk cId="63545421" sldId="621"/>
            <ac:cxnSpMk id="89" creationId="{AD71328B-00A6-0C13-B54C-A819CDEB2081}"/>
          </ac:cxnSpMkLst>
        </pc:cxnChg>
        <pc:cxnChg chg="del mod">
          <ac:chgData name="Ahmed, Shareef" userId="ce7c6025-ca9f-4b65-b3ee-82447e2e582a" providerId="ADAL" clId="{46F125C6-EDA2-45D5-81F0-0C124B66A11B}" dt="2023-11-16T18:43:49.160" v="672" actId="478"/>
          <ac:cxnSpMkLst>
            <pc:docMk/>
            <pc:sldMk cId="63545421" sldId="621"/>
            <ac:cxnSpMk id="90" creationId="{C253DD38-3D76-8B43-111D-6D48B2727A4F}"/>
          </ac:cxnSpMkLst>
        </pc:cxnChg>
        <pc:cxnChg chg="del mod">
          <ac:chgData name="Ahmed, Shareef" userId="ce7c6025-ca9f-4b65-b3ee-82447e2e582a" providerId="ADAL" clId="{46F125C6-EDA2-45D5-81F0-0C124B66A11B}" dt="2023-11-16T18:43:59.683" v="675" actId="478"/>
          <ac:cxnSpMkLst>
            <pc:docMk/>
            <pc:sldMk cId="63545421" sldId="621"/>
            <ac:cxnSpMk id="91" creationId="{2CB32F62-4AA4-222C-1863-B0AC43114AE6}"/>
          </ac:cxnSpMkLst>
        </pc:cxnChg>
        <pc:cxnChg chg="del mod">
          <ac:chgData name="Ahmed, Shareef" userId="ce7c6025-ca9f-4b65-b3ee-82447e2e582a" providerId="ADAL" clId="{46F125C6-EDA2-45D5-81F0-0C124B66A11B}" dt="2023-11-16T18:43:53.432" v="673" actId="478"/>
          <ac:cxnSpMkLst>
            <pc:docMk/>
            <pc:sldMk cId="63545421" sldId="621"/>
            <ac:cxnSpMk id="92" creationId="{222E8ED7-C25C-CCC9-F0B9-74901F5BC3CE}"/>
          </ac:cxnSpMkLst>
        </pc:cxnChg>
        <pc:cxnChg chg="mod">
          <ac:chgData name="Ahmed, Shareef" userId="ce7c6025-ca9f-4b65-b3ee-82447e2e582a" providerId="ADAL" clId="{46F125C6-EDA2-45D5-81F0-0C124B66A11B}" dt="2023-11-16T18:07:55.699" v="648"/>
          <ac:cxnSpMkLst>
            <pc:docMk/>
            <pc:sldMk cId="63545421" sldId="621"/>
            <ac:cxnSpMk id="93" creationId="{C99D00E9-87CB-4E6D-59A1-EBFBB1E36D12}"/>
          </ac:cxnSpMkLst>
        </pc:cxnChg>
        <pc:cxnChg chg="mod">
          <ac:chgData name="Ahmed, Shareef" userId="ce7c6025-ca9f-4b65-b3ee-82447e2e582a" providerId="ADAL" clId="{46F125C6-EDA2-45D5-81F0-0C124B66A11B}" dt="2023-11-16T18:07:55.699" v="648"/>
          <ac:cxnSpMkLst>
            <pc:docMk/>
            <pc:sldMk cId="63545421" sldId="621"/>
            <ac:cxnSpMk id="94" creationId="{2E6E8F6A-4584-D7E8-F237-06CB91D1A7DD}"/>
          </ac:cxnSpMkLst>
        </pc:cxnChg>
      </pc:sldChg>
      <pc:sldChg chg="addSp delSp modSp mod delAnim">
        <pc:chgData name="Ahmed, Shareef" userId="ce7c6025-ca9f-4b65-b3ee-82447e2e582a" providerId="ADAL" clId="{46F125C6-EDA2-45D5-81F0-0C124B66A11B}" dt="2023-11-18T20:27:32.507" v="5364" actId="207"/>
        <pc:sldMkLst>
          <pc:docMk/>
          <pc:sldMk cId="908692601" sldId="622"/>
        </pc:sldMkLst>
        <pc:spChg chg="mod">
          <ac:chgData name="Ahmed, Shareef" userId="ce7c6025-ca9f-4b65-b3ee-82447e2e582a" providerId="ADAL" clId="{46F125C6-EDA2-45D5-81F0-0C124B66A11B}" dt="2023-11-18T06:43:49.449" v="3673" actId="20577"/>
          <ac:spMkLst>
            <pc:docMk/>
            <pc:sldMk cId="908692601" sldId="622"/>
            <ac:spMk id="2" creationId="{00000000-0000-0000-0000-000000000000}"/>
          </ac:spMkLst>
        </pc:spChg>
        <pc:spChg chg="del">
          <ac:chgData name="Ahmed, Shareef" userId="ce7c6025-ca9f-4b65-b3ee-82447e2e582a" providerId="ADAL" clId="{46F125C6-EDA2-45D5-81F0-0C124B66A11B}" dt="2023-11-18T06:43:54.726" v="3675" actId="478"/>
          <ac:spMkLst>
            <pc:docMk/>
            <pc:sldMk cId="908692601" sldId="622"/>
            <ac:spMk id="3" creationId="{A730FFDE-5C1C-F744-FF07-09CBEF6F57D7}"/>
          </ac:spMkLst>
        </pc:spChg>
        <pc:spChg chg="mod">
          <ac:chgData name="Ahmed, Shareef" userId="ce7c6025-ca9f-4b65-b3ee-82447e2e582a" providerId="ADAL" clId="{46F125C6-EDA2-45D5-81F0-0C124B66A11B}" dt="2023-11-18T20:27:32.507" v="5364" actId="207"/>
          <ac:spMkLst>
            <pc:docMk/>
            <pc:sldMk cId="908692601" sldId="622"/>
            <ac:spMk id="7" creationId="{49390838-456D-68F3-EFE9-38A744736B19}"/>
          </ac:spMkLst>
        </pc:spChg>
        <pc:spChg chg="del">
          <ac:chgData name="Ahmed, Shareef" userId="ce7c6025-ca9f-4b65-b3ee-82447e2e582a" providerId="ADAL" clId="{46F125C6-EDA2-45D5-81F0-0C124B66A11B}" dt="2023-11-18T06:43:57.014" v="3676" actId="478"/>
          <ac:spMkLst>
            <pc:docMk/>
            <pc:sldMk cId="908692601" sldId="622"/>
            <ac:spMk id="9" creationId="{48823D61-AB2C-0A42-5C6C-F184602E6309}"/>
          </ac:spMkLst>
        </pc:spChg>
        <pc:spChg chg="mod">
          <ac:chgData name="Ahmed, Shareef" userId="ce7c6025-ca9f-4b65-b3ee-82447e2e582a" providerId="ADAL" clId="{46F125C6-EDA2-45D5-81F0-0C124B66A11B}" dt="2023-11-18T06:51:41.388" v="3939" actId="207"/>
          <ac:spMkLst>
            <pc:docMk/>
            <pc:sldMk cId="908692601" sldId="622"/>
            <ac:spMk id="10" creationId="{7F0D31C9-5B4C-8D4F-945A-F66082416247}"/>
          </ac:spMkLst>
        </pc:spChg>
        <pc:spChg chg="del">
          <ac:chgData name="Ahmed, Shareef" userId="ce7c6025-ca9f-4b65-b3ee-82447e2e582a" providerId="ADAL" clId="{46F125C6-EDA2-45D5-81F0-0C124B66A11B}" dt="2023-11-18T06:44:00.268" v="3677" actId="478"/>
          <ac:spMkLst>
            <pc:docMk/>
            <pc:sldMk cId="908692601" sldId="622"/>
            <ac:spMk id="18" creationId="{FFD3F620-F1E9-03F1-5A01-50732574A5DD}"/>
          </ac:spMkLst>
        </pc:spChg>
        <pc:spChg chg="mod">
          <ac:chgData name="Ahmed, Shareef" userId="ce7c6025-ca9f-4b65-b3ee-82447e2e582a" providerId="ADAL" clId="{46F125C6-EDA2-45D5-81F0-0C124B66A11B}" dt="2023-11-18T06:50:30.449" v="3918"/>
          <ac:spMkLst>
            <pc:docMk/>
            <pc:sldMk cId="908692601" sldId="622"/>
            <ac:spMk id="20" creationId="{E40C1CF5-35CC-99B8-0E66-0856D1868267}"/>
          </ac:spMkLst>
        </pc:spChg>
        <pc:spChg chg="mod">
          <ac:chgData name="Ahmed, Shareef" userId="ce7c6025-ca9f-4b65-b3ee-82447e2e582a" providerId="ADAL" clId="{46F125C6-EDA2-45D5-81F0-0C124B66A11B}" dt="2023-11-18T06:50:30.449" v="3918"/>
          <ac:spMkLst>
            <pc:docMk/>
            <pc:sldMk cId="908692601" sldId="622"/>
            <ac:spMk id="21" creationId="{71BDCA96-12B8-456A-E53E-C46D02AFBC3B}"/>
          </ac:spMkLst>
        </pc:spChg>
        <pc:spChg chg="mod">
          <ac:chgData name="Ahmed, Shareef" userId="ce7c6025-ca9f-4b65-b3ee-82447e2e582a" providerId="ADAL" clId="{46F125C6-EDA2-45D5-81F0-0C124B66A11B}" dt="2023-11-18T06:50:30.449" v="3918"/>
          <ac:spMkLst>
            <pc:docMk/>
            <pc:sldMk cId="908692601" sldId="622"/>
            <ac:spMk id="22" creationId="{5FA52D66-7B93-D363-30D2-485F3D1A9B38}"/>
          </ac:spMkLst>
        </pc:spChg>
        <pc:spChg chg="mod">
          <ac:chgData name="Ahmed, Shareef" userId="ce7c6025-ca9f-4b65-b3ee-82447e2e582a" providerId="ADAL" clId="{46F125C6-EDA2-45D5-81F0-0C124B66A11B}" dt="2023-11-18T06:50:30.449" v="3918"/>
          <ac:spMkLst>
            <pc:docMk/>
            <pc:sldMk cId="908692601" sldId="622"/>
            <ac:spMk id="23" creationId="{E533959D-8079-B6C7-E4CA-213380E80006}"/>
          </ac:spMkLst>
        </pc:spChg>
        <pc:spChg chg="mod">
          <ac:chgData name="Ahmed, Shareef" userId="ce7c6025-ca9f-4b65-b3ee-82447e2e582a" providerId="ADAL" clId="{46F125C6-EDA2-45D5-81F0-0C124B66A11B}" dt="2023-11-18T06:50:30.449" v="3918"/>
          <ac:spMkLst>
            <pc:docMk/>
            <pc:sldMk cId="908692601" sldId="622"/>
            <ac:spMk id="24" creationId="{28C50D4D-2F4C-1396-6F63-D02EDC9DC368}"/>
          </ac:spMkLst>
        </pc:spChg>
        <pc:spChg chg="mod">
          <ac:chgData name="Ahmed, Shareef" userId="ce7c6025-ca9f-4b65-b3ee-82447e2e582a" providerId="ADAL" clId="{46F125C6-EDA2-45D5-81F0-0C124B66A11B}" dt="2023-11-18T06:50:30.449" v="3918"/>
          <ac:spMkLst>
            <pc:docMk/>
            <pc:sldMk cId="908692601" sldId="622"/>
            <ac:spMk id="25" creationId="{A3DA9CE8-C07F-26C6-7C36-DFDCE4BFF79A}"/>
          </ac:spMkLst>
        </pc:spChg>
        <pc:spChg chg="mod">
          <ac:chgData name="Ahmed, Shareef" userId="ce7c6025-ca9f-4b65-b3ee-82447e2e582a" providerId="ADAL" clId="{46F125C6-EDA2-45D5-81F0-0C124B66A11B}" dt="2023-11-18T06:50:30.449" v="3918"/>
          <ac:spMkLst>
            <pc:docMk/>
            <pc:sldMk cId="908692601" sldId="622"/>
            <ac:spMk id="26" creationId="{20453961-B4F3-8C5A-729B-EDC609D6D3BD}"/>
          </ac:spMkLst>
        </pc:spChg>
        <pc:spChg chg="mod">
          <ac:chgData name="Ahmed, Shareef" userId="ce7c6025-ca9f-4b65-b3ee-82447e2e582a" providerId="ADAL" clId="{46F125C6-EDA2-45D5-81F0-0C124B66A11B}" dt="2023-11-18T06:50:30.449" v="3918"/>
          <ac:spMkLst>
            <pc:docMk/>
            <pc:sldMk cId="908692601" sldId="622"/>
            <ac:spMk id="27" creationId="{931E8023-44B6-CE0E-963F-B5E66AAA0EBE}"/>
          </ac:spMkLst>
        </pc:spChg>
        <pc:spChg chg="mod">
          <ac:chgData name="Ahmed, Shareef" userId="ce7c6025-ca9f-4b65-b3ee-82447e2e582a" providerId="ADAL" clId="{46F125C6-EDA2-45D5-81F0-0C124B66A11B}" dt="2023-11-18T06:50:30.449" v="3918"/>
          <ac:spMkLst>
            <pc:docMk/>
            <pc:sldMk cId="908692601" sldId="622"/>
            <ac:spMk id="42" creationId="{E74E01D9-B3DC-358B-FE43-108EE7E05D32}"/>
          </ac:spMkLst>
        </pc:spChg>
        <pc:spChg chg="mod">
          <ac:chgData name="Ahmed, Shareef" userId="ce7c6025-ca9f-4b65-b3ee-82447e2e582a" providerId="ADAL" clId="{46F125C6-EDA2-45D5-81F0-0C124B66A11B}" dt="2023-11-18T06:50:30.449" v="3918"/>
          <ac:spMkLst>
            <pc:docMk/>
            <pc:sldMk cId="908692601" sldId="622"/>
            <ac:spMk id="43" creationId="{A702F960-21A5-25D7-982A-03490359C305}"/>
          </ac:spMkLst>
        </pc:spChg>
        <pc:spChg chg="mod">
          <ac:chgData name="Ahmed, Shareef" userId="ce7c6025-ca9f-4b65-b3ee-82447e2e582a" providerId="ADAL" clId="{46F125C6-EDA2-45D5-81F0-0C124B66A11B}" dt="2023-11-18T06:50:30.449" v="3918"/>
          <ac:spMkLst>
            <pc:docMk/>
            <pc:sldMk cId="908692601" sldId="622"/>
            <ac:spMk id="44" creationId="{5C23394C-E8C5-AF18-C4E2-EE202F70E1C0}"/>
          </ac:spMkLst>
        </pc:spChg>
        <pc:spChg chg="mod">
          <ac:chgData name="Ahmed, Shareef" userId="ce7c6025-ca9f-4b65-b3ee-82447e2e582a" providerId="ADAL" clId="{46F125C6-EDA2-45D5-81F0-0C124B66A11B}" dt="2023-11-18T06:50:30.449" v="3918"/>
          <ac:spMkLst>
            <pc:docMk/>
            <pc:sldMk cId="908692601" sldId="622"/>
            <ac:spMk id="45" creationId="{1F86A8DA-6CD0-A9F9-519A-9F0531C09832}"/>
          </ac:spMkLst>
        </pc:spChg>
        <pc:spChg chg="mod">
          <ac:chgData name="Ahmed, Shareef" userId="ce7c6025-ca9f-4b65-b3ee-82447e2e582a" providerId="ADAL" clId="{46F125C6-EDA2-45D5-81F0-0C124B66A11B}" dt="2023-11-18T06:50:30.449" v="3918"/>
          <ac:spMkLst>
            <pc:docMk/>
            <pc:sldMk cId="908692601" sldId="622"/>
            <ac:spMk id="46" creationId="{F64CCB4B-6EDC-C699-7019-6881407121A2}"/>
          </ac:spMkLst>
        </pc:spChg>
        <pc:spChg chg="mod">
          <ac:chgData name="Ahmed, Shareef" userId="ce7c6025-ca9f-4b65-b3ee-82447e2e582a" providerId="ADAL" clId="{46F125C6-EDA2-45D5-81F0-0C124B66A11B}" dt="2023-11-18T06:50:30.449" v="3918"/>
          <ac:spMkLst>
            <pc:docMk/>
            <pc:sldMk cId="908692601" sldId="622"/>
            <ac:spMk id="47" creationId="{44B217FF-10D0-29E9-8C77-4C5E29664A3C}"/>
          </ac:spMkLst>
        </pc:spChg>
        <pc:spChg chg="mod">
          <ac:chgData name="Ahmed, Shareef" userId="ce7c6025-ca9f-4b65-b3ee-82447e2e582a" providerId="ADAL" clId="{46F125C6-EDA2-45D5-81F0-0C124B66A11B}" dt="2023-11-18T06:50:30.449" v="3918"/>
          <ac:spMkLst>
            <pc:docMk/>
            <pc:sldMk cId="908692601" sldId="622"/>
            <ac:spMk id="48" creationId="{CB085AAF-B692-155E-354B-2C668C5A5399}"/>
          </ac:spMkLst>
        </pc:spChg>
        <pc:spChg chg="mod">
          <ac:chgData name="Ahmed, Shareef" userId="ce7c6025-ca9f-4b65-b3ee-82447e2e582a" providerId="ADAL" clId="{46F125C6-EDA2-45D5-81F0-0C124B66A11B}" dt="2023-11-18T06:50:30.449" v="3918"/>
          <ac:spMkLst>
            <pc:docMk/>
            <pc:sldMk cId="908692601" sldId="622"/>
            <ac:spMk id="49" creationId="{7C990597-12E1-4AE8-F8C6-B0E0291100E7}"/>
          </ac:spMkLst>
        </pc:spChg>
        <pc:spChg chg="mod">
          <ac:chgData name="Ahmed, Shareef" userId="ce7c6025-ca9f-4b65-b3ee-82447e2e582a" providerId="ADAL" clId="{46F125C6-EDA2-45D5-81F0-0C124B66A11B}" dt="2023-11-18T06:50:30.449" v="3918"/>
          <ac:spMkLst>
            <pc:docMk/>
            <pc:sldMk cId="908692601" sldId="622"/>
            <ac:spMk id="50" creationId="{F00060F0-EDF7-4532-8293-484C245174A1}"/>
          </ac:spMkLst>
        </pc:spChg>
        <pc:spChg chg="mod">
          <ac:chgData name="Ahmed, Shareef" userId="ce7c6025-ca9f-4b65-b3ee-82447e2e582a" providerId="ADAL" clId="{46F125C6-EDA2-45D5-81F0-0C124B66A11B}" dt="2023-11-18T06:50:30.449" v="3918"/>
          <ac:spMkLst>
            <pc:docMk/>
            <pc:sldMk cId="908692601" sldId="622"/>
            <ac:spMk id="51" creationId="{240EBE3A-F53B-1DD9-2E64-6021C306389F}"/>
          </ac:spMkLst>
        </pc:spChg>
        <pc:spChg chg="mod">
          <ac:chgData name="Ahmed, Shareef" userId="ce7c6025-ca9f-4b65-b3ee-82447e2e582a" providerId="ADAL" clId="{46F125C6-EDA2-45D5-81F0-0C124B66A11B}" dt="2023-11-18T06:50:30.449" v="3918"/>
          <ac:spMkLst>
            <pc:docMk/>
            <pc:sldMk cId="908692601" sldId="622"/>
            <ac:spMk id="52" creationId="{6D1C5089-8EB8-2755-1677-9A5629B3B4FD}"/>
          </ac:spMkLst>
        </pc:spChg>
        <pc:spChg chg="mod">
          <ac:chgData name="Ahmed, Shareef" userId="ce7c6025-ca9f-4b65-b3ee-82447e2e582a" providerId="ADAL" clId="{46F125C6-EDA2-45D5-81F0-0C124B66A11B}" dt="2023-11-18T06:50:30.449" v="3918"/>
          <ac:spMkLst>
            <pc:docMk/>
            <pc:sldMk cId="908692601" sldId="622"/>
            <ac:spMk id="53" creationId="{0EBB01D3-7CC7-6D25-C6D6-11EFC2503EF2}"/>
          </ac:spMkLst>
        </pc:spChg>
        <pc:spChg chg="mod">
          <ac:chgData name="Ahmed, Shareef" userId="ce7c6025-ca9f-4b65-b3ee-82447e2e582a" providerId="ADAL" clId="{46F125C6-EDA2-45D5-81F0-0C124B66A11B}" dt="2023-11-18T06:50:30.449" v="3918"/>
          <ac:spMkLst>
            <pc:docMk/>
            <pc:sldMk cId="908692601" sldId="622"/>
            <ac:spMk id="54" creationId="{6DD15CF0-50BA-5B2D-61A0-C54FFC458416}"/>
          </ac:spMkLst>
        </pc:spChg>
        <pc:spChg chg="mod">
          <ac:chgData name="Ahmed, Shareef" userId="ce7c6025-ca9f-4b65-b3ee-82447e2e582a" providerId="ADAL" clId="{46F125C6-EDA2-45D5-81F0-0C124B66A11B}" dt="2023-11-18T06:50:30.449" v="3918"/>
          <ac:spMkLst>
            <pc:docMk/>
            <pc:sldMk cId="908692601" sldId="622"/>
            <ac:spMk id="55" creationId="{7C880046-10B6-5A50-CC9D-522D362171E6}"/>
          </ac:spMkLst>
        </pc:spChg>
        <pc:spChg chg="add mod">
          <ac:chgData name="Ahmed, Shareef" userId="ce7c6025-ca9f-4b65-b3ee-82447e2e582a" providerId="ADAL" clId="{46F125C6-EDA2-45D5-81F0-0C124B66A11B}" dt="2023-11-18T06:50:59.318" v="3937" actId="115"/>
          <ac:spMkLst>
            <pc:docMk/>
            <pc:sldMk cId="908692601" sldId="622"/>
            <ac:spMk id="56" creationId="{6CA8CF2D-39F2-E76C-ADEC-C32D114E3FD8}"/>
          </ac:spMkLst>
        </pc:spChg>
        <pc:grpChg chg="add mod">
          <ac:chgData name="Ahmed, Shareef" userId="ce7c6025-ca9f-4b65-b3ee-82447e2e582a" providerId="ADAL" clId="{46F125C6-EDA2-45D5-81F0-0C124B66A11B}" dt="2023-11-18T06:51:07.468" v="3938" actId="1076"/>
          <ac:grpSpMkLst>
            <pc:docMk/>
            <pc:sldMk cId="908692601" sldId="622"/>
            <ac:grpSpMk id="6" creationId="{C9498D64-3BD4-9877-96BA-4CD631D8E8E8}"/>
          </ac:grpSpMkLst>
        </pc:grpChg>
        <pc:grpChg chg="del">
          <ac:chgData name="Ahmed, Shareef" userId="ce7c6025-ca9f-4b65-b3ee-82447e2e582a" providerId="ADAL" clId="{46F125C6-EDA2-45D5-81F0-0C124B66A11B}" dt="2023-11-18T06:43:52.788" v="3674" actId="478"/>
          <ac:grpSpMkLst>
            <pc:docMk/>
            <pc:sldMk cId="908692601" sldId="622"/>
            <ac:grpSpMk id="19" creationId="{D1DCC6ED-107A-A4B6-C98C-84AA533C5D75}"/>
          </ac:grpSpMkLst>
        </pc:grpChg>
        <pc:cxnChg chg="mod">
          <ac:chgData name="Ahmed, Shareef" userId="ce7c6025-ca9f-4b65-b3ee-82447e2e582a" providerId="ADAL" clId="{46F125C6-EDA2-45D5-81F0-0C124B66A11B}" dt="2023-11-18T06:50:30.449" v="3918"/>
          <ac:cxnSpMkLst>
            <pc:docMk/>
            <pc:sldMk cId="908692601" sldId="622"/>
            <ac:cxnSpMk id="28" creationId="{8D874681-8B61-C5CA-DADE-B9D2633FC7CA}"/>
          </ac:cxnSpMkLst>
        </pc:cxnChg>
        <pc:cxnChg chg="mod">
          <ac:chgData name="Ahmed, Shareef" userId="ce7c6025-ca9f-4b65-b3ee-82447e2e582a" providerId="ADAL" clId="{46F125C6-EDA2-45D5-81F0-0C124B66A11B}" dt="2023-11-18T06:50:30.449" v="3918"/>
          <ac:cxnSpMkLst>
            <pc:docMk/>
            <pc:sldMk cId="908692601" sldId="622"/>
            <ac:cxnSpMk id="29" creationId="{211FCC32-2FC8-5028-C026-089C84679FFD}"/>
          </ac:cxnSpMkLst>
        </pc:cxnChg>
        <pc:cxnChg chg="mod">
          <ac:chgData name="Ahmed, Shareef" userId="ce7c6025-ca9f-4b65-b3ee-82447e2e582a" providerId="ADAL" clId="{46F125C6-EDA2-45D5-81F0-0C124B66A11B}" dt="2023-11-18T06:50:30.449" v="3918"/>
          <ac:cxnSpMkLst>
            <pc:docMk/>
            <pc:sldMk cId="908692601" sldId="622"/>
            <ac:cxnSpMk id="30" creationId="{91B6DDD9-6BB5-32F1-5923-5D693AE8E5D8}"/>
          </ac:cxnSpMkLst>
        </pc:cxnChg>
        <pc:cxnChg chg="mod">
          <ac:chgData name="Ahmed, Shareef" userId="ce7c6025-ca9f-4b65-b3ee-82447e2e582a" providerId="ADAL" clId="{46F125C6-EDA2-45D5-81F0-0C124B66A11B}" dt="2023-11-18T06:50:30.449" v="3918"/>
          <ac:cxnSpMkLst>
            <pc:docMk/>
            <pc:sldMk cId="908692601" sldId="622"/>
            <ac:cxnSpMk id="31" creationId="{DAF7846C-9EA9-9846-3CEF-D5AFBCD4330E}"/>
          </ac:cxnSpMkLst>
        </pc:cxnChg>
        <pc:cxnChg chg="mod">
          <ac:chgData name="Ahmed, Shareef" userId="ce7c6025-ca9f-4b65-b3ee-82447e2e582a" providerId="ADAL" clId="{46F125C6-EDA2-45D5-81F0-0C124B66A11B}" dt="2023-11-18T06:50:30.449" v="3918"/>
          <ac:cxnSpMkLst>
            <pc:docMk/>
            <pc:sldMk cId="908692601" sldId="622"/>
            <ac:cxnSpMk id="32" creationId="{43C7C923-1360-2D9B-C91A-B9F450A716A0}"/>
          </ac:cxnSpMkLst>
        </pc:cxnChg>
        <pc:cxnChg chg="mod">
          <ac:chgData name="Ahmed, Shareef" userId="ce7c6025-ca9f-4b65-b3ee-82447e2e582a" providerId="ADAL" clId="{46F125C6-EDA2-45D5-81F0-0C124B66A11B}" dt="2023-11-18T06:50:30.449" v="3918"/>
          <ac:cxnSpMkLst>
            <pc:docMk/>
            <pc:sldMk cId="908692601" sldId="622"/>
            <ac:cxnSpMk id="33" creationId="{085FDABF-CBA7-0820-3912-1E94AC341BA2}"/>
          </ac:cxnSpMkLst>
        </pc:cxnChg>
        <pc:cxnChg chg="mod">
          <ac:chgData name="Ahmed, Shareef" userId="ce7c6025-ca9f-4b65-b3ee-82447e2e582a" providerId="ADAL" clId="{46F125C6-EDA2-45D5-81F0-0C124B66A11B}" dt="2023-11-18T06:50:30.449" v="3918"/>
          <ac:cxnSpMkLst>
            <pc:docMk/>
            <pc:sldMk cId="908692601" sldId="622"/>
            <ac:cxnSpMk id="34" creationId="{BA67EEF2-9585-C9FD-F3A6-F5EBEC47E119}"/>
          </ac:cxnSpMkLst>
        </pc:cxnChg>
        <pc:cxnChg chg="mod">
          <ac:chgData name="Ahmed, Shareef" userId="ce7c6025-ca9f-4b65-b3ee-82447e2e582a" providerId="ADAL" clId="{46F125C6-EDA2-45D5-81F0-0C124B66A11B}" dt="2023-11-18T06:50:30.449" v="3918"/>
          <ac:cxnSpMkLst>
            <pc:docMk/>
            <pc:sldMk cId="908692601" sldId="622"/>
            <ac:cxnSpMk id="35" creationId="{135B4772-7D20-802F-8DAD-09BFE6472A2F}"/>
          </ac:cxnSpMkLst>
        </pc:cxnChg>
        <pc:cxnChg chg="mod">
          <ac:chgData name="Ahmed, Shareef" userId="ce7c6025-ca9f-4b65-b3ee-82447e2e582a" providerId="ADAL" clId="{46F125C6-EDA2-45D5-81F0-0C124B66A11B}" dt="2023-11-18T06:50:30.449" v="3918"/>
          <ac:cxnSpMkLst>
            <pc:docMk/>
            <pc:sldMk cId="908692601" sldId="622"/>
            <ac:cxnSpMk id="36" creationId="{62A7EE25-D142-7013-AE31-775364232EAC}"/>
          </ac:cxnSpMkLst>
        </pc:cxnChg>
        <pc:cxnChg chg="mod">
          <ac:chgData name="Ahmed, Shareef" userId="ce7c6025-ca9f-4b65-b3ee-82447e2e582a" providerId="ADAL" clId="{46F125C6-EDA2-45D5-81F0-0C124B66A11B}" dt="2023-11-18T06:50:30.449" v="3918"/>
          <ac:cxnSpMkLst>
            <pc:docMk/>
            <pc:sldMk cId="908692601" sldId="622"/>
            <ac:cxnSpMk id="37" creationId="{54F5C2AF-EE99-F081-00F4-496863E40A5C}"/>
          </ac:cxnSpMkLst>
        </pc:cxnChg>
        <pc:cxnChg chg="mod">
          <ac:chgData name="Ahmed, Shareef" userId="ce7c6025-ca9f-4b65-b3ee-82447e2e582a" providerId="ADAL" clId="{46F125C6-EDA2-45D5-81F0-0C124B66A11B}" dt="2023-11-18T06:50:30.449" v="3918"/>
          <ac:cxnSpMkLst>
            <pc:docMk/>
            <pc:sldMk cId="908692601" sldId="622"/>
            <ac:cxnSpMk id="38" creationId="{B9AA8041-33F8-087C-6F44-F430028562D7}"/>
          </ac:cxnSpMkLst>
        </pc:cxnChg>
        <pc:cxnChg chg="mod">
          <ac:chgData name="Ahmed, Shareef" userId="ce7c6025-ca9f-4b65-b3ee-82447e2e582a" providerId="ADAL" clId="{46F125C6-EDA2-45D5-81F0-0C124B66A11B}" dt="2023-11-18T06:50:30.449" v="3918"/>
          <ac:cxnSpMkLst>
            <pc:docMk/>
            <pc:sldMk cId="908692601" sldId="622"/>
            <ac:cxnSpMk id="39" creationId="{C8E87D7A-7C96-0D7E-7B4D-6BCC14A2FD94}"/>
          </ac:cxnSpMkLst>
        </pc:cxnChg>
        <pc:cxnChg chg="mod">
          <ac:chgData name="Ahmed, Shareef" userId="ce7c6025-ca9f-4b65-b3ee-82447e2e582a" providerId="ADAL" clId="{46F125C6-EDA2-45D5-81F0-0C124B66A11B}" dt="2023-11-18T06:50:30.449" v="3918"/>
          <ac:cxnSpMkLst>
            <pc:docMk/>
            <pc:sldMk cId="908692601" sldId="622"/>
            <ac:cxnSpMk id="40" creationId="{BEA7FEF3-6988-B2E0-B4DB-FC102B42712E}"/>
          </ac:cxnSpMkLst>
        </pc:cxnChg>
        <pc:cxnChg chg="mod">
          <ac:chgData name="Ahmed, Shareef" userId="ce7c6025-ca9f-4b65-b3ee-82447e2e582a" providerId="ADAL" clId="{46F125C6-EDA2-45D5-81F0-0C124B66A11B}" dt="2023-11-18T06:50:30.449" v="3918"/>
          <ac:cxnSpMkLst>
            <pc:docMk/>
            <pc:sldMk cId="908692601" sldId="622"/>
            <ac:cxnSpMk id="41" creationId="{CA1688F5-4617-65CB-17BE-778E39D43428}"/>
          </ac:cxnSpMkLst>
        </pc:cxnChg>
      </pc:sldChg>
      <pc:sldChg chg="addSp delSp modSp mod delAnim">
        <pc:chgData name="Ahmed, Shareef" userId="ce7c6025-ca9f-4b65-b3ee-82447e2e582a" providerId="ADAL" clId="{46F125C6-EDA2-45D5-81F0-0C124B66A11B}" dt="2023-11-18T19:48:19.349" v="4688" actId="14100"/>
        <pc:sldMkLst>
          <pc:docMk/>
          <pc:sldMk cId="515191053" sldId="623"/>
        </pc:sldMkLst>
        <pc:spChg chg="mod">
          <ac:chgData name="Ahmed, Shareef" userId="ce7c6025-ca9f-4b65-b3ee-82447e2e582a" providerId="ADAL" clId="{46F125C6-EDA2-45D5-81F0-0C124B66A11B}" dt="2023-11-18T18:56:01.182" v="4151" actId="27636"/>
          <ac:spMkLst>
            <pc:docMk/>
            <pc:sldMk cId="515191053" sldId="623"/>
            <ac:spMk id="2" creationId="{00000000-0000-0000-0000-000000000000}"/>
          </ac:spMkLst>
        </pc:spChg>
        <pc:spChg chg="del">
          <ac:chgData name="Ahmed, Shareef" userId="ce7c6025-ca9f-4b65-b3ee-82447e2e582a" providerId="ADAL" clId="{46F125C6-EDA2-45D5-81F0-0C124B66A11B}" dt="2023-11-18T07:10:36.796" v="4108" actId="478"/>
          <ac:spMkLst>
            <pc:docMk/>
            <pc:sldMk cId="515191053" sldId="623"/>
            <ac:spMk id="3" creationId="{A730FFDE-5C1C-F744-FF07-09CBEF6F57D7}"/>
          </ac:spMkLst>
        </pc:spChg>
        <pc:spChg chg="mod">
          <ac:chgData name="Ahmed, Shareef" userId="ce7c6025-ca9f-4b65-b3ee-82447e2e582a" providerId="ADAL" clId="{46F125C6-EDA2-45D5-81F0-0C124B66A11B}" dt="2023-11-18T19:21:42.481" v="4452" actId="1076"/>
          <ac:spMkLst>
            <pc:docMk/>
            <pc:sldMk cId="515191053" sldId="623"/>
            <ac:spMk id="7" creationId="{49390838-456D-68F3-EFE9-38A744736B19}"/>
          </ac:spMkLst>
        </pc:spChg>
        <pc:spChg chg="del">
          <ac:chgData name="Ahmed, Shareef" userId="ce7c6025-ca9f-4b65-b3ee-82447e2e582a" providerId="ADAL" clId="{46F125C6-EDA2-45D5-81F0-0C124B66A11B}" dt="2023-11-18T07:10:36.796" v="4108" actId="478"/>
          <ac:spMkLst>
            <pc:docMk/>
            <pc:sldMk cId="515191053" sldId="623"/>
            <ac:spMk id="9" creationId="{20FC9C48-7610-0F4E-4A2A-FC2B4CB0F89F}"/>
          </ac:spMkLst>
        </pc:spChg>
        <pc:spChg chg="del">
          <ac:chgData name="Ahmed, Shareef" userId="ce7c6025-ca9f-4b65-b3ee-82447e2e582a" providerId="ADAL" clId="{46F125C6-EDA2-45D5-81F0-0C124B66A11B}" dt="2023-11-18T07:10:38.511" v="4109" actId="478"/>
          <ac:spMkLst>
            <pc:docMk/>
            <pc:sldMk cId="515191053" sldId="623"/>
            <ac:spMk id="18" creationId="{FFD3F620-F1E9-03F1-5A01-50732574A5DD}"/>
          </ac:spMkLst>
        </pc:spChg>
        <pc:spChg chg="add mod">
          <ac:chgData name="Ahmed, Shareef" userId="ce7c6025-ca9f-4b65-b3ee-82447e2e582a" providerId="ADAL" clId="{46F125C6-EDA2-45D5-81F0-0C124B66A11B}" dt="2023-11-18T19:11:49.274" v="4240" actId="1076"/>
          <ac:spMkLst>
            <pc:docMk/>
            <pc:sldMk cId="515191053" sldId="623"/>
            <ac:spMk id="20" creationId="{4730C130-51E1-84BE-3A9E-6E575D0DACF6}"/>
          </ac:spMkLst>
        </pc:spChg>
        <pc:spChg chg="add mod">
          <ac:chgData name="Ahmed, Shareef" userId="ce7c6025-ca9f-4b65-b3ee-82447e2e582a" providerId="ADAL" clId="{46F125C6-EDA2-45D5-81F0-0C124B66A11B}" dt="2023-11-18T19:17:01.288" v="4449" actId="1076"/>
          <ac:spMkLst>
            <pc:docMk/>
            <pc:sldMk cId="515191053" sldId="623"/>
            <ac:spMk id="21" creationId="{D0A9DD79-8F62-EE92-0701-AC77AE0DFE30}"/>
          </ac:spMkLst>
        </pc:spChg>
        <pc:spChg chg="add mod">
          <ac:chgData name="Ahmed, Shareef" userId="ce7c6025-ca9f-4b65-b3ee-82447e2e582a" providerId="ADAL" clId="{46F125C6-EDA2-45D5-81F0-0C124B66A11B}" dt="2023-11-18T19:21:47.456" v="4453" actId="1076"/>
          <ac:spMkLst>
            <pc:docMk/>
            <pc:sldMk cId="515191053" sldId="623"/>
            <ac:spMk id="24" creationId="{80E7FEE5-8947-CFEA-1986-8E1FB584CCF4}"/>
          </ac:spMkLst>
        </pc:spChg>
        <pc:spChg chg="add del">
          <ac:chgData name="Ahmed, Shareef" userId="ce7c6025-ca9f-4b65-b3ee-82447e2e582a" providerId="ADAL" clId="{46F125C6-EDA2-45D5-81F0-0C124B66A11B}" dt="2023-11-18T19:16:13.019" v="4437" actId="478"/>
          <ac:spMkLst>
            <pc:docMk/>
            <pc:sldMk cId="515191053" sldId="623"/>
            <ac:spMk id="25" creationId="{90661055-A320-D33E-AB41-3574D4E71149}"/>
          </ac:spMkLst>
        </pc:spChg>
        <pc:spChg chg="add mod">
          <ac:chgData name="Ahmed, Shareef" userId="ce7c6025-ca9f-4b65-b3ee-82447e2e582a" providerId="ADAL" clId="{46F125C6-EDA2-45D5-81F0-0C124B66A11B}" dt="2023-11-18T19:16:37.173" v="4443" actId="1076"/>
          <ac:spMkLst>
            <pc:docMk/>
            <pc:sldMk cId="515191053" sldId="623"/>
            <ac:spMk id="26" creationId="{34F22024-67F7-8D33-B885-E641E9090473}"/>
          </ac:spMkLst>
        </pc:spChg>
        <pc:spChg chg="add mod">
          <ac:chgData name="Ahmed, Shareef" userId="ce7c6025-ca9f-4b65-b3ee-82447e2e582a" providerId="ADAL" clId="{46F125C6-EDA2-45D5-81F0-0C124B66A11B}" dt="2023-11-18T19:48:19.349" v="4688" actId="14100"/>
          <ac:spMkLst>
            <pc:docMk/>
            <pc:sldMk cId="515191053" sldId="623"/>
            <ac:spMk id="32" creationId="{718ECA3A-EFED-3522-702D-2F974ECDFF07}"/>
          </ac:spMkLst>
        </pc:spChg>
        <pc:grpChg chg="del">
          <ac:chgData name="Ahmed, Shareef" userId="ce7c6025-ca9f-4b65-b3ee-82447e2e582a" providerId="ADAL" clId="{46F125C6-EDA2-45D5-81F0-0C124B66A11B}" dt="2023-11-18T07:10:32.875" v="4107" actId="478"/>
          <ac:grpSpMkLst>
            <pc:docMk/>
            <pc:sldMk cId="515191053" sldId="623"/>
            <ac:grpSpMk id="19" creationId="{D1DCC6ED-107A-A4B6-C98C-84AA533C5D75}"/>
          </ac:grpSpMkLst>
        </pc:grpChg>
        <pc:picChg chg="add del mod">
          <ac:chgData name="Ahmed, Shareef" userId="ce7c6025-ca9f-4b65-b3ee-82447e2e582a" providerId="ADAL" clId="{46F125C6-EDA2-45D5-81F0-0C124B66A11B}" dt="2023-11-18T19:05:01.432" v="4155" actId="478"/>
          <ac:picMkLst>
            <pc:docMk/>
            <pc:sldMk cId="515191053" sldId="623"/>
            <ac:picMk id="10" creationId="{02C15D45-7CA0-8EAB-3162-B0A7018ACBA5}"/>
          </ac:picMkLst>
        </pc:picChg>
        <pc:picChg chg="add mod">
          <ac:chgData name="Ahmed, Shareef" userId="ce7c6025-ca9f-4b65-b3ee-82447e2e582a" providerId="ADAL" clId="{46F125C6-EDA2-45D5-81F0-0C124B66A11B}" dt="2023-11-18T19:11:05.406" v="4168" actId="1076"/>
          <ac:picMkLst>
            <pc:docMk/>
            <pc:sldMk cId="515191053" sldId="623"/>
            <ac:picMk id="13" creationId="{48D2938F-04F3-C1FD-4842-36DA83268A5A}"/>
          </ac:picMkLst>
        </pc:picChg>
        <pc:cxnChg chg="add mod">
          <ac:chgData name="Ahmed, Shareef" userId="ce7c6025-ca9f-4b65-b3ee-82447e2e582a" providerId="ADAL" clId="{46F125C6-EDA2-45D5-81F0-0C124B66A11B}" dt="2023-11-18T19:17:01.288" v="4449" actId="1076"/>
          <ac:cxnSpMkLst>
            <pc:docMk/>
            <pc:sldMk cId="515191053" sldId="623"/>
            <ac:cxnSpMk id="23" creationId="{AB21A87F-F991-10B6-98D7-6E2C510E30EF}"/>
          </ac:cxnSpMkLst>
        </pc:cxnChg>
        <pc:cxnChg chg="add mod">
          <ac:chgData name="Ahmed, Shareef" userId="ce7c6025-ca9f-4b65-b3ee-82447e2e582a" providerId="ADAL" clId="{46F125C6-EDA2-45D5-81F0-0C124B66A11B}" dt="2023-11-18T19:21:50.871" v="4454" actId="14100"/>
          <ac:cxnSpMkLst>
            <pc:docMk/>
            <pc:sldMk cId="515191053" sldId="623"/>
            <ac:cxnSpMk id="27" creationId="{146855EE-C5C1-FEB2-1ABD-C344DDE20889}"/>
          </ac:cxnSpMkLst>
        </pc:cxnChg>
        <pc:cxnChg chg="add mod">
          <ac:chgData name="Ahmed, Shareef" userId="ce7c6025-ca9f-4b65-b3ee-82447e2e582a" providerId="ADAL" clId="{46F125C6-EDA2-45D5-81F0-0C124B66A11B}" dt="2023-11-18T19:48:19.349" v="4688" actId="14100"/>
          <ac:cxnSpMkLst>
            <pc:docMk/>
            <pc:sldMk cId="515191053" sldId="623"/>
            <ac:cxnSpMk id="33" creationId="{77B25F3B-923E-9CD6-9E09-B84478CF746F}"/>
          </ac:cxnSpMkLst>
        </pc:cxnChg>
      </pc:sldChg>
      <pc:sldChg chg="addSp delSp modSp mod modAnim">
        <pc:chgData name="Ahmed, Shareef" userId="ce7c6025-ca9f-4b65-b3ee-82447e2e582a" providerId="ADAL" clId="{46F125C6-EDA2-45D5-81F0-0C124B66A11B}" dt="2023-11-18T20:19:12.030" v="5318"/>
        <pc:sldMkLst>
          <pc:docMk/>
          <pc:sldMk cId="1342427442" sldId="624"/>
        </pc:sldMkLst>
        <pc:spChg chg="mod">
          <ac:chgData name="Ahmed, Shareef" userId="ce7c6025-ca9f-4b65-b3ee-82447e2e582a" providerId="ADAL" clId="{46F125C6-EDA2-45D5-81F0-0C124B66A11B}" dt="2023-11-18T19:33:01.295" v="4485" actId="20577"/>
          <ac:spMkLst>
            <pc:docMk/>
            <pc:sldMk cId="1342427442" sldId="624"/>
            <ac:spMk id="2" creationId="{00000000-0000-0000-0000-000000000000}"/>
          </ac:spMkLst>
        </pc:spChg>
        <pc:spChg chg="del">
          <ac:chgData name="Ahmed, Shareef" userId="ce7c6025-ca9f-4b65-b3ee-82447e2e582a" providerId="ADAL" clId="{46F125C6-EDA2-45D5-81F0-0C124B66A11B}" dt="2023-11-18T19:33:05.303" v="4487" actId="478"/>
          <ac:spMkLst>
            <pc:docMk/>
            <pc:sldMk cId="1342427442" sldId="624"/>
            <ac:spMk id="6" creationId="{3DCE59DE-7676-C149-3E7E-138A1D4A7C6C}"/>
          </ac:spMkLst>
        </pc:spChg>
        <pc:spChg chg="mod">
          <ac:chgData name="Ahmed, Shareef" userId="ce7c6025-ca9f-4b65-b3ee-82447e2e582a" providerId="ADAL" clId="{46F125C6-EDA2-45D5-81F0-0C124B66A11B}" dt="2023-11-18T20:18:47.284" v="5306" actId="2711"/>
          <ac:spMkLst>
            <pc:docMk/>
            <pc:sldMk cId="1342427442" sldId="624"/>
            <ac:spMk id="7" creationId="{49390838-456D-68F3-EFE9-38A744736B19}"/>
          </ac:spMkLst>
        </pc:spChg>
        <pc:spChg chg="add mod">
          <ac:chgData name="Ahmed, Shareef" userId="ce7c6025-ca9f-4b65-b3ee-82447e2e582a" providerId="ADAL" clId="{46F125C6-EDA2-45D5-81F0-0C124B66A11B}" dt="2023-11-18T20:19:06.051" v="5317" actId="1076"/>
          <ac:spMkLst>
            <pc:docMk/>
            <pc:sldMk cId="1342427442" sldId="624"/>
            <ac:spMk id="9" creationId="{7264059D-2BB9-0B3E-FC92-5B5C4872B875}"/>
          </ac:spMkLst>
        </pc:spChg>
        <pc:spChg chg="del">
          <ac:chgData name="Ahmed, Shareef" userId="ce7c6025-ca9f-4b65-b3ee-82447e2e582a" providerId="ADAL" clId="{46F125C6-EDA2-45D5-81F0-0C124B66A11B}" dt="2023-11-18T19:33:07.461" v="4488" actId="478"/>
          <ac:spMkLst>
            <pc:docMk/>
            <pc:sldMk cId="1342427442" sldId="624"/>
            <ac:spMk id="18" creationId="{FFD3F620-F1E9-03F1-5A01-50732574A5DD}"/>
          </ac:spMkLst>
        </pc:spChg>
        <pc:picChg chg="add mod">
          <ac:chgData name="Ahmed, Shareef" userId="ce7c6025-ca9f-4b65-b3ee-82447e2e582a" providerId="ADAL" clId="{46F125C6-EDA2-45D5-81F0-0C124B66A11B}" dt="2023-11-18T20:14:02.996" v="5180" actId="1076"/>
          <ac:picMkLst>
            <pc:docMk/>
            <pc:sldMk cId="1342427442" sldId="624"/>
            <ac:picMk id="3" creationId="{CC0C6D5A-7C55-5D85-935D-27258F945181}"/>
          </ac:picMkLst>
        </pc:picChg>
        <pc:picChg chg="del">
          <ac:chgData name="Ahmed, Shareef" userId="ce7c6025-ca9f-4b65-b3ee-82447e2e582a" providerId="ADAL" clId="{46F125C6-EDA2-45D5-81F0-0C124B66A11B}" dt="2023-11-18T19:33:03.785" v="4486" actId="478"/>
          <ac:picMkLst>
            <pc:docMk/>
            <pc:sldMk cId="1342427442" sldId="624"/>
            <ac:picMk id="8" creationId="{F823356C-E0DD-C648-E489-2279ABC2A6DA}"/>
          </ac:picMkLst>
        </pc:picChg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1617710062" sldId="625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573467942" sldId="626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3384528245" sldId="627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853957885" sldId="628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4154811110" sldId="629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1487572492" sldId="630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1131469654" sldId="631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1027306783" sldId="632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68722926" sldId="633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1461558895" sldId="634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156872341" sldId="635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3299829942" sldId="636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693097362" sldId="637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39705234" sldId="638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922380374" sldId="639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2372515162" sldId="640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2775318478" sldId="641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2513669056" sldId="642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1045288042" sldId="643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1763278394" sldId="644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3911065641" sldId="645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4279577923" sldId="646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2708751700" sldId="647"/>
        </pc:sldMkLst>
      </pc:sldChg>
      <pc:sldChg chg="del">
        <pc:chgData name="Ahmed, Shareef" userId="ce7c6025-ca9f-4b65-b3ee-82447e2e582a" providerId="ADAL" clId="{46F125C6-EDA2-45D5-81F0-0C124B66A11B}" dt="2023-11-18T22:20:05.247" v="6268" actId="2696"/>
        <pc:sldMkLst>
          <pc:docMk/>
          <pc:sldMk cId="2072817302" sldId="648"/>
        </pc:sldMkLst>
      </pc:sldChg>
      <pc:sldChg chg="addSp delSp modSp add mod modAnim">
        <pc:chgData name="Ahmed, Shareef" userId="ce7c6025-ca9f-4b65-b3ee-82447e2e582a" providerId="ADAL" clId="{46F125C6-EDA2-45D5-81F0-0C124B66A11B}" dt="2023-11-19T03:58:15.069" v="10111"/>
        <pc:sldMkLst>
          <pc:docMk/>
          <pc:sldMk cId="610019026" sldId="649"/>
        </pc:sldMkLst>
        <pc:spChg chg="mod">
          <ac:chgData name="Ahmed, Shareef" userId="ce7c6025-ca9f-4b65-b3ee-82447e2e582a" providerId="ADAL" clId="{46F125C6-EDA2-45D5-81F0-0C124B66A11B}" dt="2023-11-18T03:32:31.686" v="1489" actId="1076"/>
          <ac:spMkLst>
            <pc:docMk/>
            <pc:sldMk cId="610019026" sldId="649"/>
            <ac:spMk id="3" creationId="{C867346B-53FE-441C-D7CB-ADAFED0CFFF2}"/>
          </ac:spMkLst>
        </pc:spChg>
        <pc:spChg chg="add del mod">
          <ac:chgData name="Ahmed, Shareef" userId="ce7c6025-ca9f-4b65-b3ee-82447e2e582a" providerId="ADAL" clId="{46F125C6-EDA2-45D5-81F0-0C124B66A11B}" dt="2023-11-18T03:22:11.732" v="1406" actId="478"/>
          <ac:spMkLst>
            <pc:docMk/>
            <pc:sldMk cId="610019026" sldId="649"/>
            <ac:spMk id="6" creationId="{9D2B6A30-1CCF-A14A-C086-0BEB6CC6402E}"/>
          </ac:spMkLst>
        </pc:spChg>
        <pc:spChg chg="add del">
          <ac:chgData name="Ahmed, Shareef" userId="ce7c6025-ca9f-4b65-b3ee-82447e2e582a" providerId="ADAL" clId="{46F125C6-EDA2-45D5-81F0-0C124B66A11B}" dt="2023-11-18T03:22:43.915" v="1408" actId="478"/>
          <ac:spMkLst>
            <pc:docMk/>
            <pc:sldMk cId="610019026" sldId="649"/>
            <ac:spMk id="7" creationId="{DC37ECCB-4409-6752-687F-12D0C20AC65C}"/>
          </ac:spMkLst>
        </pc:spChg>
        <pc:spChg chg="add del">
          <ac:chgData name="Ahmed, Shareef" userId="ce7c6025-ca9f-4b65-b3ee-82447e2e582a" providerId="ADAL" clId="{46F125C6-EDA2-45D5-81F0-0C124B66A11B}" dt="2023-11-18T03:23:52.667" v="1410" actId="478"/>
          <ac:spMkLst>
            <pc:docMk/>
            <pc:sldMk cId="610019026" sldId="649"/>
            <ac:spMk id="8" creationId="{E65B6EEA-169A-601D-A34D-2C79999D8F28}"/>
          </ac:spMkLst>
        </pc:spChg>
        <pc:spChg chg="del mod">
          <ac:chgData name="Ahmed, Shareef" userId="ce7c6025-ca9f-4b65-b3ee-82447e2e582a" providerId="ADAL" clId="{46F125C6-EDA2-45D5-81F0-0C124B66A11B}" dt="2023-11-18T03:29:46.616" v="1473" actId="478"/>
          <ac:spMkLst>
            <pc:docMk/>
            <pc:sldMk cId="610019026" sldId="649"/>
            <ac:spMk id="9" creationId="{EB354F34-A414-2D5B-ABB0-95F38631EC6D}"/>
          </ac:spMkLst>
        </pc:spChg>
        <pc:spChg chg="add del mod">
          <ac:chgData name="Ahmed, Shareef" userId="ce7c6025-ca9f-4b65-b3ee-82447e2e582a" providerId="ADAL" clId="{46F125C6-EDA2-45D5-81F0-0C124B66A11B}" dt="2023-11-18T03:26:33.250" v="1430" actId="478"/>
          <ac:spMkLst>
            <pc:docMk/>
            <pc:sldMk cId="610019026" sldId="649"/>
            <ac:spMk id="10" creationId="{7037F085-8FE5-452C-5863-6998FE034EFB}"/>
          </ac:spMkLst>
        </pc:spChg>
        <pc:spChg chg="add del">
          <ac:chgData name="Ahmed, Shareef" userId="ce7c6025-ca9f-4b65-b3ee-82447e2e582a" providerId="ADAL" clId="{46F125C6-EDA2-45D5-81F0-0C124B66A11B}" dt="2023-11-18T03:24:55.529" v="1416" actId="478"/>
          <ac:spMkLst>
            <pc:docMk/>
            <pc:sldMk cId="610019026" sldId="649"/>
            <ac:spMk id="11" creationId="{80415143-34B1-779C-A83D-49631F525688}"/>
          </ac:spMkLst>
        </pc:spChg>
        <pc:spChg chg="add del">
          <ac:chgData name="Ahmed, Shareef" userId="ce7c6025-ca9f-4b65-b3ee-82447e2e582a" providerId="ADAL" clId="{46F125C6-EDA2-45D5-81F0-0C124B66A11B}" dt="2023-11-18T03:25:18.472" v="1418" actId="478"/>
          <ac:spMkLst>
            <pc:docMk/>
            <pc:sldMk cId="610019026" sldId="649"/>
            <ac:spMk id="12" creationId="{2C1B8A9F-5C41-699C-4852-2BEAA82EB5B2}"/>
          </ac:spMkLst>
        </pc:spChg>
        <pc:spChg chg="add mod">
          <ac:chgData name="Ahmed, Shareef" userId="ce7c6025-ca9f-4b65-b3ee-82447e2e582a" providerId="ADAL" clId="{46F125C6-EDA2-45D5-81F0-0C124B66A11B}" dt="2023-11-18T04:22:45.882" v="2218" actId="1076"/>
          <ac:spMkLst>
            <pc:docMk/>
            <pc:sldMk cId="610019026" sldId="649"/>
            <ac:spMk id="13" creationId="{C734A4AD-930A-33AB-A19F-6FB6A73E881E}"/>
          </ac:spMkLst>
        </pc:spChg>
        <pc:spChg chg="add mod">
          <ac:chgData name="Ahmed, Shareef" userId="ce7c6025-ca9f-4b65-b3ee-82447e2e582a" providerId="ADAL" clId="{46F125C6-EDA2-45D5-81F0-0C124B66A11B}" dt="2023-11-18T03:32:31.686" v="1489" actId="1076"/>
          <ac:spMkLst>
            <pc:docMk/>
            <pc:sldMk cId="610019026" sldId="649"/>
            <ac:spMk id="14" creationId="{E238BEA2-EF8A-4245-1F34-7DD4109FFF16}"/>
          </ac:spMkLst>
        </pc:spChg>
        <pc:spChg chg="add mod">
          <ac:chgData name="Ahmed, Shareef" userId="ce7c6025-ca9f-4b65-b3ee-82447e2e582a" providerId="ADAL" clId="{46F125C6-EDA2-45D5-81F0-0C124B66A11B}" dt="2023-11-18T03:32:31.686" v="1489" actId="1076"/>
          <ac:spMkLst>
            <pc:docMk/>
            <pc:sldMk cId="610019026" sldId="649"/>
            <ac:spMk id="15" creationId="{7019F094-D440-E797-1C49-E6F63ED33877}"/>
          </ac:spMkLst>
        </pc:spChg>
        <pc:spChg chg="add mod">
          <ac:chgData name="Ahmed, Shareef" userId="ce7c6025-ca9f-4b65-b3ee-82447e2e582a" providerId="ADAL" clId="{46F125C6-EDA2-45D5-81F0-0C124B66A11B}" dt="2023-11-18T03:32:31.686" v="1489" actId="1076"/>
          <ac:spMkLst>
            <pc:docMk/>
            <pc:sldMk cId="610019026" sldId="649"/>
            <ac:spMk id="16" creationId="{FF5D60B4-6641-0090-6201-53D3FAFCB4D7}"/>
          </ac:spMkLst>
        </pc:spChg>
        <pc:spChg chg="add mod">
          <ac:chgData name="Ahmed, Shareef" userId="ce7c6025-ca9f-4b65-b3ee-82447e2e582a" providerId="ADAL" clId="{46F125C6-EDA2-45D5-81F0-0C124B66A11B}" dt="2023-11-18T03:41:21.959" v="1831" actId="20577"/>
          <ac:spMkLst>
            <pc:docMk/>
            <pc:sldMk cId="610019026" sldId="649"/>
            <ac:spMk id="17" creationId="{DD0F3F0F-EBC2-4BB5-1EF3-7B45C82A5798}"/>
          </ac:spMkLst>
        </pc:spChg>
        <pc:spChg chg="add del">
          <ac:chgData name="Ahmed, Shareef" userId="ce7c6025-ca9f-4b65-b3ee-82447e2e582a" providerId="ADAL" clId="{46F125C6-EDA2-45D5-81F0-0C124B66A11B}" dt="2023-11-18T03:17:02.854" v="1398" actId="478"/>
          <ac:spMkLst>
            <pc:docMk/>
            <pc:sldMk cId="610019026" sldId="649"/>
            <ac:spMk id="108" creationId="{66D887F5-77BF-AD3E-C723-08C74D161673}"/>
          </ac:spMkLst>
        </pc:spChg>
        <pc:grpChg chg="mod">
          <ac:chgData name="Ahmed, Shareef" userId="ce7c6025-ca9f-4b65-b3ee-82447e2e582a" providerId="ADAL" clId="{46F125C6-EDA2-45D5-81F0-0C124B66A11B}" dt="2023-11-18T03:32:31.686" v="1489" actId="1076"/>
          <ac:grpSpMkLst>
            <pc:docMk/>
            <pc:sldMk cId="610019026" sldId="649"/>
            <ac:grpSpMk id="33" creationId="{97490A40-6A8A-14E8-2E46-D6224EBEFEA8}"/>
          </ac:grpSpMkLst>
        </pc:grpChg>
        <pc:grpChg chg="mod">
          <ac:chgData name="Ahmed, Shareef" userId="ce7c6025-ca9f-4b65-b3ee-82447e2e582a" providerId="ADAL" clId="{46F125C6-EDA2-45D5-81F0-0C124B66A11B}" dt="2023-11-18T03:32:31.686" v="1489" actId="1076"/>
          <ac:grpSpMkLst>
            <pc:docMk/>
            <pc:sldMk cId="610019026" sldId="649"/>
            <ac:grpSpMk id="71" creationId="{13864C90-8A61-1E1C-2D04-CA88F6EAD2E0}"/>
          </ac:grpSpMkLst>
        </pc:grpChg>
        <pc:cxnChg chg="mod">
          <ac:chgData name="Ahmed, Shareef" userId="ce7c6025-ca9f-4b65-b3ee-82447e2e582a" providerId="ADAL" clId="{46F125C6-EDA2-45D5-81F0-0C124B66A11B}" dt="2023-11-18T03:32:28.040" v="1487" actId="692"/>
          <ac:cxnSpMkLst>
            <pc:docMk/>
            <pc:sldMk cId="610019026" sldId="649"/>
            <ac:cxnSpMk id="50" creationId="{098961AC-F589-869E-D397-058A4A06FF8A}"/>
          </ac:cxnSpMkLst>
        </pc:cxnChg>
        <pc:cxnChg chg="mod">
          <ac:chgData name="Ahmed, Shareef" userId="ce7c6025-ca9f-4b65-b3ee-82447e2e582a" providerId="ADAL" clId="{46F125C6-EDA2-45D5-81F0-0C124B66A11B}" dt="2023-11-18T03:32:28.027" v="1486" actId="692"/>
          <ac:cxnSpMkLst>
            <pc:docMk/>
            <pc:sldMk cId="610019026" sldId="649"/>
            <ac:cxnSpMk id="51" creationId="{A94AB6FF-EF7F-264E-8702-6F26C8E8E033}"/>
          </ac:cxnSpMkLst>
        </pc:cxnChg>
        <pc:cxnChg chg="mod">
          <ac:chgData name="Ahmed, Shareef" userId="ce7c6025-ca9f-4b65-b3ee-82447e2e582a" providerId="ADAL" clId="{46F125C6-EDA2-45D5-81F0-0C124B66A11B}" dt="2023-11-18T03:32:27.040" v="1485" actId="692"/>
          <ac:cxnSpMkLst>
            <pc:docMk/>
            <pc:sldMk cId="610019026" sldId="649"/>
            <ac:cxnSpMk id="53" creationId="{B44D978B-8B11-ABF2-2791-65110A47DDF6}"/>
          </ac:cxnSpMkLst>
        </pc:cxnChg>
        <pc:cxnChg chg="add del mod">
          <ac:chgData name="Ahmed, Shareef" userId="ce7c6025-ca9f-4b65-b3ee-82447e2e582a" providerId="ADAL" clId="{46F125C6-EDA2-45D5-81F0-0C124B66A11B}" dt="2023-11-18T03:17:05.149" v="1399" actId="478"/>
          <ac:cxnSpMkLst>
            <pc:docMk/>
            <pc:sldMk cId="610019026" sldId="649"/>
            <ac:cxnSpMk id="83" creationId="{445DF474-2121-47E7-36B6-6032EBFB5D5E}"/>
          </ac:cxnSpMkLst>
        </pc:cxnChg>
      </pc:sldChg>
      <pc:sldChg chg="addSp modSp add mod modAnim">
        <pc:chgData name="Ahmed, Shareef" userId="ce7c6025-ca9f-4b65-b3ee-82447e2e582a" providerId="ADAL" clId="{46F125C6-EDA2-45D5-81F0-0C124B66A11B}" dt="2023-11-19T03:59:35.170" v="10117" actId="20577"/>
        <pc:sldMkLst>
          <pc:docMk/>
          <pc:sldMk cId="2487562338" sldId="650"/>
        </pc:sldMkLst>
        <pc:spChg chg="add mod">
          <ac:chgData name="Ahmed, Shareef" userId="ce7c6025-ca9f-4b65-b3ee-82447e2e582a" providerId="ADAL" clId="{46F125C6-EDA2-45D5-81F0-0C124B66A11B}" dt="2023-11-18T06:23:44.970" v="3536" actId="1076"/>
          <ac:spMkLst>
            <pc:docMk/>
            <pc:sldMk cId="2487562338" sldId="650"/>
            <ac:spMk id="3" creationId="{59633C7F-F3CA-BFF0-5650-9EF87B89EE02}"/>
          </ac:spMkLst>
        </pc:spChg>
        <pc:spChg chg="add mod">
          <ac:chgData name="Ahmed, Shareef" userId="ce7c6025-ca9f-4b65-b3ee-82447e2e582a" providerId="ADAL" clId="{46F125C6-EDA2-45D5-81F0-0C124B66A11B}" dt="2023-11-18T06:23:39.943" v="3534" actId="20577"/>
          <ac:spMkLst>
            <pc:docMk/>
            <pc:sldMk cId="2487562338" sldId="650"/>
            <ac:spMk id="7" creationId="{1794122C-2357-3D46-7C28-6AF792893874}"/>
          </ac:spMkLst>
        </pc:spChg>
        <pc:spChg chg="mod">
          <ac:chgData name="Ahmed, Shareef" userId="ce7c6025-ca9f-4b65-b3ee-82447e2e582a" providerId="ADAL" clId="{46F125C6-EDA2-45D5-81F0-0C124B66A11B}" dt="2023-11-19T03:59:35.170" v="10117" actId="20577"/>
          <ac:spMkLst>
            <pc:docMk/>
            <pc:sldMk cId="2487562338" sldId="650"/>
            <ac:spMk id="9" creationId="{CF7DF1A3-3CAB-A8A3-0D5F-F2F00549D382}"/>
          </ac:spMkLst>
        </pc:spChg>
        <pc:cxnChg chg="mod">
          <ac:chgData name="Ahmed, Shareef" userId="ce7c6025-ca9f-4b65-b3ee-82447e2e582a" providerId="ADAL" clId="{46F125C6-EDA2-45D5-81F0-0C124B66A11B}" dt="2023-11-18T06:24:23.224" v="3537" actId="1582"/>
          <ac:cxnSpMkLst>
            <pc:docMk/>
            <pc:sldMk cId="2487562338" sldId="650"/>
            <ac:cxnSpMk id="34" creationId="{87E37CAB-275A-D89B-2E45-2306143F380A}"/>
          </ac:cxnSpMkLst>
        </pc:cxnChg>
        <pc:cxnChg chg="mod">
          <ac:chgData name="Ahmed, Shareef" userId="ce7c6025-ca9f-4b65-b3ee-82447e2e582a" providerId="ADAL" clId="{46F125C6-EDA2-45D5-81F0-0C124B66A11B}" dt="2023-11-18T06:24:23.224" v="3537" actId="1582"/>
          <ac:cxnSpMkLst>
            <pc:docMk/>
            <pc:sldMk cId="2487562338" sldId="650"/>
            <ac:cxnSpMk id="36" creationId="{07107821-42D6-4540-C1DA-23C0CF337C2C}"/>
          </ac:cxnSpMkLst>
        </pc:cxnChg>
        <pc:cxnChg chg="mod">
          <ac:chgData name="Ahmed, Shareef" userId="ce7c6025-ca9f-4b65-b3ee-82447e2e582a" providerId="ADAL" clId="{46F125C6-EDA2-45D5-81F0-0C124B66A11B}" dt="2023-11-18T06:24:23.224" v="3537" actId="1582"/>
          <ac:cxnSpMkLst>
            <pc:docMk/>
            <pc:sldMk cId="2487562338" sldId="650"/>
            <ac:cxnSpMk id="41" creationId="{3E4F28FB-B83A-37FB-0426-66D1720DCC5F}"/>
          </ac:cxnSpMkLst>
        </pc:cxnChg>
        <pc:cxnChg chg="mod">
          <ac:chgData name="Ahmed, Shareef" userId="ce7c6025-ca9f-4b65-b3ee-82447e2e582a" providerId="ADAL" clId="{46F125C6-EDA2-45D5-81F0-0C124B66A11B}" dt="2023-11-18T06:24:23.224" v="3537" actId="1582"/>
          <ac:cxnSpMkLst>
            <pc:docMk/>
            <pc:sldMk cId="2487562338" sldId="650"/>
            <ac:cxnSpMk id="47" creationId="{44814ABF-9AF8-4860-7BD8-E4D31FA56667}"/>
          </ac:cxnSpMkLst>
        </pc:cxnChg>
        <pc:cxnChg chg="mod">
          <ac:chgData name="Ahmed, Shareef" userId="ce7c6025-ca9f-4b65-b3ee-82447e2e582a" providerId="ADAL" clId="{46F125C6-EDA2-45D5-81F0-0C124B66A11B}" dt="2023-11-18T06:24:23.224" v="3537" actId="1582"/>
          <ac:cxnSpMkLst>
            <pc:docMk/>
            <pc:sldMk cId="2487562338" sldId="650"/>
            <ac:cxnSpMk id="55" creationId="{387BB3F8-3377-2C33-B35A-05AA52C58BB5}"/>
          </ac:cxnSpMkLst>
        </pc:cxnChg>
        <pc:cxnChg chg="mod">
          <ac:chgData name="Ahmed, Shareef" userId="ce7c6025-ca9f-4b65-b3ee-82447e2e582a" providerId="ADAL" clId="{46F125C6-EDA2-45D5-81F0-0C124B66A11B}" dt="2023-11-18T06:24:23.224" v="3537" actId="1582"/>
          <ac:cxnSpMkLst>
            <pc:docMk/>
            <pc:sldMk cId="2487562338" sldId="650"/>
            <ac:cxnSpMk id="58" creationId="{0D2B84D8-0F3D-6F17-7D42-7F10AC6AEDF1}"/>
          </ac:cxnSpMkLst>
        </pc:cxnChg>
        <pc:cxnChg chg="mod">
          <ac:chgData name="Ahmed, Shareef" userId="ce7c6025-ca9f-4b65-b3ee-82447e2e582a" providerId="ADAL" clId="{46F125C6-EDA2-45D5-81F0-0C124B66A11B}" dt="2023-11-18T06:24:23.224" v="3537" actId="1582"/>
          <ac:cxnSpMkLst>
            <pc:docMk/>
            <pc:sldMk cId="2487562338" sldId="650"/>
            <ac:cxnSpMk id="72" creationId="{DD8F64B5-C370-A25B-7603-F5BEC014C1C9}"/>
          </ac:cxnSpMkLst>
        </pc:cxnChg>
      </pc:sldChg>
      <pc:sldChg chg="modSp add mod">
        <pc:chgData name="Ahmed, Shareef" userId="ce7c6025-ca9f-4b65-b3ee-82447e2e582a" providerId="ADAL" clId="{46F125C6-EDA2-45D5-81F0-0C124B66A11B}" dt="2023-11-18T06:52:25.860" v="3943" actId="207"/>
        <pc:sldMkLst>
          <pc:docMk/>
          <pc:sldMk cId="1667367525" sldId="651"/>
        </pc:sldMkLst>
        <pc:spChg chg="mod">
          <ac:chgData name="Ahmed, Shareef" userId="ce7c6025-ca9f-4b65-b3ee-82447e2e582a" providerId="ADAL" clId="{46F125C6-EDA2-45D5-81F0-0C124B66A11B}" dt="2023-11-18T06:52:25.860" v="3943" actId="207"/>
          <ac:spMkLst>
            <pc:docMk/>
            <pc:sldMk cId="1667367525" sldId="651"/>
            <ac:spMk id="20" creationId="{E40C1CF5-35CC-99B8-0E66-0856D1868267}"/>
          </ac:spMkLst>
        </pc:spChg>
        <pc:cxnChg chg="mod">
          <ac:chgData name="Ahmed, Shareef" userId="ce7c6025-ca9f-4b65-b3ee-82447e2e582a" providerId="ADAL" clId="{46F125C6-EDA2-45D5-81F0-0C124B66A11B}" dt="2023-11-18T06:52:11.390" v="3942" actId="14861"/>
          <ac:cxnSpMkLst>
            <pc:docMk/>
            <pc:sldMk cId="1667367525" sldId="651"/>
            <ac:cxnSpMk id="28" creationId="{8D874681-8B61-C5CA-DADE-B9D2633FC7CA}"/>
          </ac:cxnSpMkLst>
        </pc:cxnChg>
      </pc:sldChg>
      <pc:sldChg chg="modSp add mod">
        <pc:chgData name="Ahmed, Shareef" userId="ce7c6025-ca9f-4b65-b3ee-82447e2e582a" providerId="ADAL" clId="{46F125C6-EDA2-45D5-81F0-0C124B66A11B}" dt="2023-11-18T07:04:50.054" v="3982" actId="1076"/>
        <pc:sldMkLst>
          <pc:docMk/>
          <pc:sldMk cId="2557147370" sldId="652"/>
        </pc:sldMkLst>
        <pc:spChg chg="mod">
          <ac:chgData name="Ahmed, Shareef" userId="ce7c6025-ca9f-4b65-b3ee-82447e2e582a" providerId="ADAL" clId="{46F125C6-EDA2-45D5-81F0-0C124B66A11B}" dt="2023-11-18T06:55:48.265" v="3947" actId="207"/>
          <ac:spMkLst>
            <pc:docMk/>
            <pc:sldMk cId="2557147370" sldId="652"/>
            <ac:spMk id="21" creationId="{71BDCA96-12B8-456A-E53E-C46D02AFBC3B}"/>
          </ac:spMkLst>
        </pc:spChg>
        <pc:spChg chg="mod">
          <ac:chgData name="Ahmed, Shareef" userId="ce7c6025-ca9f-4b65-b3ee-82447e2e582a" providerId="ADAL" clId="{46F125C6-EDA2-45D5-81F0-0C124B66A11B}" dt="2023-11-18T07:04:50.054" v="3982" actId="1076"/>
          <ac:spMkLst>
            <pc:docMk/>
            <pc:sldMk cId="2557147370" sldId="652"/>
            <ac:spMk id="25" creationId="{A3DA9CE8-C07F-26C6-7C36-DFDCE4BFF79A}"/>
          </ac:spMkLst>
        </pc:spChg>
        <pc:cxnChg chg="mod">
          <ac:chgData name="Ahmed, Shareef" userId="ce7c6025-ca9f-4b65-b3ee-82447e2e582a" providerId="ADAL" clId="{46F125C6-EDA2-45D5-81F0-0C124B66A11B}" dt="2023-11-18T06:55:43.564" v="3946" actId="14861"/>
          <ac:cxnSpMkLst>
            <pc:docMk/>
            <pc:sldMk cId="2557147370" sldId="652"/>
            <ac:cxnSpMk id="29" creationId="{211FCC32-2FC8-5028-C026-089C84679FFD}"/>
          </ac:cxnSpMkLst>
        </pc:cxnChg>
        <pc:cxnChg chg="mod">
          <ac:chgData name="Ahmed, Shareef" userId="ce7c6025-ca9f-4b65-b3ee-82447e2e582a" providerId="ADAL" clId="{46F125C6-EDA2-45D5-81F0-0C124B66A11B}" dt="2023-11-18T07:04:50.054" v="3982" actId="1076"/>
          <ac:cxnSpMkLst>
            <pc:docMk/>
            <pc:sldMk cId="2557147370" sldId="652"/>
            <ac:cxnSpMk id="33" creationId="{085FDABF-CBA7-0820-3912-1E94AC341BA2}"/>
          </ac:cxnSpMkLst>
        </pc:cxnChg>
        <pc:cxnChg chg="mod">
          <ac:chgData name="Ahmed, Shareef" userId="ce7c6025-ca9f-4b65-b3ee-82447e2e582a" providerId="ADAL" clId="{46F125C6-EDA2-45D5-81F0-0C124B66A11B}" dt="2023-11-18T07:04:50.054" v="3982" actId="1076"/>
          <ac:cxnSpMkLst>
            <pc:docMk/>
            <pc:sldMk cId="2557147370" sldId="652"/>
            <ac:cxnSpMk id="34" creationId="{BA67EEF2-9585-C9FD-F3A6-F5EBEC47E119}"/>
          </ac:cxnSpMkLst>
        </pc:cxnChg>
        <pc:cxnChg chg="mod">
          <ac:chgData name="Ahmed, Shareef" userId="ce7c6025-ca9f-4b65-b3ee-82447e2e582a" providerId="ADAL" clId="{46F125C6-EDA2-45D5-81F0-0C124B66A11B}" dt="2023-11-18T07:04:50.054" v="3982" actId="1076"/>
          <ac:cxnSpMkLst>
            <pc:docMk/>
            <pc:sldMk cId="2557147370" sldId="652"/>
            <ac:cxnSpMk id="39" creationId="{C8E87D7A-7C96-0D7E-7B4D-6BCC14A2FD94}"/>
          </ac:cxnSpMkLst>
        </pc:cxnChg>
      </pc:sldChg>
      <pc:sldChg chg="modSp add mod">
        <pc:chgData name="Ahmed, Shareef" userId="ce7c6025-ca9f-4b65-b3ee-82447e2e582a" providerId="ADAL" clId="{46F125C6-EDA2-45D5-81F0-0C124B66A11B}" dt="2023-11-18T07:04:56.830" v="3984" actId="1076"/>
        <pc:sldMkLst>
          <pc:docMk/>
          <pc:sldMk cId="3903232095" sldId="653"/>
        </pc:sldMkLst>
        <pc:spChg chg="mod">
          <ac:chgData name="Ahmed, Shareef" userId="ce7c6025-ca9f-4b65-b3ee-82447e2e582a" providerId="ADAL" clId="{46F125C6-EDA2-45D5-81F0-0C124B66A11B}" dt="2023-11-18T07:04:56.830" v="3984" actId="1076"/>
          <ac:spMkLst>
            <pc:docMk/>
            <pc:sldMk cId="3903232095" sldId="653"/>
            <ac:spMk id="25" creationId="{A3DA9CE8-C07F-26C6-7C36-DFDCE4BFF79A}"/>
          </ac:spMkLst>
        </pc:spChg>
        <pc:spChg chg="mod">
          <ac:chgData name="Ahmed, Shareef" userId="ce7c6025-ca9f-4b65-b3ee-82447e2e582a" providerId="ADAL" clId="{46F125C6-EDA2-45D5-81F0-0C124B66A11B}" dt="2023-11-18T06:58:11.350" v="3958" actId="207"/>
          <ac:spMkLst>
            <pc:docMk/>
            <pc:sldMk cId="3903232095" sldId="653"/>
            <ac:spMk id="27" creationId="{931E8023-44B6-CE0E-963F-B5E66AAA0EBE}"/>
          </ac:spMkLst>
        </pc:spChg>
        <pc:cxnChg chg="mod">
          <ac:chgData name="Ahmed, Shareef" userId="ce7c6025-ca9f-4b65-b3ee-82447e2e582a" providerId="ADAL" clId="{46F125C6-EDA2-45D5-81F0-0C124B66A11B}" dt="2023-11-18T07:04:56.830" v="3984" actId="1076"/>
          <ac:cxnSpMkLst>
            <pc:docMk/>
            <pc:sldMk cId="3903232095" sldId="653"/>
            <ac:cxnSpMk id="33" creationId="{085FDABF-CBA7-0820-3912-1E94AC341BA2}"/>
          </ac:cxnSpMkLst>
        </pc:cxnChg>
        <pc:cxnChg chg="mod">
          <ac:chgData name="Ahmed, Shareef" userId="ce7c6025-ca9f-4b65-b3ee-82447e2e582a" providerId="ADAL" clId="{46F125C6-EDA2-45D5-81F0-0C124B66A11B}" dt="2023-11-18T07:04:56.830" v="3984" actId="1076"/>
          <ac:cxnSpMkLst>
            <pc:docMk/>
            <pc:sldMk cId="3903232095" sldId="653"/>
            <ac:cxnSpMk id="34" creationId="{BA67EEF2-9585-C9FD-F3A6-F5EBEC47E119}"/>
          </ac:cxnSpMkLst>
        </pc:cxnChg>
        <pc:cxnChg chg="mod">
          <ac:chgData name="Ahmed, Shareef" userId="ce7c6025-ca9f-4b65-b3ee-82447e2e582a" providerId="ADAL" clId="{46F125C6-EDA2-45D5-81F0-0C124B66A11B}" dt="2023-11-18T07:04:56.830" v="3984" actId="1076"/>
          <ac:cxnSpMkLst>
            <pc:docMk/>
            <pc:sldMk cId="3903232095" sldId="653"/>
            <ac:cxnSpMk id="39" creationId="{C8E87D7A-7C96-0D7E-7B4D-6BCC14A2FD94}"/>
          </ac:cxnSpMkLst>
        </pc:cxnChg>
        <pc:cxnChg chg="mod">
          <ac:chgData name="Ahmed, Shareef" userId="ce7c6025-ca9f-4b65-b3ee-82447e2e582a" providerId="ADAL" clId="{46F125C6-EDA2-45D5-81F0-0C124B66A11B}" dt="2023-11-18T06:56:25.352" v="3950" actId="14861"/>
          <ac:cxnSpMkLst>
            <pc:docMk/>
            <pc:sldMk cId="3903232095" sldId="653"/>
            <ac:cxnSpMk id="40" creationId="{BEA7FEF3-6988-B2E0-B4DB-FC102B42712E}"/>
          </ac:cxnSpMkLst>
        </pc:cxnChg>
      </pc:sldChg>
      <pc:sldChg chg="addSp delSp modSp add mod">
        <pc:chgData name="Ahmed, Shareef" userId="ce7c6025-ca9f-4b65-b3ee-82447e2e582a" providerId="ADAL" clId="{46F125C6-EDA2-45D5-81F0-0C124B66A11B}" dt="2023-11-18T18:18:03.930" v="4122" actId="14861"/>
        <pc:sldMkLst>
          <pc:docMk/>
          <pc:sldMk cId="1246358865" sldId="654"/>
        </pc:sldMkLst>
        <pc:spChg chg="add del mod">
          <ac:chgData name="Ahmed, Shareef" userId="ce7c6025-ca9f-4b65-b3ee-82447e2e582a" providerId="ADAL" clId="{46F125C6-EDA2-45D5-81F0-0C124B66A11B}" dt="2023-11-18T07:05:04.220" v="3985" actId="478"/>
          <ac:spMkLst>
            <pc:docMk/>
            <pc:sldMk cId="1246358865" sldId="654"/>
            <ac:spMk id="3" creationId="{EDE299A9-6854-5CEE-5628-AAEBD245737B}"/>
          </ac:spMkLst>
        </pc:spChg>
        <pc:spChg chg="add mod">
          <ac:chgData name="Ahmed, Shareef" userId="ce7c6025-ca9f-4b65-b3ee-82447e2e582a" providerId="ADAL" clId="{46F125C6-EDA2-45D5-81F0-0C124B66A11B}" dt="2023-11-18T07:06:01.635" v="3993" actId="164"/>
          <ac:spMkLst>
            <pc:docMk/>
            <pc:sldMk cId="1246358865" sldId="654"/>
            <ac:spMk id="8" creationId="{191A0779-52B3-1E36-4EAE-01B4252D2FF0}"/>
          </ac:spMkLst>
        </pc:spChg>
        <pc:spChg chg="mod topLvl">
          <ac:chgData name="Ahmed, Shareef" userId="ce7c6025-ca9f-4b65-b3ee-82447e2e582a" providerId="ADAL" clId="{46F125C6-EDA2-45D5-81F0-0C124B66A11B}" dt="2023-11-18T07:06:01.635" v="3993" actId="164"/>
          <ac:spMkLst>
            <pc:docMk/>
            <pc:sldMk cId="1246358865" sldId="654"/>
            <ac:spMk id="10" creationId="{7F0D31C9-5B4C-8D4F-945A-F66082416247}"/>
          </ac:spMkLst>
        </pc:spChg>
        <pc:spChg chg="mod">
          <ac:chgData name="Ahmed, Shareef" userId="ce7c6025-ca9f-4b65-b3ee-82447e2e582a" providerId="ADAL" clId="{46F125C6-EDA2-45D5-81F0-0C124B66A11B}" dt="2023-11-18T18:17:49.292" v="4120"/>
          <ac:spMkLst>
            <pc:docMk/>
            <pc:sldMk cId="1246358865" sldId="654"/>
            <ac:spMk id="16" creationId="{4FD9D071-EFEE-3ABB-02F2-23C680135369}"/>
          </ac:spMkLst>
        </pc:spChg>
        <pc:spChg chg="mod">
          <ac:chgData name="Ahmed, Shareef" userId="ce7c6025-ca9f-4b65-b3ee-82447e2e582a" providerId="ADAL" clId="{46F125C6-EDA2-45D5-81F0-0C124B66A11B}" dt="2023-11-18T18:17:49.292" v="4120"/>
          <ac:spMkLst>
            <pc:docMk/>
            <pc:sldMk cId="1246358865" sldId="654"/>
            <ac:spMk id="17" creationId="{099E4FF8-1F59-5647-FF8D-F5D3811E4FDD}"/>
          </ac:spMkLst>
        </pc:spChg>
        <pc:spChg chg="mod">
          <ac:chgData name="Ahmed, Shareef" userId="ce7c6025-ca9f-4b65-b3ee-82447e2e582a" providerId="ADAL" clId="{46F125C6-EDA2-45D5-81F0-0C124B66A11B}" dt="2023-11-18T18:17:49.292" v="4120"/>
          <ac:spMkLst>
            <pc:docMk/>
            <pc:sldMk cId="1246358865" sldId="654"/>
            <ac:spMk id="18" creationId="{8E75EB63-4399-7E12-B2E1-107125CF15CD}"/>
          </ac:spMkLst>
        </pc:spChg>
        <pc:spChg chg="mod">
          <ac:chgData name="Ahmed, Shareef" userId="ce7c6025-ca9f-4b65-b3ee-82447e2e582a" providerId="ADAL" clId="{46F125C6-EDA2-45D5-81F0-0C124B66A11B}" dt="2023-11-18T18:17:49.292" v="4120"/>
          <ac:spMkLst>
            <pc:docMk/>
            <pc:sldMk cId="1246358865" sldId="654"/>
            <ac:spMk id="19" creationId="{8AB27031-90BB-6CB7-F3C5-AD2161725FBF}"/>
          </ac:spMkLst>
        </pc:spChg>
        <pc:spChg chg="mod topLvl">
          <ac:chgData name="Ahmed, Shareef" userId="ce7c6025-ca9f-4b65-b3ee-82447e2e582a" providerId="ADAL" clId="{46F125C6-EDA2-45D5-81F0-0C124B66A11B}" dt="2023-11-18T07:06:01.635" v="3993" actId="164"/>
          <ac:spMkLst>
            <pc:docMk/>
            <pc:sldMk cId="1246358865" sldId="654"/>
            <ac:spMk id="20" creationId="{E40C1CF5-35CC-99B8-0E66-0856D1868267}"/>
          </ac:spMkLst>
        </pc:spChg>
        <pc:spChg chg="mod topLvl">
          <ac:chgData name="Ahmed, Shareef" userId="ce7c6025-ca9f-4b65-b3ee-82447e2e582a" providerId="ADAL" clId="{46F125C6-EDA2-45D5-81F0-0C124B66A11B}" dt="2023-11-18T07:06:01.635" v="3993" actId="164"/>
          <ac:spMkLst>
            <pc:docMk/>
            <pc:sldMk cId="1246358865" sldId="654"/>
            <ac:spMk id="21" creationId="{71BDCA96-12B8-456A-E53E-C46D02AFBC3B}"/>
          </ac:spMkLst>
        </pc:spChg>
        <pc:spChg chg="mod topLvl">
          <ac:chgData name="Ahmed, Shareef" userId="ce7c6025-ca9f-4b65-b3ee-82447e2e582a" providerId="ADAL" clId="{46F125C6-EDA2-45D5-81F0-0C124B66A11B}" dt="2023-11-18T07:06:01.635" v="3993" actId="164"/>
          <ac:spMkLst>
            <pc:docMk/>
            <pc:sldMk cId="1246358865" sldId="654"/>
            <ac:spMk id="22" creationId="{5FA52D66-7B93-D363-30D2-485F3D1A9B38}"/>
          </ac:spMkLst>
        </pc:spChg>
        <pc:spChg chg="mod topLvl">
          <ac:chgData name="Ahmed, Shareef" userId="ce7c6025-ca9f-4b65-b3ee-82447e2e582a" providerId="ADAL" clId="{46F125C6-EDA2-45D5-81F0-0C124B66A11B}" dt="2023-11-18T07:06:01.635" v="3993" actId="164"/>
          <ac:spMkLst>
            <pc:docMk/>
            <pc:sldMk cId="1246358865" sldId="654"/>
            <ac:spMk id="23" creationId="{E533959D-8079-B6C7-E4CA-213380E80006}"/>
          </ac:spMkLst>
        </pc:spChg>
        <pc:spChg chg="mod topLvl">
          <ac:chgData name="Ahmed, Shareef" userId="ce7c6025-ca9f-4b65-b3ee-82447e2e582a" providerId="ADAL" clId="{46F125C6-EDA2-45D5-81F0-0C124B66A11B}" dt="2023-11-18T07:06:01.635" v="3993" actId="164"/>
          <ac:spMkLst>
            <pc:docMk/>
            <pc:sldMk cId="1246358865" sldId="654"/>
            <ac:spMk id="24" creationId="{28C50D4D-2F4C-1396-6F63-D02EDC9DC368}"/>
          </ac:spMkLst>
        </pc:spChg>
        <pc:spChg chg="del mod">
          <ac:chgData name="Ahmed, Shareef" userId="ce7c6025-ca9f-4b65-b3ee-82447e2e582a" providerId="ADAL" clId="{46F125C6-EDA2-45D5-81F0-0C124B66A11B}" dt="2023-11-18T07:01:11.925" v="3971" actId="478"/>
          <ac:spMkLst>
            <pc:docMk/>
            <pc:sldMk cId="1246358865" sldId="654"/>
            <ac:spMk id="25" creationId="{A3DA9CE8-C07F-26C6-7C36-DFDCE4BFF79A}"/>
          </ac:spMkLst>
        </pc:spChg>
        <pc:spChg chg="mod topLvl">
          <ac:chgData name="Ahmed, Shareef" userId="ce7c6025-ca9f-4b65-b3ee-82447e2e582a" providerId="ADAL" clId="{46F125C6-EDA2-45D5-81F0-0C124B66A11B}" dt="2023-11-18T07:06:01.635" v="3993" actId="164"/>
          <ac:spMkLst>
            <pc:docMk/>
            <pc:sldMk cId="1246358865" sldId="654"/>
            <ac:spMk id="26" creationId="{20453961-B4F3-8C5A-729B-EDC609D6D3BD}"/>
          </ac:spMkLst>
        </pc:spChg>
        <pc:spChg chg="mod topLvl">
          <ac:chgData name="Ahmed, Shareef" userId="ce7c6025-ca9f-4b65-b3ee-82447e2e582a" providerId="ADAL" clId="{46F125C6-EDA2-45D5-81F0-0C124B66A11B}" dt="2023-11-18T07:06:01.635" v="3993" actId="164"/>
          <ac:spMkLst>
            <pc:docMk/>
            <pc:sldMk cId="1246358865" sldId="654"/>
            <ac:spMk id="27" creationId="{931E8023-44B6-CE0E-963F-B5E66AAA0EBE}"/>
          </ac:spMkLst>
        </pc:spChg>
        <pc:spChg chg="mod topLvl">
          <ac:chgData name="Ahmed, Shareef" userId="ce7c6025-ca9f-4b65-b3ee-82447e2e582a" providerId="ADAL" clId="{46F125C6-EDA2-45D5-81F0-0C124B66A11B}" dt="2023-11-18T07:06:01.635" v="3993" actId="164"/>
          <ac:spMkLst>
            <pc:docMk/>
            <pc:sldMk cId="1246358865" sldId="654"/>
            <ac:spMk id="42" creationId="{E74E01D9-B3DC-358B-FE43-108EE7E05D32}"/>
          </ac:spMkLst>
        </pc:spChg>
        <pc:spChg chg="mod topLvl">
          <ac:chgData name="Ahmed, Shareef" userId="ce7c6025-ca9f-4b65-b3ee-82447e2e582a" providerId="ADAL" clId="{46F125C6-EDA2-45D5-81F0-0C124B66A11B}" dt="2023-11-18T07:06:01.635" v="3993" actId="164"/>
          <ac:spMkLst>
            <pc:docMk/>
            <pc:sldMk cId="1246358865" sldId="654"/>
            <ac:spMk id="43" creationId="{A702F960-21A5-25D7-982A-03490359C305}"/>
          </ac:spMkLst>
        </pc:spChg>
        <pc:spChg chg="mod topLvl">
          <ac:chgData name="Ahmed, Shareef" userId="ce7c6025-ca9f-4b65-b3ee-82447e2e582a" providerId="ADAL" clId="{46F125C6-EDA2-45D5-81F0-0C124B66A11B}" dt="2023-11-18T07:06:01.635" v="3993" actId="164"/>
          <ac:spMkLst>
            <pc:docMk/>
            <pc:sldMk cId="1246358865" sldId="654"/>
            <ac:spMk id="44" creationId="{5C23394C-E8C5-AF18-C4E2-EE202F70E1C0}"/>
          </ac:spMkLst>
        </pc:spChg>
        <pc:spChg chg="mod topLvl">
          <ac:chgData name="Ahmed, Shareef" userId="ce7c6025-ca9f-4b65-b3ee-82447e2e582a" providerId="ADAL" clId="{46F125C6-EDA2-45D5-81F0-0C124B66A11B}" dt="2023-11-18T07:06:01.635" v="3993" actId="164"/>
          <ac:spMkLst>
            <pc:docMk/>
            <pc:sldMk cId="1246358865" sldId="654"/>
            <ac:spMk id="45" creationId="{1F86A8DA-6CD0-A9F9-519A-9F0531C09832}"/>
          </ac:spMkLst>
        </pc:spChg>
        <pc:spChg chg="mod topLvl">
          <ac:chgData name="Ahmed, Shareef" userId="ce7c6025-ca9f-4b65-b3ee-82447e2e582a" providerId="ADAL" clId="{46F125C6-EDA2-45D5-81F0-0C124B66A11B}" dt="2023-11-18T07:06:01.635" v="3993" actId="164"/>
          <ac:spMkLst>
            <pc:docMk/>
            <pc:sldMk cId="1246358865" sldId="654"/>
            <ac:spMk id="46" creationId="{F64CCB4B-6EDC-C699-7019-6881407121A2}"/>
          </ac:spMkLst>
        </pc:spChg>
        <pc:spChg chg="mod topLvl">
          <ac:chgData name="Ahmed, Shareef" userId="ce7c6025-ca9f-4b65-b3ee-82447e2e582a" providerId="ADAL" clId="{46F125C6-EDA2-45D5-81F0-0C124B66A11B}" dt="2023-11-18T07:06:01.635" v="3993" actId="164"/>
          <ac:spMkLst>
            <pc:docMk/>
            <pc:sldMk cId="1246358865" sldId="654"/>
            <ac:spMk id="47" creationId="{44B217FF-10D0-29E9-8C77-4C5E29664A3C}"/>
          </ac:spMkLst>
        </pc:spChg>
        <pc:spChg chg="mod topLvl">
          <ac:chgData name="Ahmed, Shareef" userId="ce7c6025-ca9f-4b65-b3ee-82447e2e582a" providerId="ADAL" clId="{46F125C6-EDA2-45D5-81F0-0C124B66A11B}" dt="2023-11-18T07:06:01.635" v="3993" actId="164"/>
          <ac:spMkLst>
            <pc:docMk/>
            <pc:sldMk cId="1246358865" sldId="654"/>
            <ac:spMk id="48" creationId="{CB085AAF-B692-155E-354B-2C668C5A5399}"/>
          </ac:spMkLst>
        </pc:spChg>
        <pc:spChg chg="mod topLvl">
          <ac:chgData name="Ahmed, Shareef" userId="ce7c6025-ca9f-4b65-b3ee-82447e2e582a" providerId="ADAL" clId="{46F125C6-EDA2-45D5-81F0-0C124B66A11B}" dt="2023-11-18T07:06:01.635" v="3993" actId="164"/>
          <ac:spMkLst>
            <pc:docMk/>
            <pc:sldMk cId="1246358865" sldId="654"/>
            <ac:spMk id="49" creationId="{7C990597-12E1-4AE8-F8C6-B0E0291100E7}"/>
          </ac:spMkLst>
        </pc:spChg>
        <pc:spChg chg="mod topLvl">
          <ac:chgData name="Ahmed, Shareef" userId="ce7c6025-ca9f-4b65-b3ee-82447e2e582a" providerId="ADAL" clId="{46F125C6-EDA2-45D5-81F0-0C124B66A11B}" dt="2023-11-18T07:06:01.635" v="3993" actId="164"/>
          <ac:spMkLst>
            <pc:docMk/>
            <pc:sldMk cId="1246358865" sldId="654"/>
            <ac:spMk id="50" creationId="{F00060F0-EDF7-4532-8293-484C245174A1}"/>
          </ac:spMkLst>
        </pc:spChg>
        <pc:spChg chg="mod topLvl">
          <ac:chgData name="Ahmed, Shareef" userId="ce7c6025-ca9f-4b65-b3ee-82447e2e582a" providerId="ADAL" clId="{46F125C6-EDA2-45D5-81F0-0C124B66A11B}" dt="2023-11-18T07:06:01.635" v="3993" actId="164"/>
          <ac:spMkLst>
            <pc:docMk/>
            <pc:sldMk cId="1246358865" sldId="654"/>
            <ac:spMk id="51" creationId="{240EBE3A-F53B-1DD9-2E64-6021C306389F}"/>
          </ac:spMkLst>
        </pc:spChg>
        <pc:spChg chg="mod topLvl">
          <ac:chgData name="Ahmed, Shareef" userId="ce7c6025-ca9f-4b65-b3ee-82447e2e582a" providerId="ADAL" clId="{46F125C6-EDA2-45D5-81F0-0C124B66A11B}" dt="2023-11-18T07:06:01.635" v="3993" actId="164"/>
          <ac:spMkLst>
            <pc:docMk/>
            <pc:sldMk cId="1246358865" sldId="654"/>
            <ac:spMk id="52" creationId="{6D1C5089-8EB8-2755-1677-9A5629B3B4FD}"/>
          </ac:spMkLst>
        </pc:spChg>
        <pc:spChg chg="mod topLvl">
          <ac:chgData name="Ahmed, Shareef" userId="ce7c6025-ca9f-4b65-b3ee-82447e2e582a" providerId="ADAL" clId="{46F125C6-EDA2-45D5-81F0-0C124B66A11B}" dt="2023-11-18T07:06:01.635" v="3993" actId="164"/>
          <ac:spMkLst>
            <pc:docMk/>
            <pc:sldMk cId="1246358865" sldId="654"/>
            <ac:spMk id="53" creationId="{0EBB01D3-7CC7-6D25-C6D6-11EFC2503EF2}"/>
          </ac:spMkLst>
        </pc:spChg>
        <pc:spChg chg="mod topLvl">
          <ac:chgData name="Ahmed, Shareef" userId="ce7c6025-ca9f-4b65-b3ee-82447e2e582a" providerId="ADAL" clId="{46F125C6-EDA2-45D5-81F0-0C124B66A11B}" dt="2023-11-18T07:06:01.635" v="3993" actId="164"/>
          <ac:spMkLst>
            <pc:docMk/>
            <pc:sldMk cId="1246358865" sldId="654"/>
            <ac:spMk id="54" creationId="{6DD15CF0-50BA-5B2D-61A0-C54FFC458416}"/>
          </ac:spMkLst>
        </pc:spChg>
        <pc:spChg chg="mod topLvl">
          <ac:chgData name="Ahmed, Shareef" userId="ce7c6025-ca9f-4b65-b3ee-82447e2e582a" providerId="ADAL" clId="{46F125C6-EDA2-45D5-81F0-0C124B66A11B}" dt="2023-11-18T07:06:01.635" v="3993" actId="164"/>
          <ac:spMkLst>
            <pc:docMk/>
            <pc:sldMk cId="1246358865" sldId="654"/>
            <ac:spMk id="55" creationId="{7C880046-10B6-5A50-CC9D-522D362171E6}"/>
          </ac:spMkLst>
        </pc:spChg>
        <pc:spChg chg="mod">
          <ac:chgData name="Ahmed, Shareef" userId="ce7c6025-ca9f-4b65-b3ee-82447e2e582a" providerId="ADAL" clId="{46F125C6-EDA2-45D5-81F0-0C124B66A11B}" dt="2023-11-18T18:17:49.292" v="4120"/>
          <ac:spMkLst>
            <pc:docMk/>
            <pc:sldMk cId="1246358865" sldId="654"/>
            <ac:spMk id="57" creationId="{23B600EE-2AD9-D21E-81D2-62FAF22B7523}"/>
          </ac:spMkLst>
        </pc:spChg>
        <pc:spChg chg="mod">
          <ac:chgData name="Ahmed, Shareef" userId="ce7c6025-ca9f-4b65-b3ee-82447e2e582a" providerId="ADAL" clId="{46F125C6-EDA2-45D5-81F0-0C124B66A11B}" dt="2023-11-18T18:17:49.292" v="4120"/>
          <ac:spMkLst>
            <pc:docMk/>
            <pc:sldMk cId="1246358865" sldId="654"/>
            <ac:spMk id="58" creationId="{C9B4A3B6-1DCD-344F-18E9-BB4FEC401661}"/>
          </ac:spMkLst>
        </pc:spChg>
        <pc:spChg chg="mod">
          <ac:chgData name="Ahmed, Shareef" userId="ce7c6025-ca9f-4b65-b3ee-82447e2e582a" providerId="ADAL" clId="{46F125C6-EDA2-45D5-81F0-0C124B66A11B}" dt="2023-11-18T18:17:49.292" v="4120"/>
          <ac:spMkLst>
            <pc:docMk/>
            <pc:sldMk cId="1246358865" sldId="654"/>
            <ac:spMk id="59" creationId="{F8FEF273-E6B6-3C55-C8D6-7CD810C14AFC}"/>
          </ac:spMkLst>
        </pc:spChg>
        <pc:spChg chg="mod">
          <ac:chgData name="Ahmed, Shareef" userId="ce7c6025-ca9f-4b65-b3ee-82447e2e582a" providerId="ADAL" clId="{46F125C6-EDA2-45D5-81F0-0C124B66A11B}" dt="2023-11-18T18:17:49.292" v="4120"/>
          <ac:spMkLst>
            <pc:docMk/>
            <pc:sldMk cId="1246358865" sldId="654"/>
            <ac:spMk id="60" creationId="{239B8789-207F-62F4-CC65-C3247D269497}"/>
          </ac:spMkLst>
        </pc:spChg>
        <pc:spChg chg="mod">
          <ac:chgData name="Ahmed, Shareef" userId="ce7c6025-ca9f-4b65-b3ee-82447e2e582a" providerId="ADAL" clId="{46F125C6-EDA2-45D5-81F0-0C124B66A11B}" dt="2023-11-18T18:17:49.292" v="4120"/>
          <ac:spMkLst>
            <pc:docMk/>
            <pc:sldMk cId="1246358865" sldId="654"/>
            <ac:spMk id="61" creationId="{9F6EACBE-BBBB-7845-750A-9E1717F71C7F}"/>
          </ac:spMkLst>
        </pc:spChg>
        <pc:spChg chg="mod">
          <ac:chgData name="Ahmed, Shareef" userId="ce7c6025-ca9f-4b65-b3ee-82447e2e582a" providerId="ADAL" clId="{46F125C6-EDA2-45D5-81F0-0C124B66A11B}" dt="2023-11-18T18:17:49.292" v="4120"/>
          <ac:spMkLst>
            <pc:docMk/>
            <pc:sldMk cId="1246358865" sldId="654"/>
            <ac:spMk id="76" creationId="{83739164-83B5-0DA9-2FE0-FE1CB463AE80}"/>
          </ac:spMkLst>
        </pc:spChg>
        <pc:spChg chg="mod">
          <ac:chgData name="Ahmed, Shareef" userId="ce7c6025-ca9f-4b65-b3ee-82447e2e582a" providerId="ADAL" clId="{46F125C6-EDA2-45D5-81F0-0C124B66A11B}" dt="2023-11-18T18:17:49.292" v="4120"/>
          <ac:spMkLst>
            <pc:docMk/>
            <pc:sldMk cId="1246358865" sldId="654"/>
            <ac:spMk id="77" creationId="{87DEF869-CCF0-04A5-593D-5F1F5135A8E0}"/>
          </ac:spMkLst>
        </pc:spChg>
        <pc:spChg chg="mod">
          <ac:chgData name="Ahmed, Shareef" userId="ce7c6025-ca9f-4b65-b3ee-82447e2e582a" providerId="ADAL" clId="{46F125C6-EDA2-45D5-81F0-0C124B66A11B}" dt="2023-11-18T18:17:49.292" v="4120"/>
          <ac:spMkLst>
            <pc:docMk/>
            <pc:sldMk cId="1246358865" sldId="654"/>
            <ac:spMk id="78" creationId="{7FD2CF1D-0B58-5568-D1B0-47848FEDAD61}"/>
          </ac:spMkLst>
        </pc:spChg>
        <pc:spChg chg="mod">
          <ac:chgData name="Ahmed, Shareef" userId="ce7c6025-ca9f-4b65-b3ee-82447e2e582a" providerId="ADAL" clId="{46F125C6-EDA2-45D5-81F0-0C124B66A11B}" dt="2023-11-18T18:17:49.292" v="4120"/>
          <ac:spMkLst>
            <pc:docMk/>
            <pc:sldMk cId="1246358865" sldId="654"/>
            <ac:spMk id="79" creationId="{0A1A7DFA-C82E-A4B1-DD08-6144CEEDEB20}"/>
          </ac:spMkLst>
        </pc:spChg>
        <pc:spChg chg="mod">
          <ac:chgData name="Ahmed, Shareef" userId="ce7c6025-ca9f-4b65-b3ee-82447e2e582a" providerId="ADAL" clId="{46F125C6-EDA2-45D5-81F0-0C124B66A11B}" dt="2023-11-18T18:17:49.292" v="4120"/>
          <ac:spMkLst>
            <pc:docMk/>
            <pc:sldMk cId="1246358865" sldId="654"/>
            <ac:spMk id="80" creationId="{8F10EA6E-878E-E3D1-2194-D3F6053C7DF3}"/>
          </ac:spMkLst>
        </pc:spChg>
        <pc:spChg chg="mod">
          <ac:chgData name="Ahmed, Shareef" userId="ce7c6025-ca9f-4b65-b3ee-82447e2e582a" providerId="ADAL" clId="{46F125C6-EDA2-45D5-81F0-0C124B66A11B}" dt="2023-11-18T18:17:49.292" v="4120"/>
          <ac:spMkLst>
            <pc:docMk/>
            <pc:sldMk cId="1246358865" sldId="654"/>
            <ac:spMk id="81" creationId="{720F2DA3-0F67-FD9F-5124-5C9B0B3A6F8F}"/>
          </ac:spMkLst>
        </pc:spChg>
        <pc:spChg chg="mod">
          <ac:chgData name="Ahmed, Shareef" userId="ce7c6025-ca9f-4b65-b3ee-82447e2e582a" providerId="ADAL" clId="{46F125C6-EDA2-45D5-81F0-0C124B66A11B}" dt="2023-11-18T18:17:49.292" v="4120"/>
          <ac:spMkLst>
            <pc:docMk/>
            <pc:sldMk cId="1246358865" sldId="654"/>
            <ac:spMk id="82" creationId="{0ED02433-7F42-1E4F-AC6B-36CD084E96E5}"/>
          </ac:spMkLst>
        </pc:spChg>
        <pc:spChg chg="mod">
          <ac:chgData name="Ahmed, Shareef" userId="ce7c6025-ca9f-4b65-b3ee-82447e2e582a" providerId="ADAL" clId="{46F125C6-EDA2-45D5-81F0-0C124B66A11B}" dt="2023-11-18T18:17:49.292" v="4120"/>
          <ac:spMkLst>
            <pc:docMk/>
            <pc:sldMk cId="1246358865" sldId="654"/>
            <ac:spMk id="83" creationId="{B45950F0-4B78-EC26-ECC4-5D283CC9777C}"/>
          </ac:spMkLst>
        </pc:spChg>
        <pc:spChg chg="mod">
          <ac:chgData name="Ahmed, Shareef" userId="ce7c6025-ca9f-4b65-b3ee-82447e2e582a" providerId="ADAL" clId="{46F125C6-EDA2-45D5-81F0-0C124B66A11B}" dt="2023-11-18T18:17:49.292" v="4120"/>
          <ac:spMkLst>
            <pc:docMk/>
            <pc:sldMk cId="1246358865" sldId="654"/>
            <ac:spMk id="84" creationId="{9A0609AC-38E6-2421-C2F0-E2C961ECB62E}"/>
          </ac:spMkLst>
        </pc:spChg>
        <pc:spChg chg="mod">
          <ac:chgData name="Ahmed, Shareef" userId="ce7c6025-ca9f-4b65-b3ee-82447e2e582a" providerId="ADAL" clId="{46F125C6-EDA2-45D5-81F0-0C124B66A11B}" dt="2023-11-18T18:17:49.292" v="4120"/>
          <ac:spMkLst>
            <pc:docMk/>
            <pc:sldMk cId="1246358865" sldId="654"/>
            <ac:spMk id="85" creationId="{657DA5F3-3A58-36E2-32BB-9B0654E72DE6}"/>
          </ac:spMkLst>
        </pc:spChg>
        <pc:spChg chg="mod">
          <ac:chgData name="Ahmed, Shareef" userId="ce7c6025-ca9f-4b65-b3ee-82447e2e582a" providerId="ADAL" clId="{46F125C6-EDA2-45D5-81F0-0C124B66A11B}" dt="2023-11-18T18:17:49.292" v="4120"/>
          <ac:spMkLst>
            <pc:docMk/>
            <pc:sldMk cId="1246358865" sldId="654"/>
            <ac:spMk id="86" creationId="{7B5C5279-A2A6-FBC4-8807-BF2B1207D7C3}"/>
          </ac:spMkLst>
        </pc:spChg>
        <pc:spChg chg="mod">
          <ac:chgData name="Ahmed, Shareef" userId="ce7c6025-ca9f-4b65-b3ee-82447e2e582a" providerId="ADAL" clId="{46F125C6-EDA2-45D5-81F0-0C124B66A11B}" dt="2023-11-18T18:17:49.292" v="4120"/>
          <ac:spMkLst>
            <pc:docMk/>
            <pc:sldMk cId="1246358865" sldId="654"/>
            <ac:spMk id="87" creationId="{8A548841-8887-6AF7-2396-F8770F631D66}"/>
          </ac:spMkLst>
        </pc:spChg>
        <pc:spChg chg="mod">
          <ac:chgData name="Ahmed, Shareef" userId="ce7c6025-ca9f-4b65-b3ee-82447e2e582a" providerId="ADAL" clId="{46F125C6-EDA2-45D5-81F0-0C124B66A11B}" dt="2023-11-18T18:17:49.292" v="4120"/>
          <ac:spMkLst>
            <pc:docMk/>
            <pc:sldMk cId="1246358865" sldId="654"/>
            <ac:spMk id="88" creationId="{260B3B26-F1B6-DCE4-87AB-9268C0AEDF65}"/>
          </ac:spMkLst>
        </pc:spChg>
        <pc:spChg chg="mod">
          <ac:chgData name="Ahmed, Shareef" userId="ce7c6025-ca9f-4b65-b3ee-82447e2e582a" providerId="ADAL" clId="{46F125C6-EDA2-45D5-81F0-0C124B66A11B}" dt="2023-11-18T18:17:49.292" v="4120"/>
          <ac:spMkLst>
            <pc:docMk/>
            <pc:sldMk cId="1246358865" sldId="654"/>
            <ac:spMk id="89" creationId="{B20820D7-6D54-F44A-496A-9718058365E4}"/>
          </ac:spMkLst>
        </pc:spChg>
        <pc:grpChg chg="del">
          <ac:chgData name="Ahmed, Shareef" userId="ce7c6025-ca9f-4b65-b3ee-82447e2e582a" providerId="ADAL" clId="{46F125C6-EDA2-45D5-81F0-0C124B66A11B}" dt="2023-11-18T07:05:39.613" v="3990" actId="165"/>
          <ac:grpSpMkLst>
            <pc:docMk/>
            <pc:sldMk cId="1246358865" sldId="654"/>
            <ac:grpSpMk id="6" creationId="{C9498D64-3BD4-9877-96BA-4CD631D8E8E8}"/>
          </ac:grpSpMkLst>
        </pc:grpChg>
        <pc:grpChg chg="add del mod">
          <ac:chgData name="Ahmed, Shareef" userId="ce7c6025-ca9f-4b65-b3ee-82447e2e582a" providerId="ADAL" clId="{46F125C6-EDA2-45D5-81F0-0C124B66A11B}" dt="2023-11-18T07:05:55.856" v="3992" actId="165"/>
          <ac:grpSpMkLst>
            <pc:docMk/>
            <pc:sldMk cId="1246358865" sldId="654"/>
            <ac:grpSpMk id="13" creationId="{83E5E729-10BC-184F-B16E-437DFE31E09A}"/>
          </ac:grpSpMkLst>
        </pc:grpChg>
        <pc:grpChg chg="add del mod">
          <ac:chgData name="Ahmed, Shareef" userId="ce7c6025-ca9f-4b65-b3ee-82447e2e582a" providerId="ADAL" clId="{46F125C6-EDA2-45D5-81F0-0C124B66A11B}" dt="2023-11-18T18:17:48.617" v="4119" actId="478"/>
          <ac:grpSpMkLst>
            <pc:docMk/>
            <pc:sldMk cId="1246358865" sldId="654"/>
            <ac:grpSpMk id="14" creationId="{A63E4778-33B2-CC5A-F6F4-67C4C2CAB451}"/>
          </ac:grpSpMkLst>
        </pc:grpChg>
        <pc:grpChg chg="add mod">
          <ac:chgData name="Ahmed, Shareef" userId="ce7c6025-ca9f-4b65-b3ee-82447e2e582a" providerId="ADAL" clId="{46F125C6-EDA2-45D5-81F0-0C124B66A11B}" dt="2023-11-18T18:17:49.292" v="4120"/>
          <ac:grpSpMkLst>
            <pc:docMk/>
            <pc:sldMk cId="1246358865" sldId="654"/>
            <ac:grpSpMk id="15" creationId="{810ADDD9-FA52-6FBD-CF6A-C3CCE4E44E79}"/>
          </ac:grpSpMkLst>
        </pc:grpChg>
        <pc:cxnChg chg="mod topLvl">
          <ac:chgData name="Ahmed, Shareef" userId="ce7c6025-ca9f-4b65-b3ee-82447e2e582a" providerId="ADAL" clId="{46F125C6-EDA2-45D5-81F0-0C124B66A11B}" dt="2023-11-18T18:17:48.617" v="4119" actId="478"/>
          <ac:cxnSpMkLst>
            <pc:docMk/>
            <pc:sldMk cId="1246358865" sldId="654"/>
            <ac:cxnSpMk id="28" creationId="{8D874681-8B61-C5CA-DADE-B9D2633FC7CA}"/>
          </ac:cxnSpMkLst>
        </pc:cxnChg>
        <pc:cxnChg chg="mod topLvl">
          <ac:chgData name="Ahmed, Shareef" userId="ce7c6025-ca9f-4b65-b3ee-82447e2e582a" providerId="ADAL" clId="{46F125C6-EDA2-45D5-81F0-0C124B66A11B}" dt="2023-11-18T18:17:48.617" v="4119" actId="478"/>
          <ac:cxnSpMkLst>
            <pc:docMk/>
            <pc:sldMk cId="1246358865" sldId="654"/>
            <ac:cxnSpMk id="29" creationId="{211FCC32-2FC8-5028-C026-089C84679FFD}"/>
          </ac:cxnSpMkLst>
        </pc:cxnChg>
        <pc:cxnChg chg="mod topLvl">
          <ac:chgData name="Ahmed, Shareef" userId="ce7c6025-ca9f-4b65-b3ee-82447e2e582a" providerId="ADAL" clId="{46F125C6-EDA2-45D5-81F0-0C124B66A11B}" dt="2023-11-18T18:17:48.617" v="4119" actId="478"/>
          <ac:cxnSpMkLst>
            <pc:docMk/>
            <pc:sldMk cId="1246358865" sldId="654"/>
            <ac:cxnSpMk id="30" creationId="{91B6DDD9-6BB5-32F1-5923-5D693AE8E5D8}"/>
          </ac:cxnSpMkLst>
        </pc:cxnChg>
        <pc:cxnChg chg="mod topLvl">
          <ac:chgData name="Ahmed, Shareef" userId="ce7c6025-ca9f-4b65-b3ee-82447e2e582a" providerId="ADAL" clId="{46F125C6-EDA2-45D5-81F0-0C124B66A11B}" dt="2023-11-18T18:17:48.617" v="4119" actId="478"/>
          <ac:cxnSpMkLst>
            <pc:docMk/>
            <pc:sldMk cId="1246358865" sldId="654"/>
            <ac:cxnSpMk id="31" creationId="{DAF7846C-9EA9-9846-3CEF-D5AFBCD4330E}"/>
          </ac:cxnSpMkLst>
        </pc:cxnChg>
        <pc:cxnChg chg="mod topLvl">
          <ac:chgData name="Ahmed, Shareef" userId="ce7c6025-ca9f-4b65-b3ee-82447e2e582a" providerId="ADAL" clId="{46F125C6-EDA2-45D5-81F0-0C124B66A11B}" dt="2023-11-18T18:17:48.617" v="4119" actId="478"/>
          <ac:cxnSpMkLst>
            <pc:docMk/>
            <pc:sldMk cId="1246358865" sldId="654"/>
            <ac:cxnSpMk id="32" creationId="{43C7C923-1360-2D9B-C91A-B9F450A716A0}"/>
          </ac:cxnSpMkLst>
        </pc:cxnChg>
        <pc:cxnChg chg="mod topLvl">
          <ac:chgData name="Ahmed, Shareef" userId="ce7c6025-ca9f-4b65-b3ee-82447e2e582a" providerId="ADAL" clId="{46F125C6-EDA2-45D5-81F0-0C124B66A11B}" dt="2023-11-18T18:17:48.617" v="4119" actId="478"/>
          <ac:cxnSpMkLst>
            <pc:docMk/>
            <pc:sldMk cId="1246358865" sldId="654"/>
            <ac:cxnSpMk id="33" creationId="{085FDABF-CBA7-0820-3912-1E94AC341BA2}"/>
          </ac:cxnSpMkLst>
        </pc:cxnChg>
        <pc:cxnChg chg="mod topLvl">
          <ac:chgData name="Ahmed, Shareef" userId="ce7c6025-ca9f-4b65-b3ee-82447e2e582a" providerId="ADAL" clId="{46F125C6-EDA2-45D5-81F0-0C124B66A11B}" dt="2023-11-18T18:17:48.617" v="4119" actId="478"/>
          <ac:cxnSpMkLst>
            <pc:docMk/>
            <pc:sldMk cId="1246358865" sldId="654"/>
            <ac:cxnSpMk id="34" creationId="{BA67EEF2-9585-C9FD-F3A6-F5EBEC47E119}"/>
          </ac:cxnSpMkLst>
        </pc:cxnChg>
        <pc:cxnChg chg="mod topLvl">
          <ac:chgData name="Ahmed, Shareef" userId="ce7c6025-ca9f-4b65-b3ee-82447e2e582a" providerId="ADAL" clId="{46F125C6-EDA2-45D5-81F0-0C124B66A11B}" dt="2023-11-18T18:17:48.617" v="4119" actId="478"/>
          <ac:cxnSpMkLst>
            <pc:docMk/>
            <pc:sldMk cId="1246358865" sldId="654"/>
            <ac:cxnSpMk id="35" creationId="{135B4772-7D20-802F-8DAD-09BFE6472A2F}"/>
          </ac:cxnSpMkLst>
        </pc:cxnChg>
        <pc:cxnChg chg="mod topLvl">
          <ac:chgData name="Ahmed, Shareef" userId="ce7c6025-ca9f-4b65-b3ee-82447e2e582a" providerId="ADAL" clId="{46F125C6-EDA2-45D5-81F0-0C124B66A11B}" dt="2023-11-18T18:17:48.617" v="4119" actId="478"/>
          <ac:cxnSpMkLst>
            <pc:docMk/>
            <pc:sldMk cId="1246358865" sldId="654"/>
            <ac:cxnSpMk id="36" creationId="{62A7EE25-D142-7013-AE31-775364232EAC}"/>
          </ac:cxnSpMkLst>
        </pc:cxnChg>
        <pc:cxnChg chg="mod topLvl">
          <ac:chgData name="Ahmed, Shareef" userId="ce7c6025-ca9f-4b65-b3ee-82447e2e582a" providerId="ADAL" clId="{46F125C6-EDA2-45D5-81F0-0C124B66A11B}" dt="2023-11-18T18:17:48.617" v="4119" actId="478"/>
          <ac:cxnSpMkLst>
            <pc:docMk/>
            <pc:sldMk cId="1246358865" sldId="654"/>
            <ac:cxnSpMk id="37" creationId="{54F5C2AF-EE99-F081-00F4-496863E40A5C}"/>
          </ac:cxnSpMkLst>
        </pc:cxnChg>
        <pc:cxnChg chg="mod topLvl">
          <ac:chgData name="Ahmed, Shareef" userId="ce7c6025-ca9f-4b65-b3ee-82447e2e582a" providerId="ADAL" clId="{46F125C6-EDA2-45D5-81F0-0C124B66A11B}" dt="2023-11-18T18:17:48.617" v="4119" actId="478"/>
          <ac:cxnSpMkLst>
            <pc:docMk/>
            <pc:sldMk cId="1246358865" sldId="654"/>
            <ac:cxnSpMk id="38" creationId="{B9AA8041-33F8-087C-6F44-F430028562D7}"/>
          </ac:cxnSpMkLst>
        </pc:cxnChg>
        <pc:cxnChg chg="mod topLvl">
          <ac:chgData name="Ahmed, Shareef" userId="ce7c6025-ca9f-4b65-b3ee-82447e2e582a" providerId="ADAL" clId="{46F125C6-EDA2-45D5-81F0-0C124B66A11B}" dt="2023-11-18T18:17:48.617" v="4119" actId="478"/>
          <ac:cxnSpMkLst>
            <pc:docMk/>
            <pc:sldMk cId="1246358865" sldId="654"/>
            <ac:cxnSpMk id="39" creationId="{C8E87D7A-7C96-0D7E-7B4D-6BCC14A2FD94}"/>
          </ac:cxnSpMkLst>
        </pc:cxnChg>
        <pc:cxnChg chg="mod topLvl">
          <ac:chgData name="Ahmed, Shareef" userId="ce7c6025-ca9f-4b65-b3ee-82447e2e582a" providerId="ADAL" clId="{46F125C6-EDA2-45D5-81F0-0C124B66A11B}" dt="2023-11-18T18:17:48.617" v="4119" actId="478"/>
          <ac:cxnSpMkLst>
            <pc:docMk/>
            <pc:sldMk cId="1246358865" sldId="654"/>
            <ac:cxnSpMk id="40" creationId="{BEA7FEF3-6988-B2E0-B4DB-FC102B42712E}"/>
          </ac:cxnSpMkLst>
        </pc:cxnChg>
        <pc:cxnChg chg="mod topLvl">
          <ac:chgData name="Ahmed, Shareef" userId="ce7c6025-ca9f-4b65-b3ee-82447e2e582a" providerId="ADAL" clId="{46F125C6-EDA2-45D5-81F0-0C124B66A11B}" dt="2023-11-18T18:17:48.617" v="4119" actId="478"/>
          <ac:cxnSpMkLst>
            <pc:docMk/>
            <pc:sldMk cId="1246358865" sldId="654"/>
            <ac:cxnSpMk id="41" creationId="{CA1688F5-4617-65CB-17BE-778E39D43428}"/>
          </ac:cxnSpMkLst>
        </pc:cxnChg>
        <pc:cxnChg chg="mod">
          <ac:chgData name="Ahmed, Shareef" userId="ce7c6025-ca9f-4b65-b3ee-82447e2e582a" providerId="ADAL" clId="{46F125C6-EDA2-45D5-81F0-0C124B66A11B}" dt="2023-11-18T18:17:49.292" v="4120"/>
          <ac:cxnSpMkLst>
            <pc:docMk/>
            <pc:sldMk cId="1246358865" sldId="654"/>
            <ac:cxnSpMk id="62" creationId="{24DB9450-B95F-062D-5701-4ADA4C1DB2CD}"/>
          </ac:cxnSpMkLst>
        </pc:cxnChg>
        <pc:cxnChg chg="mod">
          <ac:chgData name="Ahmed, Shareef" userId="ce7c6025-ca9f-4b65-b3ee-82447e2e582a" providerId="ADAL" clId="{46F125C6-EDA2-45D5-81F0-0C124B66A11B}" dt="2023-11-18T18:17:49.292" v="4120"/>
          <ac:cxnSpMkLst>
            <pc:docMk/>
            <pc:sldMk cId="1246358865" sldId="654"/>
            <ac:cxnSpMk id="63" creationId="{CAB7EAFB-4039-BC12-A81F-24A681F3A07B}"/>
          </ac:cxnSpMkLst>
        </pc:cxnChg>
        <pc:cxnChg chg="mod">
          <ac:chgData name="Ahmed, Shareef" userId="ce7c6025-ca9f-4b65-b3ee-82447e2e582a" providerId="ADAL" clId="{46F125C6-EDA2-45D5-81F0-0C124B66A11B}" dt="2023-11-18T18:17:49.292" v="4120"/>
          <ac:cxnSpMkLst>
            <pc:docMk/>
            <pc:sldMk cId="1246358865" sldId="654"/>
            <ac:cxnSpMk id="64" creationId="{FBA8F82B-5D95-45FA-F408-57831B1A80C2}"/>
          </ac:cxnSpMkLst>
        </pc:cxnChg>
        <pc:cxnChg chg="mod">
          <ac:chgData name="Ahmed, Shareef" userId="ce7c6025-ca9f-4b65-b3ee-82447e2e582a" providerId="ADAL" clId="{46F125C6-EDA2-45D5-81F0-0C124B66A11B}" dt="2023-11-18T18:17:49.292" v="4120"/>
          <ac:cxnSpMkLst>
            <pc:docMk/>
            <pc:sldMk cId="1246358865" sldId="654"/>
            <ac:cxnSpMk id="65" creationId="{E80D0621-63E3-7975-EDD4-EF36C82E84E1}"/>
          </ac:cxnSpMkLst>
        </pc:cxnChg>
        <pc:cxnChg chg="mod">
          <ac:chgData name="Ahmed, Shareef" userId="ce7c6025-ca9f-4b65-b3ee-82447e2e582a" providerId="ADAL" clId="{46F125C6-EDA2-45D5-81F0-0C124B66A11B}" dt="2023-11-18T18:17:49.292" v="4120"/>
          <ac:cxnSpMkLst>
            <pc:docMk/>
            <pc:sldMk cId="1246358865" sldId="654"/>
            <ac:cxnSpMk id="66" creationId="{86E5E439-5402-9D0A-9267-D74DACE0108B}"/>
          </ac:cxnSpMkLst>
        </pc:cxnChg>
        <pc:cxnChg chg="mod">
          <ac:chgData name="Ahmed, Shareef" userId="ce7c6025-ca9f-4b65-b3ee-82447e2e582a" providerId="ADAL" clId="{46F125C6-EDA2-45D5-81F0-0C124B66A11B}" dt="2023-11-18T18:17:49.292" v="4120"/>
          <ac:cxnSpMkLst>
            <pc:docMk/>
            <pc:sldMk cId="1246358865" sldId="654"/>
            <ac:cxnSpMk id="67" creationId="{AB28A64A-0110-761F-794C-B928B7F1794B}"/>
          </ac:cxnSpMkLst>
        </pc:cxnChg>
        <pc:cxnChg chg="mod">
          <ac:chgData name="Ahmed, Shareef" userId="ce7c6025-ca9f-4b65-b3ee-82447e2e582a" providerId="ADAL" clId="{46F125C6-EDA2-45D5-81F0-0C124B66A11B}" dt="2023-11-18T18:17:49.292" v="4120"/>
          <ac:cxnSpMkLst>
            <pc:docMk/>
            <pc:sldMk cId="1246358865" sldId="654"/>
            <ac:cxnSpMk id="68" creationId="{350CA59D-C4E8-A038-6D68-28E7372A9ABE}"/>
          </ac:cxnSpMkLst>
        </pc:cxnChg>
        <pc:cxnChg chg="mod">
          <ac:chgData name="Ahmed, Shareef" userId="ce7c6025-ca9f-4b65-b3ee-82447e2e582a" providerId="ADAL" clId="{46F125C6-EDA2-45D5-81F0-0C124B66A11B}" dt="2023-11-18T18:17:49.292" v="4120"/>
          <ac:cxnSpMkLst>
            <pc:docMk/>
            <pc:sldMk cId="1246358865" sldId="654"/>
            <ac:cxnSpMk id="69" creationId="{17465BC3-F2DE-5413-A87E-1DF0AA82D702}"/>
          </ac:cxnSpMkLst>
        </pc:cxnChg>
        <pc:cxnChg chg="mod">
          <ac:chgData name="Ahmed, Shareef" userId="ce7c6025-ca9f-4b65-b3ee-82447e2e582a" providerId="ADAL" clId="{46F125C6-EDA2-45D5-81F0-0C124B66A11B}" dt="2023-11-18T18:17:49.292" v="4120"/>
          <ac:cxnSpMkLst>
            <pc:docMk/>
            <pc:sldMk cId="1246358865" sldId="654"/>
            <ac:cxnSpMk id="70" creationId="{B31546F6-F226-0923-A0BD-59AA7CF24B66}"/>
          </ac:cxnSpMkLst>
        </pc:cxnChg>
        <pc:cxnChg chg="mod">
          <ac:chgData name="Ahmed, Shareef" userId="ce7c6025-ca9f-4b65-b3ee-82447e2e582a" providerId="ADAL" clId="{46F125C6-EDA2-45D5-81F0-0C124B66A11B}" dt="2023-11-18T18:17:49.292" v="4120"/>
          <ac:cxnSpMkLst>
            <pc:docMk/>
            <pc:sldMk cId="1246358865" sldId="654"/>
            <ac:cxnSpMk id="71" creationId="{7C4BEF89-75E1-6183-68C9-EA6E9820D780}"/>
          </ac:cxnSpMkLst>
        </pc:cxnChg>
        <pc:cxnChg chg="mod">
          <ac:chgData name="Ahmed, Shareef" userId="ce7c6025-ca9f-4b65-b3ee-82447e2e582a" providerId="ADAL" clId="{46F125C6-EDA2-45D5-81F0-0C124B66A11B}" dt="2023-11-18T18:17:49.292" v="4120"/>
          <ac:cxnSpMkLst>
            <pc:docMk/>
            <pc:sldMk cId="1246358865" sldId="654"/>
            <ac:cxnSpMk id="72" creationId="{07B269E5-84BA-FD1F-6F77-E67B08BF1CC9}"/>
          </ac:cxnSpMkLst>
        </pc:cxnChg>
        <pc:cxnChg chg="mod">
          <ac:chgData name="Ahmed, Shareef" userId="ce7c6025-ca9f-4b65-b3ee-82447e2e582a" providerId="ADAL" clId="{46F125C6-EDA2-45D5-81F0-0C124B66A11B}" dt="2023-11-18T18:17:49.292" v="4120"/>
          <ac:cxnSpMkLst>
            <pc:docMk/>
            <pc:sldMk cId="1246358865" sldId="654"/>
            <ac:cxnSpMk id="73" creationId="{756A0779-BCAD-89BC-C1D9-AD23382CA993}"/>
          </ac:cxnSpMkLst>
        </pc:cxnChg>
        <pc:cxnChg chg="mod">
          <ac:chgData name="Ahmed, Shareef" userId="ce7c6025-ca9f-4b65-b3ee-82447e2e582a" providerId="ADAL" clId="{46F125C6-EDA2-45D5-81F0-0C124B66A11B}" dt="2023-11-18T18:17:49.292" v="4120"/>
          <ac:cxnSpMkLst>
            <pc:docMk/>
            <pc:sldMk cId="1246358865" sldId="654"/>
            <ac:cxnSpMk id="74" creationId="{7C556A07-B274-A663-6873-6A5FC87C34E1}"/>
          </ac:cxnSpMkLst>
        </pc:cxnChg>
        <pc:cxnChg chg="mod">
          <ac:chgData name="Ahmed, Shareef" userId="ce7c6025-ca9f-4b65-b3ee-82447e2e582a" providerId="ADAL" clId="{46F125C6-EDA2-45D5-81F0-0C124B66A11B}" dt="2023-11-18T18:18:03.930" v="4122" actId="14861"/>
          <ac:cxnSpMkLst>
            <pc:docMk/>
            <pc:sldMk cId="1246358865" sldId="654"/>
            <ac:cxnSpMk id="75" creationId="{06C20F86-D920-0465-EC99-0E8CA0301F7E}"/>
          </ac:cxnSpMkLst>
        </pc:cxnChg>
      </pc:sldChg>
      <pc:sldChg chg="addSp delSp modSp add mod delAnim modAnim">
        <pc:chgData name="Ahmed, Shareef" userId="ce7c6025-ca9f-4b65-b3ee-82447e2e582a" providerId="ADAL" clId="{46F125C6-EDA2-45D5-81F0-0C124B66A11B}" dt="2023-11-18T18:24:12.606" v="4130" actId="14861"/>
        <pc:sldMkLst>
          <pc:docMk/>
          <pc:sldMk cId="310000271" sldId="655"/>
        </pc:sldMkLst>
        <pc:spChg chg="add del mod">
          <ac:chgData name="Ahmed, Shareef" userId="ce7c6025-ca9f-4b65-b3ee-82447e2e582a" providerId="ADAL" clId="{46F125C6-EDA2-45D5-81F0-0C124B66A11B}" dt="2023-11-18T07:07:51.390" v="4051" actId="478"/>
          <ac:spMkLst>
            <pc:docMk/>
            <pc:sldMk cId="310000271" sldId="655"/>
            <ac:spMk id="3" creationId="{D9D86BA1-A6FF-F745-BCE0-E0A91FD626C1}"/>
          </ac:spMkLst>
        </pc:spChg>
        <pc:spChg chg="mod">
          <ac:chgData name="Ahmed, Shareef" userId="ce7c6025-ca9f-4b65-b3ee-82447e2e582a" providerId="ADAL" clId="{46F125C6-EDA2-45D5-81F0-0C124B66A11B}" dt="2023-11-18T18:22:15.797" v="4124"/>
          <ac:spMkLst>
            <pc:docMk/>
            <pc:sldMk cId="310000271" sldId="655"/>
            <ac:spMk id="9" creationId="{2B530999-D4FE-84E3-3B60-9055314ADA91}"/>
          </ac:spMkLst>
        </pc:spChg>
        <pc:spChg chg="mod">
          <ac:chgData name="Ahmed, Shareef" userId="ce7c6025-ca9f-4b65-b3ee-82447e2e582a" providerId="ADAL" clId="{46F125C6-EDA2-45D5-81F0-0C124B66A11B}" dt="2023-11-18T18:22:15.797" v="4124"/>
          <ac:spMkLst>
            <pc:docMk/>
            <pc:sldMk cId="310000271" sldId="655"/>
            <ac:spMk id="11" creationId="{2264AB32-E049-5AC0-C61B-12F5D13E6BA2}"/>
          </ac:spMkLst>
        </pc:spChg>
        <pc:spChg chg="mod">
          <ac:chgData name="Ahmed, Shareef" userId="ce7c6025-ca9f-4b65-b3ee-82447e2e582a" providerId="ADAL" clId="{46F125C6-EDA2-45D5-81F0-0C124B66A11B}" dt="2023-11-18T18:22:15.797" v="4124"/>
          <ac:spMkLst>
            <pc:docMk/>
            <pc:sldMk cId="310000271" sldId="655"/>
            <ac:spMk id="12" creationId="{D58BDBE4-17FC-0063-6685-072470CFF337}"/>
          </ac:spMkLst>
        </pc:spChg>
        <pc:spChg chg="mod">
          <ac:chgData name="Ahmed, Shareef" userId="ce7c6025-ca9f-4b65-b3ee-82447e2e582a" providerId="ADAL" clId="{46F125C6-EDA2-45D5-81F0-0C124B66A11B}" dt="2023-11-18T18:22:15.797" v="4124"/>
          <ac:spMkLst>
            <pc:docMk/>
            <pc:sldMk cId="310000271" sldId="655"/>
            <ac:spMk id="13" creationId="{749D95D0-0D2E-F5FD-002B-CC7F4EACFD7B}"/>
          </ac:spMkLst>
        </pc:spChg>
        <pc:spChg chg="mod">
          <ac:chgData name="Ahmed, Shareef" userId="ce7c6025-ca9f-4b65-b3ee-82447e2e582a" providerId="ADAL" clId="{46F125C6-EDA2-45D5-81F0-0C124B66A11B}" dt="2023-11-18T18:22:15.797" v="4124"/>
          <ac:spMkLst>
            <pc:docMk/>
            <pc:sldMk cId="310000271" sldId="655"/>
            <ac:spMk id="14" creationId="{FFB9D2A5-23B4-10BF-8F45-7262DED2A639}"/>
          </ac:spMkLst>
        </pc:spChg>
        <pc:spChg chg="mod">
          <ac:chgData name="Ahmed, Shareef" userId="ce7c6025-ca9f-4b65-b3ee-82447e2e582a" providerId="ADAL" clId="{46F125C6-EDA2-45D5-81F0-0C124B66A11B}" dt="2023-11-18T18:22:15.797" v="4124"/>
          <ac:spMkLst>
            <pc:docMk/>
            <pc:sldMk cId="310000271" sldId="655"/>
            <ac:spMk id="15" creationId="{8261DCAD-6030-8A64-D75A-B861F018DA0F}"/>
          </ac:spMkLst>
        </pc:spChg>
        <pc:spChg chg="mod">
          <ac:chgData name="Ahmed, Shareef" userId="ce7c6025-ca9f-4b65-b3ee-82447e2e582a" providerId="ADAL" clId="{46F125C6-EDA2-45D5-81F0-0C124B66A11B}" dt="2023-11-18T18:22:15.797" v="4124"/>
          <ac:spMkLst>
            <pc:docMk/>
            <pc:sldMk cId="310000271" sldId="655"/>
            <ac:spMk id="16" creationId="{F24E57EA-9F2B-7F00-BFF4-2610D8821650}"/>
          </ac:spMkLst>
        </pc:spChg>
        <pc:spChg chg="mod">
          <ac:chgData name="Ahmed, Shareef" userId="ce7c6025-ca9f-4b65-b3ee-82447e2e582a" providerId="ADAL" clId="{46F125C6-EDA2-45D5-81F0-0C124B66A11B}" dt="2023-11-18T18:22:15.797" v="4124"/>
          <ac:spMkLst>
            <pc:docMk/>
            <pc:sldMk cId="310000271" sldId="655"/>
            <ac:spMk id="17" creationId="{56795296-9FEB-1D39-DFB0-B852BEAD5A69}"/>
          </ac:spMkLst>
        </pc:spChg>
        <pc:spChg chg="mod">
          <ac:chgData name="Ahmed, Shareef" userId="ce7c6025-ca9f-4b65-b3ee-82447e2e582a" providerId="ADAL" clId="{46F125C6-EDA2-45D5-81F0-0C124B66A11B}" dt="2023-11-18T18:22:15.797" v="4124"/>
          <ac:spMkLst>
            <pc:docMk/>
            <pc:sldMk cId="310000271" sldId="655"/>
            <ac:spMk id="18" creationId="{4B7AA76A-85BE-1E3E-3F5C-FE43CFEEAF93}"/>
          </ac:spMkLst>
        </pc:spChg>
        <pc:spChg chg="mod">
          <ac:chgData name="Ahmed, Shareef" userId="ce7c6025-ca9f-4b65-b3ee-82447e2e582a" providerId="ADAL" clId="{46F125C6-EDA2-45D5-81F0-0C124B66A11B}" dt="2023-11-18T06:58:48.717" v="3964" actId="207"/>
          <ac:spMkLst>
            <pc:docMk/>
            <pc:sldMk cId="310000271" sldId="655"/>
            <ac:spMk id="24" creationId="{28C50D4D-2F4C-1396-6F63-D02EDC9DC368}"/>
          </ac:spMkLst>
        </pc:spChg>
        <pc:spChg chg="mod">
          <ac:chgData name="Ahmed, Shareef" userId="ce7c6025-ca9f-4b65-b3ee-82447e2e582a" providerId="ADAL" clId="{46F125C6-EDA2-45D5-81F0-0C124B66A11B}" dt="2023-11-18T07:04:36.228" v="3980" actId="207"/>
          <ac:spMkLst>
            <pc:docMk/>
            <pc:sldMk cId="310000271" sldId="655"/>
            <ac:spMk id="26" creationId="{20453961-B4F3-8C5A-729B-EDC609D6D3BD}"/>
          </ac:spMkLst>
        </pc:spChg>
        <pc:spChg chg="mod">
          <ac:chgData name="Ahmed, Shareef" userId="ce7c6025-ca9f-4b65-b3ee-82447e2e582a" providerId="ADAL" clId="{46F125C6-EDA2-45D5-81F0-0C124B66A11B}" dt="2023-11-18T18:22:15.797" v="4124"/>
          <ac:spMkLst>
            <pc:docMk/>
            <pc:sldMk cId="310000271" sldId="655"/>
            <ac:spMk id="70" creationId="{F3110287-1E58-4978-4D12-C924F80461AD}"/>
          </ac:spMkLst>
        </pc:spChg>
        <pc:spChg chg="mod">
          <ac:chgData name="Ahmed, Shareef" userId="ce7c6025-ca9f-4b65-b3ee-82447e2e582a" providerId="ADAL" clId="{46F125C6-EDA2-45D5-81F0-0C124B66A11B}" dt="2023-11-18T18:22:15.797" v="4124"/>
          <ac:spMkLst>
            <pc:docMk/>
            <pc:sldMk cId="310000271" sldId="655"/>
            <ac:spMk id="71" creationId="{D6F73B66-4F8B-C72C-A8ED-2CC8DA5D5C32}"/>
          </ac:spMkLst>
        </pc:spChg>
        <pc:spChg chg="mod">
          <ac:chgData name="Ahmed, Shareef" userId="ce7c6025-ca9f-4b65-b3ee-82447e2e582a" providerId="ADAL" clId="{46F125C6-EDA2-45D5-81F0-0C124B66A11B}" dt="2023-11-18T18:22:15.797" v="4124"/>
          <ac:spMkLst>
            <pc:docMk/>
            <pc:sldMk cId="310000271" sldId="655"/>
            <ac:spMk id="72" creationId="{8EE91F96-508F-C0DF-B49A-6409339B8B40}"/>
          </ac:spMkLst>
        </pc:spChg>
        <pc:spChg chg="mod">
          <ac:chgData name="Ahmed, Shareef" userId="ce7c6025-ca9f-4b65-b3ee-82447e2e582a" providerId="ADAL" clId="{46F125C6-EDA2-45D5-81F0-0C124B66A11B}" dt="2023-11-18T18:22:15.797" v="4124"/>
          <ac:spMkLst>
            <pc:docMk/>
            <pc:sldMk cId="310000271" sldId="655"/>
            <ac:spMk id="73" creationId="{0E6581EA-838A-7931-4F5A-CD3EE11DEF14}"/>
          </ac:spMkLst>
        </pc:spChg>
        <pc:spChg chg="mod">
          <ac:chgData name="Ahmed, Shareef" userId="ce7c6025-ca9f-4b65-b3ee-82447e2e582a" providerId="ADAL" clId="{46F125C6-EDA2-45D5-81F0-0C124B66A11B}" dt="2023-11-18T18:22:15.797" v="4124"/>
          <ac:spMkLst>
            <pc:docMk/>
            <pc:sldMk cId="310000271" sldId="655"/>
            <ac:spMk id="74" creationId="{C47938B5-FB2C-BDBC-0D96-19E52E22BAB9}"/>
          </ac:spMkLst>
        </pc:spChg>
        <pc:spChg chg="mod">
          <ac:chgData name="Ahmed, Shareef" userId="ce7c6025-ca9f-4b65-b3ee-82447e2e582a" providerId="ADAL" clId="{46F125C6-EDA2-45D5-81F0-0C124B66A11B}" dt="2023-11-18T18:22:15.797" v="4124"/>
          <ac:spMkLst>
            <pc:docMk/>
            <pc:sldMk cId="310000271" sldId="655"/>
            <ac:spMk id="75" creationId="{4248E743-E55B-3535-3AC4-AF26F9155EDE}"/>
          </ac:spMkLst>
        </pc:spChg>
        <pc:spChg chg="mod">
          <ac:chgData name="Ahmed, Shareef" userId="ce7c6025-ca9f-4b65-b3ee-82447e2e582a" providerId="ADAL" clId="{46F125C6-EDA2-45D5-81F0-0C124B66A11B}" dt="2023-11-18T18:24:03.247" v="4128" actId="14100"/>
          <ac:spMkLst>
            <pc:docMk/>
            <pc:sldMk cId="310000271" sldId="655"/>
            <ac:spMk id="76" creationId="{EE5007A1-F4D4-F0D8-72A3-B29C2270ADB3}"/>
          </ac:spMkLst>
        </pc:spChg>
        <pc:spChg chg="mod">
          <ac:chgData name="Ahmed, Shareef" userId="ce7c6025-ca9f-4b65-b3ee-82447e2e582a" providerId="ADAL" clId="{46F125C6-EDA2-45D5-81F0-0C124B66A11B}" dt="2023-11-18T18:22:15.797" v="4124"/>
          <ac:spMkLst>
            <pc:docMk/>
            <pc:sldMk cId="310000271" sldId="655"/>
            <ac:spMk id="77" creationId="{3E29F0F3-CEC8-A69E-690B-84274F812B9A}"/>
          </ac:spMkLst>
        </pc:spChg>
        <pc:spChg chg="mod">
          <ac:chgData name="Ahmed, Shareef" userId="ce7c6025-ca9f-4b65-b3ee-82447e2e582a" providerId="ADAL" clId="{46F125C6-EDA2-45D5-81F0-0C124B66A11B}" dt="2023-11-18T18:22:15.797" v="4124"/>
          <ac:spMkLst>
            <pc:docMk/>
            <pc:sldMk cId="310000271" sldId="655"/>
            <ac:spMk id="78" creationId="{380B48BB-D6DD-887E-F5CB-77975D90E352}"/>
          </ac:spMkLst>
        </pc:spChg>
        <pc:spChg chg="mod">
          <ac:chgData name="Ahmed, Shareef" userId="ce7c6025-ca9f-4b65-b3ee-82447e2e582a" providerId="ADAL" clId="{46F125C6-EDA2-45D5-81F0-0C124B66A11B}" dt="2023-11-18T18:22:15.797" v="4124"/>
          <ac:spMkLst>
            <pc:docMk/>
            <pc:sldMk cId="310000271" sldId="655"/>
            <ac:spMk id="79" creationId="{63A7DA38-D507-07FD-C8ED-FF87D02217F0}"/>
          </ac:spMkLst>
        </pc:spChg>
        <pc:spChg chg="mod">
          <ac:chgData name="Ahmed, Shareef" userId="ce7c6025-ca9f-4b65-b3ee-82447e2e582a" providerId="ADAL" clId="{46F125C6-EDA2-45D5-81F0-0C124B66A11B}" dt="2023-11-18T18:22:15.797" v="4124"/>
          <ac:spMkLst>
            <pc:docMk/>
            <pc:sldMk cId="310000271" sldId="655"/>
            <ac:spMk id="80" creationId="{2DC1C9B7-DA31-B017-7F83-3B22B4517B88}"/>
          </ac:spMkLst>
        </pc:spChg>
        <pc:spChg chg="mod">
          <ac:chgData name="Ahmed, Shareef" userId="ce7c6025-ca9f-4b65-b3ee-82447e2e582a" providerId="ADAL" clId="{46F125C6-EDA2-45D5-81F0-0C124B66A11B}" dt="2023-11-18T18:22:15.797" v="4124"/>
          <ac:spMkLst>
            <pc:docMk/>
            <pc:sldMk cId="310000271" sldId="655"/>
            <ac:spMk id="81" creationId="{539E9436-96C9-FF7A-BD20-E38FA5B2A902}"/>
          </ac:spMkLst>
        </pc:spChg>
        <pc:spChg chg="mod">
          <ac:chgData name="Ahmed, Shareef" userId="ce7c6025-ca9f-4b65-b3ee-82447e2e582a" providerId="ADAL" clId="{46F125C6-EDA2-45D5-81F0-0C124B66A11B}" dt="2023-11-18T18:22:15.797" v="4124"/>
          <ac:spMkLst>
            <pc:docMk/>
            <pc:sldMk cId="310000271" sldId="655"/>
            <ac:spMk id="82" creationId="{B70E0F2D-11BA-3770-8CA4-412C9F9B2AC0}"/>
          </ac:spMkLst>
        </pc:spChg>
        <pc:spChg chg="mod">
          <ac:chgData name="Ahmed, Shareef" userId="ce7c6025-ca9f-4b65-b3ee-82447e2e582a" providerId="ADAL" clId="{46F125C6-EDA2-45D5-81F0-0C124B66A11B}" dt="2023-11-18T18:22:15.797" v="4124"/>
          <ac:spMkLst>
            <pc:docMk/>
            <pc:sldMk cId="310000271" sldId="655"/>
            <ac:spMk id="83" creationId="{EF120F13-4B3A-D6B8-359B-CC9F7D2B88F2}"/>
          </ac:spMkLst>
        </pc:spChg>
        <pc:grpChg chg="del">
          <ac:chgData name="Ahmed, Shareef" userId="ce7c6025-ca9f-4b65-b3ee-82447e2e582a" providerId="ADAL" clId="{46F125C6-EDA2-45D5-81F0-0C124B66A11B}" dt="2023-11-18T18:22:15.266" v="4123" actId="478"/>
          <ac:grpSpMkLst>
            <pc:docMk/>
            <pc:sldMk cId="310000271" sldId="655"/>
            <ac:grpSpMk id="6" creationId="{C9498D64-3BD4-9877-96BA-4CD631D8E8E8}"/>
          </ac:grpSpMkLst>
        </pc:grpChg>
        <pc:grpChg chg="add mod">
          <ac:chgData name="Ahmed, Shareef" userId="ce7c6025-ca9f-4b65-b3ee-82447e2e582a" providerId="ADAL" clId="{46F125C6-EDA2-45D5-81F0-0C124B66A11B}" dt="2023-11-18T18:22:15.797" v="4124"/>
          <ac:grpSpMkLst>
            <pc:docMk/>
            <pc:sldMk cId="310000271" sldId="655"/>
            <ac:grpSpMk id="8" creationId="{A11CF271-3FA0-FAA5-72DD-85B2C7ADED05}"/>
          </ac:grpSpMkLst>
        </pc:grpChg>
        <pc:cxnChg chg="mod">
          <ac:chgData name="Ahmed, Shareef" userId="ce7c6025-ca9f-4b65-b3ee-82447e2e582a" providerId="ADAL" clId="{46F125C6-EDA2-45D5-81F0-0C124B66A11B}" dt="2023-11-18T18:22:15.797" v="4124"/>
          <ac:cxnSpMkLst>
            <pc:docMk/>
            <pc:sldMk cId="310000271" sldId="655"/>
            <ac:cxnSpMk id="19" creationId="{F36E1ED8-4F5E-22B9-68DC-CF1FE5CCCC69}"/>
          </ac:cxnSpMkLst>
        </pc:cxnChg>
        <pc:cxnChg chg="mod">
          <ac:chgData name="Ahmed, Shareef" userId="ce7c6025-ca9f-4b65-b3ee-82447e2e582a" providerId="ADAL" clId="{46F125C6-EDA2-45D5-81F0-0C124B66A11B}" dt="2023-11-18T18:22:15.266" v="4123" actId="478"/>
          <ac:cxnSpMkLst>
            <pc:docMk/>
            <pc:sldMk cId="310000271" sldId="655"/>
            <ac:cxnSpMk id="28" creationId="{8D874681-8B61-C5CA-DADE-B9D2633FC7CA}"/>
          </ac:cxnSpMkLst>
        </pc:cxnChg>
        <pc:cxnChg chg="mod">
          <ac:chgData name="Ahmed, Shareef" userId="ce7c6025-ca9f-4b65-b3ee-82447e2e582a" providerId="ADAL" clId="{46F125C6-EDA2-45D5-81F0-0C124B66A11B}" dt="2023-11-18T18:22:15.266" v="4123" actId="478"/>
          <ac:cxnSpMkLst>
            <pc:docMk/>
            <pc:sldMk cId="310000271" sldId="655"/>
            <ac:cxnSpMk id="29" creationId="{211FCC32-2FC8-5028-C026-089C84679FFD}"/>
          </ac:cxnSpMkLst>
        </pc:cxnChg>
        <pc:cxnChg chg="mod">
          <ac:chgData name="Ahmed, Shareef" userId="ce7c6025-ca9f-4b65-b3ee-82447e2e582a" providerId="ADAL" clId="{46F125C6-EDA2-45D5-81F0-0C124B66A11B}" dt="2023-11-18T18:22:15.266" v="4123" actId="478"/>
          <ac:cxnSpMkLst>
            <pc:docMk/>
            <pc:sldMk cId="310000271" sldId="655"/>
            <ac:cxnSpMk id="30" creationId="{91B6DDD9-6BB5-32F1-5923-5D693AE8E5D8}"/>
          </ac:cxnSpMkLst>
        </pc:cxnChg>
        <pc:cxnChg chg="mod">
          <ac:chgData name="Ahmed, Shareef" userId="ce7c6025-ca9f-4b65-b3ee-82447e2e582a" providerId="ADAL" clId="{46F125C6-EDA2-45D5-81F0-0C124B66A11B}" dt="2023-11-18T18:22:15.266" v="4123" actId="478"/>
          <ac:cxnSpMkLst>
            <pc:docMk/>
            <pc:sldMk cId="310000271" sldId="655"/>
            <ac:cxnSpMk id="31" creationId="{DAF7846C-9EA9-9846-3CEF-D5AFBCD4330E}"/>
          </ac:cxnSpMkLst>
        </pc:cxnChg>
        <pc:cxnChg chg="mod">
          <ac:chgData name="Ahmed, Shareef" userId="ce7c6025-ca9f-4b65-b3ee-82447e2e582a" providerId="ADAL" clId="{46F125C6-EDA2-45D5-81F0-0C124B66A11B}" dt="2023-11-18T18:22:15.266" v="4123" actId="478"/>
          <ac:cxnSpMkLst>
            <pc:docMk/>
            <pc:sldMk cId="310000271" sldId="655"/>
            <ac:cxnSpMk id="32" creationId="{43C7C923-1360-2D9B-C91A-B9F450A716A0}"/>
          </ac:cxnSpMkLst>
        </pc:cxnChg>
        <pc:cxnChg chg="mod">
          <ac:chgData name="Ahmed, Shareef" userId="ce7c6025-ca9f-4b65-b3ee-82447e2e582a" providerId="ADAL" clId="{46F125C6-EDA2-45D5-81F0-0C124B66A11B}" dt="2023-11-18T18:22:15.266" v="4123" actId="478"/>
          <ac:cxnSpMkLst>
            <pc:docMk/>
            <pc:sldMk cId="310000271" sldId="655"/>
            <ac:cxnSpMk id="33" creationId="{085FDABF-CBA7-0820-3912-1E94AC341BA2}"/>
          </ac:cxnSpMkLst>
        </pc:cxnChg>
        <pc:cxnChg chg="mod">
          <ac:chgData name="Ahmed, Shareef" userId="ce7c6025-ca9f-4b65-b3ee-82447e2e582a" providerId="ADAL" clId="{46F125C6-EDA2-45D5-81F0-0C124B66A11B}" dt="2023-11-18T18:22:15.266" v="4123" actId="478"/>
          <ac:cxnSpMkLst>
            <pc:docMk/>
            <pc:sldMk cId="310000271" sldId="655"/>
            <ac:cxnSpMk id="34" creationId="{BA67EEF2-9585-C9FD-F3A6-F5EBEC47E119}"/>
          </ac:cxnSpMkLst>
        </pc:cxnChg>
        <pc:cxnChg chg="mod">
          <ac:chgData name="Ahmed, Shareef" userId="ce7c6025-ca9f-4b65-b3ee-82447e2e582a" providerId="ADAL" clId="{46F125C6-EDA2-45D5-81F0-0C124B66A11B}" dt="2023-11-18T18:22:15.266" v="4123" actId="478"/>
          <ac:cxnSpMkLst>
            <pc:docMk/>
            <pc:sldMk cId="310000271" sldId="655"/>
            <ac:cxnSpMk id="35" creationId="{135B4772-7D20-802F-8DAD-09BFE6472A2F}"/>
          </ac:cxnSpMkLst>
        </pc:cxnChg>
        <pc:cxnChg chg="mod">
          <ac:chgData name="Ahmed, Shareef" userId="ce7c6025-ca9f-4b65-b3ee-82447e2e582a" providerId="ADAL" clId="{46F125C6-EDA2-45D5-81F0-0C124B66A11B}" dt="2023-11-18T18:22:15.266" v="4123" actId="478"/>
          <ac:cxnSpMkLst>
            <pc:docMk/>
            <pc:sldMk cId="310000271" sldId="655"/>
            <ac:cxnSpMk id="36" creationId="{62A7EE25-D142-7013-AE31-775364232EAC}"/>
          </ac:cxnSpMkLst>
        </pc:cxnChg>
        <pc:cxnChg chg="mod">
          <ac:chgData name="Ahmed, Shareef" userId="ce7c6025-ca9f-4b65-b3ee-82447e2e582a" providerId="ADAL" clId="{46F125C6-EDA2-45D5-81F0-0C124B66A11B}" dt="2023-11-18T18:22:15.266" v="4123" actId="478"/>
          <ac:cxnSpMkLst>
            <pc:docMk/>
            <pc:sldMk cId="310000271" sldId="655"/>
            <ac:cxnSpMk id="37" creationId="{54F5C2AF-EE99-F081-00F4-496863E40A5C}"/>
          </ac:cxnSpMkLst>
        </pc:cxnChg>
        <pc:cxnChg chg="mod">
          <ac:chgData name="Ahmed, Shareef" userId="ce7c6025-ca9f-4b65-b3ee-82447e2e582a" providerId="ADAL" clId="{46F125C6-EDA2-45D5-81F0-0C124B66A11B}" dt="2023-11-18T18:22:15.266" v="4123" actId="478"/>
          <ac:cxnSpMkLst>
            <pc:docMk/>
            <pc:sldMk cId="310000271" sldId="655"/>
            <ac:cxnSpMk id="38" creationId="{B9AA8041-33F8-087C-6F44-F430028562D7}"/>
          </ac:cxnSpMkLst>
        </pc:cxnChg>
        <pc:cxnChg chg="mod">
          <ac:chgData name="Ahmed, Shareef" userId="ce7c6025-ca9f-4b65-b3ee-82447e2e582a" providerId="ADAL" clId="{46F125C6-EDA2-45D5-81F0-0C124B66A11B}" dt="2023-11-18T18:22:15.266" v="4123" actId="478"/>
          <ac:cxnSpMkLst>
            <pc:docMk/>
            <pc:sldMk cId="310000271" sldId="655"/>
            <ac:cxnSpMk id="39" creationId="{C8E87D7A-7C96-0D7E-7B4D-6BCC14A2FD94}"/>
          </ac:cxnSpMkLst>
        </pc:cxnChg>
        <pc:cxnChg chg="mod">
          <ac:chgData name="Ahmed, Shareef" userId="ce7c6025-ca9f-4b65-b3ee-82447e2e582a" providerId="ADAL" clId="{46F125C6-EDA2-45D5-81F0-0C124B66A11B}" dt="2023-11-18T18:22:15.266" v="4123" actId="478"/>
          <ac:cxnSpMkLst>
            <pc:docMk/>
            <pc:sldMk cId="310000271" sldId="655"/>
            <ac:cxnSpMk id="40" creationId="{BEA7FEF3-6988-B2E0-B4DB-FC102B42712E}"/>
          </ac:cxnSpMkLst>
        </pc:cxnChg>
        <pc:cxnChg chg="mod">
          <ac:chgData name="Ahmed, Shareef" userId="ce7c6025-ca9f-4b65-b3ee-82447e2e582a" providerId="ADAL" clId="{46F125C6-EDA2-45D5-81F0-0C124B66A11B}" dt="2023-11-18T18:22:15.266" v="4123" actId="478"/>
          <ac:cxnSpMkLst>
            <pc:docMk/>
            <pc:sldMk cId="310000271" sldId="655"/>
            <ac:cxnSpMk id="41" creationId="{CA1688F5-4617-65CB-17BE-778E39D43428}"/>
          </ac:cxnSpMkLst>
        </pc:cxnChg>
        <pc:cxnChg chg="mod">
          <ac:chgData name="Ahmed, Shareef" userId="ce7c6025-ca9f-4b65-b3ee-82447e2e582a" providerId="ADAL" clId="{46F125C6-EDA2-45D5-81F0-0C124B66A11B}" dt="2023-11-18T18:22:15.797" v="4124"/>
          <ac:cxnSpMkLst>
            <pc:docMk/>
            <pc:sldMk cId="310000271" sldId="655"/>
            <ac:cxnSpMk id="57" creationId="{FDD2C3F8-6E68-2387-95A8-80D92756AFA3}"/>
          </ac:cxnSpMkLst>
        </pc:cxnChg>
        <pc:cxnChg chg="mod">
          <ac:chgData name="Ahmed, Shareef" userId="ce7c6025-ca9f-4b65-b3ee-82447e2e582a" providerId="ADAL" clId="{46F125C6-EDA2-45D5-81F0-0C124B66A11B}" dt="2023-11-18T18:23:58.346" v="4126" actId="14861"/>
          <ac:cxnSpMkLst>
            <pc:docMk/>
            <pc:sldMk cId="310000271" sldId="655"/>
            <ac:cxnSpMk id="58" creationId="{1D78C2A4-9B79-5C43-2BB8-C53098E9F55F}"/>
          </ac:cxnSpMkLst>
        </pc:cxnChg>
        <pc:cxnChg chg="mod">
          <ac:chgData name="Ahmed, Shareef" userId="ce7c6025-ca9f-4b65-b3ee-82447e2e582a" providerId="ADAL" clId="{46F125C6-EDA2-45D5-81F0-0C124B66A11B}" dt="2023-11-18T18:23:58.346" v="4126" actId="14861"/>
          <ac:cxnSpMkLst>
            <pc:docMk/>
            <pc:sldMk cId="310000271" sldId="655"/>
            <ac:cxnSpMk id="59" creationId="{C6C112F2-76E1-918C-3B75-D22FB7306499}"/>
          </ac:cxnSpMkLst>
        </pc:cxnChg>
        <pc:cxnChg chg="mod">
          <ac:chgData name="Ahmed, Shareef" userId="ce7c6025-ca9f-4b65-b3ee-82447e2e582a" providerId="ADAL" clId="{46F125C6-EDA2-45D5-81F0-0C124B66A11B}" dt="2023-11-18T18:22:15.797" v="4124"/>
          <ac:cxnSpMkLst>
            <pc:docMk/>
            <pc:sldMk cId="310000271" sldId="655"/>
            <ac:cxnSpMk id="60" creationId="{E28513D7-E303-FED3-3CE6-71595DCD6150}"/>
          </ac:cxnSpMkLst>
        </pc:cxnChg>
        <pc:cxnChg chg="mod">
          <ac:chgData name="Ahmed, Shareef" userId="ce7c6025-ca9f-4b65-b3ee-82447e2e582a" providerId="ADAL" clId="{46F125C6-EDA2-45D5-81F0-0C124B66A11B}" dt="2023-11-18T18:23:58.346" v="4126" actId="14861"/>
          <ac:cxnSpMkLst>
            <pc:docMk/>
            <pc:sldMk cId="310000271" sldId="655"/>
            <ac:cxnSpMk id="61" creationId="{A3812BD6-4C81-5546-F46F-C9058ED479B0}"/>
          </ac:cxnSpMkLst>
        </pc:cxnChg>
        <pc:cxnChg chg="mod">
          <ac:chgData name="Ahmed, Shareef" userId="ce7c6025-ca9f-4b65-b3ee-82447e2e582a" providerId="ADAL" clId="{46F125C6-EDA2-45D5-81F0-0C124B66A11B}" dt="2023-11-18T18:24:12.606" v="4130" actId="14861"/>
          <ac:cxnSpMkLst>
            <pc:docMk/>
            <pc:sldMk cId="310000271" sldId="655"/>
            <ac:cxnSpMk id="62" creationId="{65E34A59-9C09-CD81-2CE5-3CAAE2B80C54}"/>
          </ac:cxnSpMkLst>
        </pc:cxnChg>
        <pc:cxnChg chg="mod">
          <ac:chgData name="Ahmed, Shareef" userId="ce7c6025-ca9f-4b65-b3ee-82447e2e582a" providerId="ADAL" clId="{46F125C6-EDA2-45D5-81F0-0C124B66A11B}" dt="2023-11-18T18:22:15.797" v="4124"/>
          <ac:cxnSpMkLst>
            <pc:docMk/>
            <pc:sldMk cId="310000271" sldId="655"/>
            <ac:cxnSpMk id="63" creationId="{71DEAD6D-4FB1-5425-CF75-411194D7AA46}"/>
          </ac:cxnSpMkLst>
        </pc:cxnChg>
        <pc:cxnChg chg="mod">
          <ac:chgData name="Ahmed, Shareef" userId="ce7c6025-ca9f-4b65-b3ee-82447e2e582a" providerId="ADAL" clId="{46F125C6-EDA2-45D5-81F0-0C124B66A11B}" dt="2023-11-18T18:22:15.797" v="4124"/>
          <ac:cxnSpMkLst>
            <pc:docMk/>
            <pc:sldMk cId="310000271" sldId="655"/>
            <ac:cxnSpMk id="64" creationId="{0C1DF9CA-E1DB-2A8B-E152-C7D94056E02D}"/>
          </ac:cxnSpMkLst>
        </pc:cxnChg>
        <pc:cxnChg chg="mod">
          <ac:chgData name="Ahmed, Shareef" userId="ce7c6025-ca9f-4b65-b3ee-82447e2e582a" providerId="ADAL" clId="{46F125C6-EDA2-45D5-81F0-0C124B66A11B}" dt="2023-11-18T18:22:15.797" v="4124"/>
          <ac:cxnSpMkLst>
            <pc:docMk/>
            <pc:sldMk cId="310000271" sldId="655"/>
            <ac:cxnSpMk id="65" creationId="{41D584EB-BDFA-BE8F-5636-ADC94645B462}"/>
          </ac:cxnSpMkLst>
        </pc:cxnChg>
        <pc:cxnChg chg="mod">
          <ac:chgData name="Ahmed, Shareef" userId="ce7c6025-ca9f-4b65-b3ee-82447e2e582a" providerId="ADAL" clId="{46F125C6-EDA2-45D5-81F0-0C124B66A11B}" dt="2023-11-18T18:22:15.797" v="4124"/>
          <ac:cxnSpMkLst>
            <pc:docMk/>
            <pc:sldMk cId="310000271" sldId="655"/>
            <ac:cxnSpMk id="66" creationId="{26251677-26CA-9711-43A1-F10441F8AFB9}"/>
          </ac:cxnSpMkLst>
        </pc:cxnChg>
        <pc:cxnChg chg="mod">
          <ac:chgData name="Ahmed, Shareef" userId="ce7c6025-ca9f-4b65-b3ee-82447e2e582a" providerId="ADAL" clId="{46F125C6-EDA2-45D5-81F0-0C124B66A11B}" dt="2023-11-18T18:22:15.797" v="4124"/>
          <ac:cxnSpMkLst>
            <pc:docMk/>
            <pc:sldMk cId="310000271" sldId="655"/>
            <ac:cxnSpMk id="67" creationId="{D2A6F168-436F-B2AD-4953-EA863D6B0E75}"/>
          </ac:cxnSpMkLst>
        </pc:cxnChg>
        <pc:cxnChg chg="mod">
          <ac:chgData name="Ahmed, Shareef" userId="ce7c6025-ca9f-4b65-b3ee-82447e2e582a" providerId="ADAL" clId="{46F125C6-EDA2-45D5-81F0-0C124B66A11B}" dt="2023-11-18T18:22:15.797" v="4124"/>
          <ac:cxnSpMkLst>
            <pc:docMk/>
            <pc:sldMk cId="310000271" sldId="655"/>
            <ac:cxnSpMk id="68" creationId="{3B64E573-FF7C-1072-A91A-3D47576F2926}"/>
          </ac:cxnSpMkLst>
        </pc:cxnChg>
        <pc:cxnChg chg="mod">
          <ac:chgData name="Ahmed, Shareef" userId="ce7c6025-ca9f-4b65-b3ee-82447e2e582a" providerId="ADAL" clId="{46F125C6-EDA2-45D5-81F0-0C124B66A11B}" dt="2023-11-18T18:22:15.797" v="4124"/>
          <ac:cxnSpMkLst>
            <pc:docMk/>
            <pc:sldMk cId="310000271" sldId="655"/>
            <ac:cxnSpMk id="69" creationId="{7AA32FAB-4CE5-0918-4859-4E962E570954}"/>
          </ac:cxnSpMkLst>
        </pc:cxnChg>
      </pc:sldChg>
      <pc:sldChg chg="addSp modSp add mod">
        <pc:chgData name="Ahmed, Shareef" userId="ce7c6025-ca9f-4b65-b3ee-82447e2e582a" providerId="ADAL" clId="{46F125C6-EDA2-45D5-81F0-0C124B66A11B}" dt="2023-11-18T22:10:46.470" v="6012" actId="20577"/>
        <pc:sldMkLst>
          <pc:docMk/>
          <pc:sldMk cId="21981421" sldId="656"/>
        </pc:sldMkLst>
        <pc:spChg chg="add mod">
          <ac:chgData name="Ahmed, Shareef" userId="ce7c6025-ca9f-4b65-b3ee-82447e2e582a" providerId="ADAL" clId="{46F125C6-EDA2-45D5-81F0-0C124B66A11B}" dt="2023-11-18T22:06:40.868" v="5870" actId="207"/>
          <ac:spMkLst>
            <pc:docMk/>
            <pc:sldMk cId="21981421" sldId="656"/>
            <ac:spMk id="6" creationId="{EEBAA222-5329-3953-5C26-B6A568132866}"/>
          </ac:spMkLst>
        </pc:spChg>
        <pc:spChg chg="add mod">
          <ac:chgData name="Ahmed, Shareef" userId="ce7c6025-ca9f-4b65-b3ee-82447e2e582a" providerId="ADAL" clId="{46F125C6-EDA2-45D5-81F0-0C124B66A11B}" dt="2023-11-18T22:10:46.470" v="6012" actId="20577"/>
          <ac:spMkLst>
            <pc:docMk/>
            <pc:sldMk cId="21981421" sldId="656"/>
            <ac:spMk id="7" creationId="{ACDD3687-9C5A-E9A1-B552-D218EE2C25CA}"/>
          </ac:spMkLst>
        </pc:spChg>
        <pc:spChg chg="mod">
          <ac:chgData name="Ahmed, Shareef" userId="ce7c6025-ca9f-4b65-b3ee-82447e2e582a" providerId="ADAL" clId="{46F125C6-EDA2-45D5-81F0-0C124B66A11B}" dt="2023-11-18T21:10:03.452" v="5714" actId="207"/>
          <ac:spMkLst>
            <pc:docMk/>
            <pc:sldMk cId="21981421" sldId="656"/>
            <ac:spMk id="59" creationId="{CD26D4FF-8E11-4727-C565-9F9F67985BB0}"/>
          </ac:spMkLst>
        </pc:spChg>
        <pc:spChg chg="mod">
          <ac:chgData name="Ahmed, Shareef" userId="ce7c6025-ca9f-4b65-b3ee-82447e2e582a" providerId="ADAL" clId="{46F125C6-EDA2-45D5-81F0-0C124B66A11B}" dt="2023-11-18T21:10:03.452" v="5714" actId="207"/>
          <ac:spMkLst>
            <pc:docMk/>
            <pc:sldMk cId="21981421" sldId="656"/>
            <ac:spMk id="60" creationId="{FCF23E43-71FA-F2B9-7948-ACF37B80CBF6}"/>
          </ac:spMkLst>
        </pc:spChg>
        <pc:cxnChg chg="mod">
          <ac:chgData name="Ahmed, Shareef" userId="ce7c6025-ca9f-4b65-b3ee-82447e2e582a" providerId="ADAL" clId="{46F125C6-EDA2-45D5-81F0-0C124B66A11B}" dt="2023-11-18T21:09:42.530" v="5712" actId="14861"/>
          <ac:cxnSpMkLst>
            <pc:docMk/>
            <pc:sldMk cId="21981421" sldId="656"/>
            <ac:cxnSpMk id="69" creationId="{CF09C2EF-808D-F52F-18F0-20F52B1C2C3D}"/>
          </ac:cxnSpMkLst>
        </pc:cxnChg>
      </pc:sldChg>
      <pc:sldChg chg="modSp add del mod">
        <pc:chgData name="Ahmed, Shareef" userId="ce7c6025-ca9f-4b65-b3ee-82447e2e582a" providerId="ADAL" clId="{46F125C6-EDA2-45D5-81F0-0C124B66A11B}" dt="2023-11-18T07:09:51.922" v="4054" actId="2696"/>
        <pc:sldMkLst>
          <pc:docMk/>
          <pc:sldMk cId="1056478762" sldId="656"/>
        </pc:sldMkLst>
        <pc:cxnChg chg="mod">
          <ac:chgData name="Ahmed, Shareef" userId="ce7c6025-ca9f-4b65-b3ee-82447e2e582a" providerId="ADAL" clId="{46F125C6-EDA2-45D5-81F0-0C124B66A11B}" dt="2023-11-18T06:59:15.935" v="3967" actId="14861"/>
          <ac:cxnSpMkLst>
            <pc:docMk/>
            <pc:sldMk cId="1056478762" sldId="656"/>
            <ac:cxnSpMk id="33" creationId="{085FDABF-CBA7-0820-3912-1E94AC341BA2}"/>
          </ac:cxnSpMkLst>
        </pc:cxnChg>
      </pc:sldChg>
      <pc:sldChg chg="addSp delSp modSp add mod">
        <pc:chgData name="Ahmed, Shareef" userId="ce7c6025-ca9f-4b65-b3ee-82447e2e582a" providerId="ADAL" clId="{46F125C6-EDA2-45D5-81F0-0C124B66A11B}" dt="2023-11-18T22:11:25.284" v="6034" actId="20577"/>
        <pc:sldMkLst>
          <pc:docMk/>
          <pc:sldMk cId="3916991177" sldId="657"/>
        </pc:sldMkLst>
        <pc:spChg chg="add mod">
          <ac:chgData name="Ahmed, Shareef" userId="ce7c6025-ca9f-4b65-b3ee-82447e2e582a" providerId="ADAL" clId="{46F125C6-EDA2-45D5-81F0-0C124B66A11B}" dt="2023-11-18T22:07:07.262" v="5888"/>
          <ac:spMkLst>
            <pc:docMk/>
            <pc:sldMk cId="3916991177" sldId="657"/>
            <ac:spMk id="6" creationId="{2B01CA81-1BD3-4EDC-855C-DC5C9C5E1819}"/>
          </ac:spMkLst>
        </pc:spChg>
        <pc:spChg chg="add del mod">
          <ac:chgData name="Ahmed, Shareef" userId="ce7c6025-ca9f-4b65-b3ee-82447e2e582a" providerId="ADAL" clId="{46F125C6-EDA2-45D5-81F0-0C124B66A11B}" dt="2023-11-18T22:10:59.122" v="6013" actId="478"/>
          <ac:spMkLst>
            <pc:docMk/>
            <pc:sldMk cId="3916991177" sldId="657"/>
            <ac:spMk id="7" creationId="{D63C3BDC-E771-66E7-9FF2-95DB59E7A820}"/>
          </ac:spMkLst>
        </pc:spChg>
        <pc:spChg chg="add del mod">
          <ac:chgData name="Ahmed, Shareef" userId="ce7c6025-ca9f-4b65-b3ee-82447e2e582a" providerId="ADAL" clId="{46F125C6-EDA2-45D5-81F0-0C124B66A11B}" dt="2023-11-18T22:11:09.975" v="6016" actId="478"/>
          <ac:spMkLst>
            <pc:docMk/>
            <pc:sldMk cId="3916991177" sldId="657"/>
            <ac:spMk id="8" creationId="{782F4BDB-3A2F-56C5-5490-FA31CA1A8CB0}"/>
          </ac:spMkLst>
        </pc:spChg>
        <pc:spChg chg="add mod">
          <ac:chgData name="Ahmed, Shareef" userId="ce7c6025-ca9f-4b65-b3ee-82447e2e582a" providerId="ADAL" clId="{46F125C6-EDA2-45D5-81F0-0C124B66A11B}" dt="2023-11-18T22:11:25.284" v="6034" actId="20577"/>
          <ac:spMkLst>
            <pc:docMk/>
            <pc:sldMk cId="3916991177" sldId="657"/>
            <ac:spMk id="9" creationId="{973092AE-B3EB-C010-46BB-27E14C9E6F41}"/>
          </ac:spMkLst>
        </pc:spChg>
        <pc:spChg chg="mod">
          <ac:chgData name="Ahmed, Shareef" userId="ce7c6025-ca9f-4b65-b3ee-82447e2e582a" providerId="ADAL" clId="{46F125C6-EDA2-45D5-81F0-0C124B66A11B}" dt="2023-11-18T21:25:10.748" v="5795" actId="207"/>
          <ac:spMkLst>
            <pc:docMk/>
            <pc:sldMk cId="3916991177" sldId="657"/>
            <ac:spMk id="56" creationId="{DF1DD322-48A9-93F8-5BDA-EFAD80428F39}"/>
          </ac:spMkLst>
        </pc:spChg>
        <pc:spChg chg="mod">
          <ac:chgData name="Ahmed, Shareef" userId="ce7c6025-ca9f-4b65-b3ee-82447e2e582a" providerId="ADAL" clId="{46F125C6-EDA2-45D5-81F0-0C124B66A11B}" dt="2023-11-18T21:25:10.748" v="5795" actId="207"/>
          <ac:spMkLst>
            <pc:docMk/>
            <pc:sldMk cId="3916991177" sldId="657"/>
            <ac:spMk id="62" creationId="{46E2366E-F435-9783-63CD-3E4752A9E7DE}"/>
          </ac:spMkLst>
        </pc:spChg>
        <pc:cxnChg chg="mod">
          <ac:chgData name="Ahmed, Shareef" userId="ce7c6025-ca9f-4b65-b3ee-82447e2e582a" providerId="ADAL" clId="{46F125C6-EDA2-45D5-81F0-0C124B66A11B}" dt="2023-11-18T21:11:09.950" v="5717" actId="14861"/>
          <ac:cxnSpMkLst>
            <pc:docMk/>
            <pc:sldMk cId="3916991177" sldId="657"/>
            <ac:cxnSpMk id="75" creationId="{B28B61E3-FD96-59B3-84B5-F8888EAD7ABB}"/>
          </ac:cxnSpMkLst>
        </pc:cxnChg>
      </pc:sldChg>
      <pc:sldChg chg="addSp delSp modSp add mod">
        <pc:chgData name="Ahmed, Shareef" userId="ce7c6025-ca9f-4b65-b3ee-82447e2e582a" providerId="ADAL" clId="{46F125C6-EDA2-45D5-81F0-0C124B66A11B}" dt="2023-11-18T22:13:24.699" v="6120" actId="20577"/>
        <pc:sldMkLst>
          <pc:docMk/>
          <pc:sldMk cId="4226903844" sldId="658"/>
        </pc:sldMkLst>
        <pc:spChg chg="add mod">
          <ac:chgData name="Ahmed, Shareef" userId="ce7c6025-ca9f-4b65-b3ee-82447e2e582a" providerId="ADAL" clId="{46F125C6-EDA2-45D5-81F0-0C124B66A11B}" dt="2023-11-18T22:07:32.023" v="5896"/>
          <ac:spMkLst>
            <pc:docMk/>
            <pc:sldMk cId="4226903844" sldId="658"/>
            <ac:spMk id="6" creationId="{898D4600-3081-0E04-C390-B767104ECA93}"/>
          </ac:spMkLst>
        </pc:spChg>
        <pc:spChg chg="add del mod">
          <ac:chgData name="Ahmed, Shareef" userId="ce7c6025-ca9f-4b65-b3ee-82447e2e582a" providerId="ADAL" clId="{46F125C6-EDA2-45D5-81F0-0C124B66A11B}" dt="2023-11-18T22:13:03.527" v="6070" actId="478"/>
          <ac:spMkLst>
            <pc:docMk/>
            <pc:sldMk cId="4226903844" sldId="658"/>
            <ac:spMk id="7" creationId="{D42CDC04-7050-5B00-9C32-A48634F2ECCE}"/>
          </ac:spMkLst>
        </pc:spChg>
        <pc:spChg chg="add mod">
          <ac:chgData name="Ahmed, Shareef" userId="ce7c6025-ca9f-4b65-b3ee-82447e2e582a" providerId="ADAL" clId="{46F125C6-EDA2-45D5-81F0-0C124B66A11B}" dt="2023-11-18T22:13:24.699" v="6120" actId="20577"/>
          <ac:spMkLst>
            <pc:docMk/>
            <pc:sldMk cId="4226903844" sldId="658"/>
            <ac:spMk id="8" creationId="{B2C7B4A0-3D79-D78A-7CE9-DAC2B42ACAB1}"/>
          </ac:spMkLst>
        </pc:spChg>
        <pc:spChg chg="mod">
          <ac:chgData name="Ahmed, Shareef" userId="ce7c6025-ca9f-4b65-b3ee-82447e2e582a" providerId="ADAL" clId="{46F125C6-EDA2-45D5-81F0-0C124B66A11B}" dt="2023-11-18T22:08:30.977" v="5902" actId="207"/>
          <ac:spMkLst>
            <pc:docMk/>
            <pc:sldMk cId="4226903844" sldId="658"/>
            <ac:spMk id="56" creationId="{DF1DD322-48A9-93F8-5BDA-EFAD80428F39}"/>
          </ac:spMkLst>
        </pc:spChg>
        <pc:spChg chg="mod">
          <ac:chgData name="Ahmed, Shareef" userId="ce7c6025-ca9f-4b65-b3ee-82447e2e582a" providerId="ADAL" clId="{46F125C6-EDA2-45D5-81F0-0C124B66A11B}" dt="2023-11-18T21:12:51.297" v="5722" actId="207"/>
          <ac:spMkLst>
            <pc:docMk/>
            <pc:sldMk cId="4226903844" sldId="658"/>
            <ac:spMk id="61" creationId="{E6B1C37C-BD5B-F41E-4069-A48EE18E5DC1}"/>
          </ac:spMkLst>
        </pc:spChg>
        <pc:spChg chg="mod">
          <ac:chgData name="Ahmed, Shareef" userId="ce7c6025-ca9f-4b65-b3ee-82447e2e582a" providerId="ADAL" clId="{46F125C6-EDA2-45D5-81F0-0C124B66A11B}" dt="2023-11-18T22:08:30.977" v="5902" actId="207"/>
          <ac:spMkLst>
            <pc:docMk/>
            <pc:sldMk cId="4226903844" sldId="658"/>
            <ac:spMk id="62" creationId="{46E2366E-F435-9783-63CD-3E4752A9E7DE}"/>
          </ac:spMkLst>
        </pc:spChg>
        <pc:grpChg chg="mod">
          <ac:chgData name="Ahmed, Shareef" userId="ce7c6025-ca9f-4b65-b3ee-82447e2e582a" providerId="ADAL" clId="{46F125C6-EDA2-45D5-81F0-0C124B66A11B}" dt="2023-11-18T22:08:09.102" v="5898" actId="1076"/>
          <ac:grpSpMkLst>
            <pc:docMk/>
            <pc:sldMk cId="4226903844" sldId="658"/>
            <ac:grpSpMk id="53" creationId="{B203FF83-91ED-D84F-EBCD-8668803BB444}"/>
          </ac:grpSpMkLst>
        </pc:grpChg>
        <pc:cxnChg chg="mod">
          <ac:chgData name="Ahmed, Shareef" userId="ce7c6025-ca9f-4b65-b3ee-82447e2e582a" providerId="ADAL" clId="{46F125C6-EDA2-45D5-81F0-0C124B66A11B}" dt="2023-11-18T21:11:33.447" v="5720" actId="14861"/>
          <ac:cxnSpMkLst>
            <pc:docMk/>
            <pc:sldMk cId="4226903844" sldId="658"/>
            <ac:cxnSpMk id="68" creationId="{68C85E08-408D-1206-A2B9-163081B39C39}"/>
          </ac:cxnSpMkLst>
        </pc:cxnChg>
        <pc:cxnChg chg="mod">
          <ac:chgData name="Ahmed, Shareef" userId="ce7c6025-ca9f-4b65-b3ee-82447e2e582a" providerId="ADAL" clId="{46F125C6-EDA2-45D5-81F0-0C124B66A11B}" dt="2023-11-18T22:08:20.605" v="5900" actId="14861"/>
          <ac:cxnSpMkLst>
            <pc:docMk/>
            <pc:sldMk cId="4226903844" sldId="658"/>
            <ac:cxnSpMk id="76" creationId="{DB7D40F1-06CD-988B-CB1E-6905AC960133}"/>
          </ac:cxnSpMkLst>
        </pc:cxnChg>
      </pc:sldChg>
      <pc:sldChg chg="addSp delSp modSp add mod">
        <pc:chgData name="Ahmed, Shareef" userId="ce7c6025-ca9f-4b65-b3ee-82447e2e582a" providerId="ADAL" clId="{46F125C6-EDA2-45D5-81F0-0C124B66A11B}" dt="2023-11-18T22:13:44.986" v="6154" actId="20577"/>
        <pc:sldMkLst>
          <pc:docMk/>
          <pc:sldMk cId="3930835279" sldId="659"/>
        </pc:sldMkLst>
        <pc:spChg chg="add del mod">
          <ac:chgData name="Ahmed, Shareef" userId="ce7c6025-ca9f-4b65-b3ee-82447e2e582a" providerId="ADAL" clId="{46F125C6-EDA2-45D5-81F0-0C124B66A11B}" dt="2023-11-18T21:25:41.654" v="5799" actId="478"/>
          <ac:spMkLst>
            <pc:docMk/>
            <pc:sldMk cId="3930835279" sldId="659"/>
            <ac:spMk id="6" creationId="{5CC8D0A0-8DEF-72CD-1C28-6B3A0FF9AB46}"/>
          </ac:spMkLst>
        </pc:spChg>
        <pc:spChg chg="add del mod">
          <ac:chgData name="Ahmed, Shareef" userId="ce7c6025-ca9f-4b65-b3ee-82447e2e582a" providerId="ADAL" clId="{46F125C6-EDA2-45D5-81F0-0C124B66A11B}" dt="2023-11-18T21:25:37.804" v="5797" actId="478"/>
          <ac:spMkLst>
            <pc:docMk/>
            <pc:sldMk cId="3930835279" sldId="659"/>
            <ac:spMk id="10" creationId="{BC973A9B-A7E5-03E9-E5B1-517C2A1CA1FE}"/>
          </ac:spMkLst>
        </pc:spChg>
        <pc:spChg chg="add mod">
          <ac:chgData name="Ahmed, Shareef" userId="ce7c6025-ca9f-4b65-b3ee-82447e2e582a" providerId="ADAL" clId="{46F125C6-EDA2-45D5-81F0-0C124B66A11B}" dt="2023-11-18T22:10:12.109" v="5986"/>
          <ac:spMkLst>
            <pc:docMk/>
            <pc:sldMk cId="3930835279" sldId="659"/>
            <ac:spMk id="11" creationId="{6A83DFA0-8FE3-357A-9B03-7480854AAF49}"/>
          </ac:spMkLst>
        </pc:spChg>
        <pc:spChg chg="add mod">
          <ac:chgData name="Ahmed, Shareef" userId="ce7c6025-ca9f-4b65-b3ee-82447e2e582a" providerId="ADAL" clId="{46F125C6-EDA2-45D5-81F0-0C124B66A11B}" dt="2023-11-18T22:13:44.986" v="6154" actId="20577"/>
          <ac:spMkLst>
            <pc:docMk/>
            <pc:sldMk cId="3930835279" sldId="659"/>
            <ac:spMk id="12" creationId="{033A5CF9-49A9-49C8-3944-2CE7E474ACD5}"/>
          </ac:spMkLst>
        </pc:spChg>
        <pc:spChg chg="mod">
          <ac:chgData name="Ahmed, Shareef" userId="ce7c6025-ca9f-4b65-b3ee-82447e2e582a" providerId="ADAL" clId="{46F125C6-EDA2-45D5-81F0-0C124B66A11B}" dt="2023-11-18T22:09:46.535" v="5983" actId="207"/>
          <ac:spMkLst>
            <pc:docMk/>
            <pc:sldMk cId="3930835279" sldId="659"/>
            <ac:spMk id="54" creationId="{56B086ED-EA59-109B-B015-CC6CB481E3BD}"/>
          </ac:spMkLst>
        </pc:spChg>
        <pc:spChg chg="mod">
          <ac:chgData name="Ahmed, Shareef" userId="ce7c6025-ca9f-4b65-b3ee-82447e2e582a" providerId="ADAL" clId="{46F125C6-EDA2-45D5-81F0-0C124B66A11B}" dt="2023-11-18T22:09:46.535" v="5983" actId="207"/>
          <ac:spMkLst>
            <pc:docMk/>
            <pc:sldMk cId="3930835279" sldId="659"/>
            <ac:spMk id="55" creationId="{370EF4A1-FBB9-866C-F26A-2D7CEF881B8E}"/>
          </ac:spMkLst>
        </pc:spChg>
        <pc:cxnChg chg="add del mod">
          <ac:chgData name="Ahmed, Shareef" userId="ce7c6025-ca9f-4b65-b3ee-82447e2e582a" providerId="ADAL" clId="{46F125C6-EDA2-45D5-81F0-0C124B66A11B}" dt="2023-11-18T21:25:39.915" v="5798" actId="478"/>
          <ac:cxnSpMkLst>
            <pc:docMk/>
            <pc:sldMk cId="3930835279" sldId="659"/>
            <ac:cxnSpMk id="8" creationId="{768FCE48-6651-B054-EAED-0FAC941A7603}"/>
          </ac:cxnSpMkLst>
        </pc:cxnChg>
        <pc:cxnChg chg="mod">
          <ac:chgData name="Ahmed, Shareef" userId="ce7c6025-ca9f-4b65-b3ee-82447e2e582a" providerId="ADAL" clId="{46F125C6-EDA2-45D5-81F0-0C124B66A11B}" dt="2023-11-18T22:10:01.825" v="5985" actId="14861"/>
          <ac:cxnSpMkLst>
            <pc:docMk/>
            <pc:sldMk cId="3930835279" sldId="659"/>
            <ac:cxnSpMk id="63" creationId="{16570B96-6304-EF55-B168-A82CBD85908B}"/>
          </ac:cxnSpMkLst>
        </pc:cxnChg>
        <pc:cxnChg chg="mod">
          <ac:chgData name="Ahmed, Shareef" userId="ce7c6025-ca9f-4b65-b3ee-82447e2e582a" providerId="ADAL" clId="{46F125C6-EDA2-45D5-81F0-0C124B66A11B}" dt="2023-11-18T22:09:31.682" v="5982" actId="14861"/>
          <ac:cxnSpMkLst>
            <pc:docMk/>
            <pc:sldMk cId="3930835279" sldId="659"/>
            <ac:cxnSpMk id="76" creationId="{DB7D40F1-06CD-988B-CB1E-6905AC960133}"/>
          </ac:cxnSpMkLst>
        </pc:cxnChg>
      </pc:sldChg>
      <pc:sldChg chg="delSp modSp add del mod">
        <pc:chgData name="Ahmed, Shareef" userId="ce7c6025-ca9f-4b65-b3ee-82447e2e582a" providerId="ADAL" clId="{46F125C6-EDA2-45D5-81F0-0C124B66A11B}" dt="2023-11-18T22:13:55.400" v="6155" actId="2696"/>
        <pc:sldMkLst>
          <pc:docMk/>
          <pc:sldMk cId="2944180513" sldId="660"/>
        </pc:sldMkLst>
        <pc:spChg chg="del">
          <ac:chgData name="Ahmed, Shareef" userId="ce7c6025-ca9f-4b65-b3ee-82447e2e582a" providerId="ADAL" clId="{46F125C6-EDA2-45D5-81F0-0C124B66A11B}" dt="2023-11-18T21:18:03.043" v="5773" actId="478"/>
          <ac:spMkLst>
            <pc:docMk/>
            <pc:sldMk cId="2944180513" sldId="660"/>
            <ac:spMk id="6" creationId="{5CC8D0A0-8DEF-72CD-1C28-6B3A0FF9AB46}"/>
          </ac:spMkLst>
        </pc:spChg>
        <pc:spChg chg="del">
          <ac:chgData name="Ahmed, Shareef" userId="ce7c6025-ca9f-4b65-b3ee-82447e2e582a" providerId="ADAL" clId="{46F125C6-EDA2-45D5-81F0-0C124B66A11B}" dt="2023-11-18T21:18:07.185" v="5775" actId="478"/>
          <ac:spMkLst>
            <pc:docMk/>
            <pc:sldMk cId="2944180513" sldId="660"/>
            <ac:spMk id="10" creationId="{BC973A9B-A7E5-03E9-E5B1-517C2A1CA1FE}"/>
          </ac:spMkLst>
        </pc:spChg>
        <pc:spChg chg="mod">
          <ac:chgData name="Ahmed, Shareef" userId="ce7c6025-ca9f-4b65-b3ee-82447e2e582a" providerId="ADAL" clId="{46F125C6-EDA2-45D5-81F0-0C124B66A11B}" dt="2023-11-18T21:23:16.202" v="5792" actId="207"/>
          <ac:spMkLst>
            <pc:docMk/>
            <pc:sldMk cId="2944180513" sldId="660"/>
            <ac:spMk id="54" creationId="{56B086ED-EA59-109B-B015-CC6CB481E3BD}"/>
          </ac:spMkLst>
        </pc:spChg>
        <pc:spChg chg="mod">
          <ac:chgData name="Ahmed, Shareef" userId="ce7c6025-ca9f-4b65-b3ee-82447e2e582a" providerId="ADAL" clId="{46F125C6-EDA2-45D5-81F0-0C124B66A11B}" dt="2023-11-18T21:23:16.202" v="5792" actId="207"/>
          <ac:spMkLst>
            <pc:docMk/>
            <pc:sldMk cId="2944180513" sldId="660"/>
            <ac:spMk id="55" creationId="{370EF4A1-FBB9-866C-F26A-2D7CEF881B8E}"/>
          </ac:spMkLst>
        </pc:spChg>
        <pc:cxnChg chg="del">
          <ac:chgData name="Ahmed, Shareef" userId="ce7c6025-ca9f-4b65-b3ee-82447e2e582a" providerId="ADAL" clId="{46F125C6-EDA2-45D5-81F0-0C124B66A11B}" dt="2023-11-18T21:18:04.772" v="5774" actId="478"/>
          <ac:cxnSpMkLst>
            <pc:docMk/>
            <pc:sldMk cId="2944180513" sldId="660"/>
            <ac:cxnSpMk id="8" creationId="{768FCE48-6651-B054-EAED-0FAC941A7603}"/>
          </ac:cxnSpMkLst>
        </pc:cxnChg>
        <pc:cxnChg chg="mod">
          <ac:chgData name="Ahmed, Shareef" userId="ce7c6025-ca9f-4b65-b3ee-82447e2e582a" providerId="ADAL" clId="{46F125C6-EDA2-45D5-81F0-0C124B66A11B}" dt="2023-11-18T21:18:19.437" v="5777" actId="14861"/>
          <ac:cxnSpMkLst>
            <pc:docMk/>
            <pc:sldMk cId="2944180513" sldId="660"/>
            <ac:cxnSpMk id="63" creationId="{16570B96-6304-EF55-B168-A82CBD85908B}"/>
          </ac:cxnSpMkLst>
        </pc:cxnChg>
      </pc:sldChg>
      <pc:sldChg chg="addSp modSp add del mod">
        <pc:chgData name="Ahmed, Shareef" userId="ce7c6025-ca9f-4b65-b3ee-82447e2e582a" providerId="ADAL" clId="{46F125C6-EDA2-45D5-81F0-0C124B66A11B}" dt="2023-11-18T22:19:49.594" v="6267" actId="2696"/>
        <pc:sldMkLst>
          <pc:docMk/>
          <pc:sldMk cId="2452157282" sldId="661"/>
        </pc:sldMkLst>
        <pc:spChg chg="add mod">
          <ac:chgData name="Ahmed, Shareef" userId="ce7c6025-ca9f-4b65-b3ee-82447e2e582a" providerId="ADAL" clId="{46F125C6-EDA2-45D5-81F0-0C124B66A11B}" dt="2023-11-18T21:21:23.843" v="5784" actId="14100"/>
          <ac:spMkLst>
            <pc:docMk/>
            <pc:sldMk cId="2452157282" sldId="661"/>
            <ac:spMk id="6" creationId="{5FBAABC1-43ED-70EA-B781-67A14AAB50F0}"/>
          </ac:spMkLst>
        </pc:spChg>
        <pc:spChg chg="add mod">
          <ac:chgData name="Ahmed, Shareef" userId="ce7c6025-ca9f-4b65-b3ee-82447e2e582a" providerId="ADAL" clId="{46F125C6-EDA2-45D5-81F0-0C124B66A11B}" dt="2023-11-18T21:21:07.209" v="5780" actId="1076"/>
          <ac:spMkLst>
            <pc:docMk/>
            <pc:sldMk cId="2452157282" sldId="661"/>
            <ac:spMk id="8" creationId="{6D3C7D33-95A6-1F99-199D-7195CDE8DC96}"/>
          </ac:spMkLst>
        </pc:spChg>
        <pc:spChg chg="mod">
          <ac:chgData name="Ahmed, Shareef" userId="ce7c6025-ca9f-4b65-b3ee-82447e2e582a" providerId="ADAL" clId="{46F125C6-EDA2-45D5-81F0-0C124B66A11B}" dt="2023-11-18T21:23:28.057" v="5793" actId="207"/>
          <ac:spMkLst>
            <pc:docMk/>
            <pc:sldMk cId="2452157282" sldId="661"/>
            <ac:spMk id="54" creationId="{56B086ED-EA59-109B-B015-CC6CB481E3BD}"/>
          </ac:spMkLst>
        </pc:spChg>
        <pc:spChg chg="mod">
          <ac:chgData name="Ahmed, Shareef" userId="ce7c6025-ca9f-4b65-b3ee-82447e2e582a" providerId="ADAL" clId="{46F125C6-EDA2-45D5-81F0-0C124B66A11B}" dt="2023-11-18T21:23:28.057" v="5793" actId="207"/>
          <ac:spMkLst>
            <pc:docMk/>
            <pc:sldMk cId="2452157282" sldId="661"/>
            <ac:spMk id="55" creationId="{370EF4A1-FBB9-866C-F26A-2D7CEF881B8E}"/>
          </ac:spMkLst>
        </pc:spChg>
        <pc:spChg chg="mod">
          <ac:chgData name="Ahmed, Shareef" userId="ce7c6025-ca9f-4b65-b3ee-82447e2e582a" providerId="ADAL" clId="{46F125C6-EDA2-45D5-81F0-0C124B66A11B}" dt="2023-11-18T21:23:55.829" v="5794" actId="207"/>
          <ac:spMkLst>
            <pc:docMk/>
            <pc:sldMk cId="2452157282" sldId="661"/>
            <ac:spMk id="57" creationId="{CF1CE1A2-CFD0-3CBA-9694-733FAC257A09}"/>
          </ac:spMkLst>
        </pc:spChg>
        <pc:cxnChg chg="add mod">
          <ac:chgData name="Ahmed, Shareef" userId="ce7c6025-ca9f-4b65-b3ee-82447e2e582a" providerId="ADAL" clId="{46F125C6-EDA2-45D5-81F0-0C124B66A11B}" dt="2023-11-18T21:21:31.990" v="5786" actId="14100"/>
          <ac:cxnSpMkLst>
            <pc:docMk/>
            <pc:sldMk cId="2452157282" sldId="661"/>
            <ac:cxnSpMk id="7" creationId="{9C1B2C40-7096-06CF-6643-E9A6675B9CF5}"/>
          </ac:cxnSpMkLst>
        </pc:cxnChg>
        <pc:cxnChg chg="mod">
          <ac:chgData name="Ahmed, Shareef" userId="ce7c6025-ca9f-4b65-b3ee-82447e2e582a" providerId="ADAL" clId="{46F125C6-EDA2-45D5-81F0-0C124B66A11B}" dt="2023-11-18T21:21:46.452" v="5788" actId="14861"/>
          <ac:cxnSpMkLst>
            <pc:docMk/>
            <pc:sldMk cId="2452157282" sldId="661"/>
            <ac:cxnSpMk id="65" creationId="{1447C99C-23B9-641A-EEDB-D8EB70C4C0FC}"/>
          </ac:cxnSpMkLst>
        </pc:cxnChg>
      </pc:sldChg>
      <pc:sldChg chg="delSp modSp add del mod">
        <pc:chgData name="Ahmed, Shareef" userId="ce7c6025-ca9f-4b65-b3ee-82447e2e582a" providerId="ADAL" clId="{46F125C6-EDA2-45D5-81F0-0C124B66A11B}" dt="2023-11-18T22:19:49.594" v="6267" actId="2696"/>
        <pc:sldMkLst>
          <pc:docMk/>
          <pc:sldMk cId="3925383049" sldId="662"/>
        </pc:sldMkLst>
        <pc:spChg chg="del">
          <ac:chgData name="Ahmed, Shareef" userId="ce7c6025-ca9f-4b65-b3ee-82447e2e582a" providerId="ADAL" clId="{46F125C6-EDA2-45D5-81F0-0C124B66A11B}" dt="2023-11-18T21:22:47.774" v="5791" actId="478"/>
          <ac:spMkLst>
            <pc:docMk/>
            <pc:sldMk cId="3925383049" sldId="662"/>
            <ac:spMk id="6" creationId="{5FBAABC1-43ED-70EA-B781-67A14AAB50F0}"/>
          </ac:spMkLst>
        </pc:spChg>
        <pc:cxnChg chg="del mod">
          <ac:chgData name="Ahmed, Shareef" userId="ce7c6025-ca9f-4b65-b3ee-82447e2e582a" providerId="ADAL" clId="{46F125C6-EDA2-45D5-81F0-0C124B66A11B}" dt="2023-11-18T21:22:42.828" v="5790" actId="478"/>
          <ac:cxnSpMkLst>
            <pc:docMk/>
            <pc:sldMk cId="3925383049" sldId="662"/>
            <ac:cxnSpMk id="7" creationId="{9C1B2C40-7096-06CF-6643-E9A6675B9CF5}"/>
          </ac:cxnSpMkLst>
        </pc:cxnChg>
      </pc:sldChg>
      <pc:sldChg chg="modSp add mod">
        <pc:chgData name="Ahmed, Shareef" userId="ce7c6025-ca9f-4b65-b3ee-82447e2e582a" providerId="ADAL" clId="{46F125C6-EDA2-45D5-81F0-0C124B66A11B}" dt="2023-11-18T22:12:56.816" v="6069" actId="20577"/>
        <pc:sldMkLst>
          <pc:docMk/>
          <pc:sldMk cId="2778888509" sldId="663"/>
        </pc:sldMkLst>
        <pc:spChg chg="mod">
          <ac:chgData name="Ahmed, Shareef" userId="ce7c6025-ca9f-4b65-b3ee-82447e2e582a" providerId="ADAL" clId="{46F125C6-EDA2-45D5-81F0-0C124B66A11B}" dt="2023-11-18T22:12:56.816" v="6069" actId="20577"/>
          <ac:spMkLst>
            <pc:docMk/>
            <pc:sldMk cId="2778888509" sldId="663"/>
            <ac:spMk id="9" creationId="{973092AE-B3EB-C010-46BB-27E14C9E6F41}"/>
          </ac:spMkLst>
        </pc:spChg>
        <pc:spChg chg="mod">
          <ac:chgData name="Ahmed, Shareef" userId="ce7c6025-ca9f-4b65-b3ee-82447e2e582a" providerId="ADAL" clId="{46F125C6-EDA2-45D5-81F0-0C124B66A11B}" dt="2023-11-18T22:11:52.213" v="6036" actId="207"/>
          <ac:spMkLst>
            <pc:docMk/>
            <pc:sldMk cId="2778888509" sldId="663"/>
            <ac:spMk id="61" creationId="{E6B1C37C-BD5B-F41E-4069-A48EE18E5DC1}"/>
          </ac:spMkLst>
        </pc:spChg>
        <pc:cxnChg chg="mod">
          <ac:chgData name="Ahmed, Shareef" userId="ce7c6025-ca9f-4b65-b3ee-82447e2e582a" providerId="ADAL" clId="{46F125C6-EDA2-45D5-81F0-0C124B66A11B}" dt="2023-11-18T22:12:04.347" v="6038" actId="14861"/>
          <ac:cxnSpMkLst>
            <pc:docMk/>
            <pc:sldMk cId="2778888509" sldId="663"/>
            <ac:cxnSpMk id="68" creationId="{68C85E08-408D-1206-A2B9-163081B39C39}"/>
          </ac:cxnSpMkLst>
        </pc:cxnChg>
      </pc:sldChg>
      <pc:sldChg chg="modSp add mod">
        <pc:chgData name="Ahmed, Shareef" userId="ce7c6025-ca9f-4b65-b3ee-82447e2e582a" providerId="ADAL" clId="{46F125C6-EDA2-45D5-81F0-0C124B66A11B}" dt="2023-11-18T22:18:40.475" v="6254" actId="207"/>
        <pc:sldMkLst>
          <pc:docMk/>
          <pc:sldMk cId="3182161770" sldId="664"/>
        </pc:sldMkLst>
        <pc:spChg chg="mod">
          <ac:chgData name="Ahmed, Shareef" userId="ce7c6025-ca9f-4b65-b3ee-82447e2e582a" providerId="ADAL" clId="{46F125C6-EDA2-45D5-81F0-0C124B66A11B}" dt="2023-11-18T22:18:20.862" v="6251" actId="20577"/>
          <ac:spMkLst>
            <pc:docMk/>
            <pc:sldMk cId="3182161770" sldId="664"/>
            <ac:spMk id="12" creationId="{033A5CF9-49A9-49C8-3944-2CE7E474ACD5}"/>
          </ac:spMkLst>
        </pc:spChg>
        <pc:spChg chg="mod">
          <ac:chgData name="Ahmed, Shareef" userId="ce7c6025-ca9f-4b65-b3ee-82447e2e582a" providerId="ADAL" clId="{46F125C6-EDA2-45D5-81F0-0C124B66A11B}" dt="2023-11-18T22:18:40.475" v="6254" actId="207"/>
          <ac:spMkLst>
            <pc:docMk/>
            <pc:sldMk cId="3182161770" sldId="664"/>
            <ac:spMk id="54" creationId="{56B086ED-EA59-109B-B015-CC6CB481E3BD}"/>
          </ac:spMkLst>
        </pc:spChg>
        <pc:spChg chg="mod">
          <ac:chgData name="Ahmed, Shareef" userId="ce7c6025-ca9f-4b65-b3ee-82447e2e582a" providerId="ADAL" clId="{46F125C6-EDA2-45D5-81F0-0C124B66A11B}" dt="2023-11-18T22:18:40.475" v="6254" actId="207"/>
          <ac:spMkLst>
            <pc:docMk/>
            <pc:sldMk cId="3182161770" sldId="664"/>
            <ac:spMk id="55" creationId="{370EF4A1-FBB9-866C-F26A-2D7CEF881B8E}"/>
          </ac:spMkLst>
        </pc:spChg>
        <pc:cxnChg chg="mod">
          <ac:chgData name="Ahmed, Shareef" userId="ce7c6025-ca9f-4b65-b3ee-82447e2e582a" providerId="ADAL" clId="{46F125C6-EDA2-45D5-81F0-0C124B66A11B}" dt="2023-11-18T22:18:34.745" v="6253" actId="14861"/>
          <ac:cxnSpMkLst>
            <pc:docMk/>
            <pc:sldMk cId="3182161770" sldId="664"/>
            <ac:cxnSpMk id="70" creationId="{3F0D3A9D-49F7-F7B5-F947-B4778955D884}"/>
          </ac:cxnSpMkLst>
        </pc:cxnChg>
      </pc:sldChg>
      <pc:sldChg chg="addSp delSp modSp add mod">
        <pc:chgData name="Ahmed, Shareef" userId="ce7c6025-ca9f-4b65-b3ee-82447e2e582a" providerId="ADAL" clId="{46F125C6-EDA2-45D5-81F0-0C124B66A11B}" dt="2023-11-18T22:19:39.010" v="6266" actId="478"/>
        <pc:sldMkLst>
          <pc:docMk/>
          <pc:sldMk cId="2207359007" sldId="665"/>
        </pc:sldMkLst>
        <pc:spChg chg="add mod">
          <ac:chgData name="Ahmed, Shareef" userId="ce7c6025-ca9f-4b65-b3ee-82447e2e582a" providerId="ADAL" clId="{46F125C6-EDA2-45D5-81F0-0C124B66A11B}" dt="2023-11-18T22:19:18.409" v="6261" actId="1076"/>
          <ac:spMkLst>
            <pc:docMk/>
            <pc:sldMk cId="2207359007" sldId="665"/>
            <ac:spMk id="6" creationId="{98DB8C61-2F43-D9C7-99F5-98E310AD8F1D}"/>
          </ac:spMkLst>
        </pc:spChg>
        <pc:spChg chg="add mod">
          <ac:chgData name="Ahmed, Shareef" userId="ce7c6025-ca9f-4b65-b3ee-82447e2e582a" providerId="ADAL" clId="{46F125C6-EDA2-45D5-81F0-0C124B66A11B}" dt="2023-11-18T22:19:31.780" v="6265" actId="1076"/>
          <ac:spMkLst>
            <pc:docMk/>
            <pc:sldMk cId="2207359007" sldId="665"/>
            <ac:spMk id="8" creationId="{41BD0D7D-D82F-9C1C-D08D-E5A6CAB03BD8}"/>
          </ac:spMkLst>
        </pc:spChg>
        <pc:spChg chg="del">
          <ac:chgData name="Ahmed, Shareef" userId="ce7c6025-ca9f-4b65-b3ee-82447e2e582a" providerId="ADAL" clId="{46F125C6-EDA2-45D5-81F0-0C124B66A11B}" dt="2023-11-18T22:19:39.010" v="6266" actId="478"/>
          <ac:spMkLst>
            <pc:docMk/>
            <pc:sldMk cId="2207359007" sldId="665"/>
            <ac:spMk id="12" creationId="{033A5CF9-49A9-49C8-3944-2CE7E474ACD5}"/>
          </ac:spMkLst>
        </pc:spChg>
        <pc:cxnChg chg="add mod">
          <ac:chgData name="Ahmed, Shareef" userId="ce7c6025-ca9f-4b65-b3ee-82447e2e582a" providerId="ADAL" clId="{46F125C6-EDA2-45D5-81F0-0C124B66A11B}" dt="2023-11-18T22:19:28.319" v="6264" actId="14100"/>
          <ac:cxnSpMkLst>
            <pc:docMk/>
            <pc:sldMk cId="2207359007" sldId="665"/>
            <ac:cxnSpMk id="7" creationId="{2AB51CE4-6BF8-78AD-3680-476D805085D5}"/>
          </ac:cxnSpMkLst>
        </pc:cxnChg>
      </pc:sldChg>
      <pc:sldChg chg="modSp add mod">
        <pc:chgData name="Ahmed, Shareef" userId="ce7c6025-ca9f-4b65-b3ee-82447e2e582a" providerId="ADAL" clId="{46F125C6-EDA2-45D5-81F0-0C124B66A11B}" dt="2023-11-18T22:22:24.570" v="6304" actId="207"/>
        <pc:sldMkLst>
          <pc:docMk/>
          <pc:sldMk cId="9440845" sldId="666"/>
        </pc:sldMkLst>
        <pc:spChg chg="mod">
          <ac:chgData name="Ahmed, Shareef" userId="ce7c6025-ca9f-4b65-b3ee-82447e2e582a" providerId="ADAL" clId="{46F125C6-EDA2-45D5-81F0-0C124B66A11B}" dt="2023-11-18T22:21:43.539" v="6298" actId="20577"/>
          <ac:spMkLst>
            <pc:docMk/>
            <pc:sldMk cId="9440845" sldId="666"/>
            <ac:spMk id="12" creationId="{033A5CF9-49A9-49C8-3944-2CE7E474ACD5}"/>
          </ac:spMkLst>
        </pc:spChg>
        <pc:spChg chg="mod">
          <ac:chgData name="Ahmed, Shareef" userId="ce7c6025-ca9f-4b65-b3ee-82447e2e582a" providerId="ADAL" clId="{46F125C6-EDA2-45D5-81F0-0C124B66A11B}" dt="2023-11-18T22:22:24.570" v="6304" actId="207"/>
          <ac:spMkLst>
            <pc:docMk/>
            <pc:sldMk cId="9440845" sldId="666"/>
            <ac:spMk id="57" creationId="{CF1CE1A2-CFD0-3CBA-9694-733FAC257A09}"/>
          </ac:spMkLst>
        </pc:spChg>
        <pc:cxnChg chg="mod">
          <ac:chgData name="Ahmed, Shareef" userId="ce7c6025-ca9f-4b65-b3ee-82447e2e582a" providerId="ADAL" clId="{46F125C6-EDA2-45D5-81F0-0C124B66A11B}" dt="2023-11-18T22:21:58.422" v="6300" actId="14861"/>
          <ac:cxnSpMkLst>
            <pc:docMk/>
            <pc:sldMk cId="9440845" sldId="666"/>
            <ac:cxnSpMk id="65" creationId="{1447C99C-23B9-641A-EEDB-D8EB70C4C0FC}"/>
          </ac:cxnSpMkLst>
        </pc:cxnChg>
      </pc:sldChg>
      <pc:sldChg chg="modSp add mod">
        <pc:chgData name="Ahmed, Shareef" userId="ce7c6025-ca9f-4b65-b3ee-82447e2e582a" providerId="ADAL" clId="{46F125C6-EDA2-45D5-81F0-0C124B66A11B}" dt="2023-11-18T22:22:41.992" v="6311" actId="207"/>
        <pc:sldMkLst>
          <pc:docMk/>
          <pc:sldMk cId="1419502209" sldId="667"/>
        </pc:sldMkLst>
        <pc:spChg chg="mod">
          <ac:chgData name="Ahmed, Shareef" userId="ce7c6025-ca9f-4b65-b3ee-82447e2e582a" providerId="ADAL" clId="{46F125C6-EDA2-45D5-81F0-0C124B66A11B}" dt="2023-11-18T22:22:31.111" v="6310" actId="20577"/>
          <ac:spMkLst>
            <pc:docMk/>
            <pc:sldMk cId="1419502209" sldId="667"/>
            <ac:spMk id="12" creationId="{033A5CF9-49A9-49C8-3944-2CE7E474ACD5}"/>
          </ac:spMkLst>
        </pc:spChg>
        <pc:spChg chg="mod">
          <ac:chgData name="Ahmed, Shareef" userId="ce7c6025-ca9f-4b65-b3ee-82447e2e582a" providerId="ADAL" clId="{46F125C6-EDA2-45D5-81F0-0C124B66A11B}" dt="2023-11-18T22:22:41.992" v="6311" actId="207"/>
          <ac:spMkLst>
            <pc:docMk/>
            <pc:sldMk cId="1419502209" sldId="667"/>
            <ac:spMk id="57" creationId="{CF1CE1A2-CFD0-3CBA-9694-733FAC257A09}"/>
          </ac:spMkLst>
        </pc:spChg>
        <pc:spChg chg="mod">
          <ac:chgData name="Ahmed, Shareef" userId="ce7c6025-ca9f-4b65-b3ee-82447e2e582a" providerId="ADAL" clId="{46F125C6-EDA2-45D5-81F0-0C124B66A11B}" dt="2023-11-18T22:22:41.992" v="6311" actId="207"/>
          <ac:spMkLst>
            <pc:docMk/>
            <pc:sldMk cId="1419502209" sldId="667"/>
            <ac:spMk id="58" creationId="{D3068BFA-5A7E-27B6-6CDC-F746B08E4ADA}"/>
          </ac:spMkLst>
        </pc:spChg>
        <pc:cxnChg chg="mod">
          <ac:chgData name="Ahmed, Shareef" userId="ce7c6025-ca9f-4b65-b3ee-82447e2e582a" providerId="ADAL" clId="{46F125C6-EDA2-45D5-81F0-0C124B66A11B}" dt="2023-11-18T22:22:16.789" v="6303" actId="14861"/>
          <ac:cxnSpMkLst>
            <pc:docMk/>
            <pc:sldMk cId="1419502209" sldId="667"/>
            <ac:cxnSpMk id="66" creationId="{2EDBBF5D-0762-5084-26E8-EECB1587FAEF}"/>
          </ac:cxnSpMkLst>
        </pc:cxnChg>
      </pc:sldChg>
      <pc:sldChg chg="add">
        <pc:chgData name="Ahmed, Shareef" userId="ce7c6025-ca9f-4b65-b3ee-82447e2e582a" providerId="ADAL" clId="{46F125C6-EDA2-45D5-81F0-0C124B66A11B}" dt="2023-11-18T22:33:07.231" v="6312"/>
        <pc:sldMkLst>
          <pc:docMk/>
          <pc:sldMk cId="3136183021" sldId="668"/>
        </pc:sldMkLst>
      </pc:sldChg>
      <pc:sldChg chg="add">
        <pc:chgData name="Ahmed, Shareef" userId="ce7c6025-ca9f-4b65-b3ee-82447e2e582a" providerId="ADAL" clId="{46F125C6-EDA2-45D5-81F0-0C124B66A11B}" dt="2023-11-18T22:40:02.400" v="6313"/>
        <pc:sldMkLst>
          <pc:docMk/>
          <pc:sldMk cId="2805571140" sldId="669"/>
        </pc:sldMkLst>
      </pc:sldChg>
      <pc:sldChg chg="addSp delSp modSp add mod">
        <pc:chgData name="Ahmed, Shareef" userId="ce7c6025-ca9f-4b65-b3ee-82447e2e582a" providerId="ADAL" clId="{46F125C6-EDA2-45D5-81F0-0C124B66A11B}" dt="2023-11-18T23:36:21.149" v="7143" actId="1076"/>
        <pc:sldMkLst>
          <pc:docMk/>
          <pc:sldMk cId="2688362078" sldId="670"/>
        </pc:sldMkLst>
        <pc:spChg chg="mod">
          <ac:chgData name="Ahmed, Shareef" userId="ce7c6025-ca9f-4b65-b3ee-82447e2e582a" providerId="ADAL" clId="{46F125C6-EDA2-45D5-81F0-0C124B66A11B}" dt="2023-11-18T23:15:56.015" v="6332" actId="20577"/>
          <ac:spMkLst>
            <pc:docMk/>
            <pc:sldMk cId="2688362078" sldId="670"/>
            <ac:spMk id="2" creationId="{00000000-0000-0000-0000-000000000000}"/>
          </ac:spMkLst>
        </pc:spChg>
        <pc:spChg chg="mod">
          <ac:chgData name="Ahmed, Shareef" userId="ce7c6025-ca9f-4b65-b3ee-82447e2e582a" providerId="ADAL" clId="{46F125C6-EDA2-45D5-81F0-0C124B66A11B}" dt="2023-11-18T23:28:16.181" v="6957" actId="115"/>
          <ac:spMkLst>
            <pc:docMk/>
            <pc:sldMk cId="2688362078" sldId="670"/>
            <ac:spMk id="3" creationId="{F449BAD7-76ED-70A3-B300-ED5A71C1EA25}"/>
          </ac:spMkLst>
        </pc:spChg>
        <pc:spChg chg="mod">
          <ac:chgData name="Ahmed, Shareef" userId="ce7c6025-ca9f-4b65-b3ee-82447e2e582a" providerId="ADAL" clId="{46F125C6-EDA2-45D5-81F0-0C124B66A11B}" dt="2023-11-18T23:18:01.300" v="6341"/>
          <ac:spMkLst>
            <pc:docMk/>
            <pc:sldMk cId="2688362078" sldId="670"/>
            <ac:spMk id="7" creationId="{CAF15193-8E21-10E1-F38B-E3A52E182234}"/>
          </ac:spMkLst>
        </pc:spChg>
        <pc:spChg chg="mod">
          <ac:chgData name="Ahmed, Shareef" userId="ce7c6025-ca9f-4b65-b3ee-82447e2e582a" providerId="ADAL" clId="{46F125C6-EDA2-45D5-81F0-0C124B66A11B}" dt="2023-11-18T23:18:01.300" v="6341"/>
          <ac:spMkLst>
            <pc:docMk/>
            <pc:sldMk cId="2688362078" sldId="670"/>
            <ac:spMk id="8" creationId="{5CD80704-2151-5F15-FCB8-E66C924AA7FF}"/>
          </ac:spMkLst>
        </pc:spChg>
        <pc:spChg chg="mod">
          <ac:chgData name="Ahmed, Shareef" userId="ce7c6025-ca9f-4b65-b3ee-82447e2e582a" providerId="ADAL" clId="{46F125C6-EDA2-45D5-81F0-0C124B66A11B}" dt="2023-11-18T23:18:01.300" v="6341"/>
          <ac:spMkLst>
            <pc:docMk/>
            <pc:sldMk cId="2688362078" sldId="670"/>
            <ac:spMk id="9" creationId="{EEA2F964-12F9-5F98-126E-0DA351D6AE1A}"/>
          </ac:spMkLst>
        </pc:spChg>
        <pc:spChg chg="mod">
          <ac:chgData name="Ahmed, Shareef" userId="ce7c6025-ca9f-4b65-b3ee-82447e2e582a" providerId="ADAL" clId="{46F125C6-EDA2-45D5-81F0-0C124B66A11B}" dt="2023-11-18T23:18:01.300" v="6341"/>
          <ac:spMkLst>
            <pc:docMk/>
            <pc:sldMk cId="2688362078" sldId="670"/>
            <ac:spMk id="10" creationId="{54F13CE5-C944-9B26-9FF2-4E7EE64B7E61}"/>
          </ac:spMkLst>
        </pc:spChg>
        <pc:spChg chg="del">
          <ac:chgData name="Ahmed, Shareef" userId="ce7c6025-ca9f-4b65-b3ee-82447e2e582a" providerId="ADAL" clId="{46F125C6-EDA2-45D5-81F0-0C124B66A11B}" dt="2023-11-18T23:17:33.060" v="6333" actId="478"/>
          <ac:spMkLst>
            <pc:docMk/>
            <pc:sldMk cId="2688362078" sldId="670"/>
            <ac:spMk id="11" creationId="{6A83DFA0-8FE3-357A-9B03-7480854AAF49}"/>
          </ac:spMkLst>
        </pc:spChg>
        <pc:spChg chg="del">
          <ac:chgData name="Ahmed, Shareef" userId="ce7c6025-ca9f-4b65-b3ee-82447e2e582a" providerId="ADAL" clId="{46F125C6-EDA2-45D5-81F0-0C124B66A11B}" dt="2023-11-18T23:17:34.400" v="6334" actId="478"/>
          <ac:spMkLst>
            <pc:docMk/>
            <pc:sldMk cId="2688362078" sldId="670"/>
            <ac:spMk id="12" creationId="{033A5CF9-49A9-49C8-3944-2CE7E474ACD5}"/>
          </ac:spMkLst>
        </pc:spChg>
        <pc:spChg chg="mod">
          <ac:chgData name="Ahmed, Shareef" userId="ce7c6025-ca9f-4b65-b3ee-82447e2e582a" providerId="ADAL" clId="{46F125C6-EDA2-45D5-81F0-0C124B66A11B}" dt="2023-11-18T23:18:01.300" v="6341"/>
          <ac:spMkLst>
            <pc:docMk/>
            <pc:sldMk cId="2688362078" sldId="670"/>
            <ac:spMk id="13" creationId="{F0C7F8C7-D317-4B32-6693-983FFC198801}"/>
          </ac:spMkLst>
        </pc:spChg>
        <pc:spChg chg="mod">
          <ac:chgData name="Ahmed, Shareef" userId="ce7c6025-ca9f-4b65-b3ee-82447e2e582a" providerId="ADAL" clId="{46F125C6-EDA2-45D5-81F0-0C124B66A11B}" dt="2023-11-18T23:18:01.300" v="6341"/>
          <ac:spMkLst>
            <pc:docMk/>
            <pc:sldMk cId="2688362078" sldId="670"/>
            <ac:spMk id="14" creationId="{BC0A0418-BE50-6E7F-4C89-062AD08128B4}"/>
          </ac:spMkLst>
        </pc:spChg>
        <pc:spChg chg="mod">
          <ac:chgData name="Ahmed, Shareef" userId="ce7c6025-ca9f-4b65-b3ee-82447e2e582a" providerId="ADAL" clId="{46F125C6-EDA2-45D5-81F0-0C124B66A11B}" dt="2023-11-18T23:18:01.300" v="6341"/>
          <ac:spMkLst>
            <pc:docMk/>
            <pc:sldMk cId="2688362078" sldId="670"/>
            <ac:spMk id="15" creationId="{A50B1F22-E7D5-9BF2-3C1C-8562FBDA151B}"/>
          </ac:spMkLst>
        </pc:spChg>
        <pc:spChg chg="mod">
          <ac:chgData name="Ahmed, Shareef" userId="ce7c6025-ca9f-4b65-b3ee-82447e2e582a" providerId="ADAL" clId="{46F125C6-EDA2-45D5-81F0-0C124B66A11B}" dt="2023-11-18T23:18:01.300" v="6341"/>
          <ac:spMkLst>
            <pc:docMk/>
            <pc:sldMk cId="2688362078" sldId="670"/>
            <ac:spMk id="16" creationId="{967A21B2-99D5-64AA-AE2B-8ABE138B1C42}"/>
          </ac:spMkLst>
        </pc:spChg>
        <pc:spChg chg="mod">
          <ac:chgData name="Ahmed, Shareef" userId="ce7c6025-ca9f-4b65-b3ee-82447e2e582a" providerId="ADAL" clId="{46F125C6-EDA2-45D5-81F0-0C124B66A11B}" dt="2023-11-18T23:18:01.300" v="6341"/>
          <ac:spMkLst>
            <pc:docMk/>
            <pc:sldMk cId="2688362078" sldId="670"/>
            <ac:spMk id="17" creationId="{77C57BE4-4897-A2F0-DB59-A4D48998A722}"/>
          </ac:spMkLst>
        </pc:spChg>
        <pc:spChg chg="mod">
          <ac:chgData name="Ahmed, Shareef" userId="ce7c6025-ca9f-4b65-b3ee-82447e2e582a" providerId="ADAL" clId="{46F125C6-EDA2-45D5-81F0-0C124B66A11B}" dt="2023-11-18T23:18:01.300" v="6341"/>
          <ac:spMkLst>
            <pc:docMk/>
            <pc:sldMk cId="2688362078" sldId="670"/>
            <ac:spMk id="32" creationId="{AB6A4689-2B7A-B446-3F96-FB3F44BFA57B}"/>
          </ac:spMkLst>
        </pc:spChg>
        <pc:spChg chg="mod">
          <ac:chgData name="Ahmed, Shareef" userId="ce7c6025-ca9f-4b65-b3ee-82447e2e582a" providerId="ADAL" clId="{46F125C6-EDA2-45D5-81F0-0C124B66A11B}" dt="2023-11-18T23:18:01.300" v="6341"/>
          <ac:spMkLst>
            <pc:docMk/>
            <pc:sldMk cId="2688362078" sldId="670"/>
            <ac:spMk id="33" creationId="{926EA1AD-37FA-BAD7-631F-569424D1A10E}"/>
          </ac:spMkLst>
        </pc:spChg>
        <pc:spChg chg="mod">
          <ac:chgData name="Ahmed, Shareef" userId="ce7c6025-ca9f-4b65-b3ee-82447e2e582a" providerId="ADAL" clId="{46F125C6-EDA2-45D5-81F0-0C124B66A11B}" dt="2023-11-18T23:18:01.300" v="6341"/>
          <ac:spMkLst>
            <pc:docMk/>
            <pc:sldMk cId="2688362078" sldId="670"/>
            <ac:spMk id="34" creationId="{6B67D7E4-40A0-766C-5AC6-EC1C1DF6DFB0}"/>
          </ac:spMkLst>
        </pc:spChg>
        <pc:spChg chg="mod">
          <ac:chgData name="Ahmed, Shareef" userId="ce7c6025-ca9f-4b65-b3ee-82447e2e582a" providerId="ADAL" clId="{46F125C6-EDA2-45D5-81F0-0C124B66A11B}" dt="2023-11-18T23:18:01.300" v="6341"/>
          <ac:spMkLst>
            <pc:docMk/>
            <pc:sldMk cId="2688362078" sldId="670"/>
            <ac:spMk id="35" creationId="{FF0D96E4-9740-2495-0F3F-675EE336087C}"/>
          </ac:spMkLst>
        </pc:spChg>
        <pc:spChg chg="mod">
          <ac:chgData name="Ahmed, Shareef" userId="ce7c6025-ca9f-4b65-b3ee-82447e2e582a" providerId="ADAL" clId="{46F125C6-EDA2-45D5-81F0-0C124B66A11B}" dt="2023-11-18T23:18:01.300" v="6341"/>
          <ac:spMkLst>
            <pc:docMk/>
            <pc:sldMk cId="2688362078" sldId="670"/>
            <ac:spMk id="36" creationId="{CB778CD8-1E38-89A6-1F5F-E1AB468F22FD}"/>
          </ac:spMkLst>
        </pc:spChg>
        <pc:spChg chg="mod">
          <ac:chgData name="Ahmed, Shareef" userId="ce7c6025-ca9f-4b65-b3ee-82447e2e582a" providerId="ADAL" clId="{46F125C6-EDA2-45D5-81F0-0C124B66A11B}" dt="2023-11-18T23:18:01.300" v="6341"/>
          <ac:spMkLst>
            <pc:docMk/>
            <pc:sldMk cId="2688362078" sldId="670"/>
            <ac:spMk id="37" creationId="{1FA5F067-449A-3225-773B-19B0AC4E364F}"/>
          </ac:spMkLst>
        </pc:spChg>
        <pc:spChg chg="mod">
          <ac:chgData name="Ahmed, Shareef" userId="ce7c6025-ca9f-4b65-b3ee-82447e2e582a" providerId="ADAL" clId="{46F125C6-EDA2-45D5-81F0-0C124B66A11B}" dt="2023-11-18T23:18:01.300" v="6341"/>
          <ac:spMkLst>
            <pc:docMk/>
            <pc:sldMk cId="2688362078" sldId="670"/>
            <ac:spMk id="38" creationId="{6D567922-C8E8-9D4A-ABD7-226D81913CC4}"/>
          </ac:spMkLst>
        </pc:spChg>
        <pc:spChg chg="mod">
          <ac:chgData name="Ahmed, Shareef" userId="ce7c6025-ca9f-4b65-b3ee-82447e2e582a" providerId="ADAL" clId="{46F125C6-EDA2-45D5-81F0-0C124B66A11B}" dt="2023-11-18T23:18:01.300" v="6341"/>
          <ac:spMkLst>
            <pc:docMk/>
            <pc:sldMk cId="2688362078" sldId="670"/>
            <ac:spMk id="39" creationId="{C948266D-7E4B-A447-9A8A-0CE6DCD4FA68}"/>
          </ac:spMkLst>
        </pc:spChg>
        <pc:spChg chg="mod">
          <ac:chgData name="Ahmed, Shareef" userId="ce7c6025-ca9f-4b65-b3ee-82447e2e582a" providerId="ADAL" clId="{46F125C6-EDA2-45D5-81F0-0C124B66A11B}" dt="2023-11-18T23:18:01.300" v="6341"/>
          <ac:spMkLst>
            <pc:docMk/>
            <pc:sldMk cId="2688362078" sldId="670"/>
            <ac:spMk id="40" creationId="{E050A118-29ED-155A-C386-71F17C11BC73}"/>
          </ac:spMkLst>
        </pc:spChg>
        <pc:spChg chg="mod">
          <ac:chgData name="Ahmed, Shareef" userId="ce7c6025-ca9f-4b65-b3ee-82447e2e582a" providerId="ADAL" clId="{46F125C6-EDA2-45D5-81F0-0C124B66A11B}" dt="2023-11-18T23:18:01.300" v="6341"/>
          <ac:spMkLst>
            <pc:docMk/>
            <pc:sldMk cId="2688362078" sldId="670"/>
            <ac:spMk id="41" creationId="{DBC17023-6A18-966E-FD49-05E50987C1DB}"/>
          </ac:spMkLst>
        </pc:spChg>
        <pc:spChg chg="mod">
          <ac:chgData name="Ahmed, Shareef" userId="ce7c6025-ca9f-4b65-b3ee-82447e2e582a" providerId="ADAL" clId="{46F125C6-EDA2-45D5-81F0-0C124B66A11B}" dt="2023-11-18T23:18:01.300" v="6341"/>
          <ac:spMkLst>
            <pc:docMk/>
            <pc:sldMk cId="2688362078" sldId="670"/>
            <ac:spMk id="42" creationId="{53DCDB85-DA4C-EA21-A693-452DD55F95F5}"/>
          </ac:spMkLst>
        </pc:spChg>
        <pc:spChg chg="mod">
          <ac:chgData name="Ahmed, Shareef" userId="ce7c6025-ca9f-4b65-b3ee-82447e2e582a" providerId="ADAL" clId="{46F125C6-EDA2-45D5-81F0-0C124B66A11B}" dt="2023-11-18T23:18:01.300" v="6341"/>
          <ac:spMkLst>
            <pc:docMk/>
            <pc:sldMk cId="2688362078" sldId="670"/>
            <ac:spMk id="43" creationId="{34137D41-B67C-E80D-8F6C-B023DC8485FE}"/>
          </ac:spMkLst>
        </pc:spChg>
        <pc:spChg chg="mod">
          <ac:chgData name="Ahmed, Shareef" userId="ce7c6025-ca9f-4b65-b3ee-82447e2e582a" providerId="ADAL" clId="{46F125C6-EDA2-45D5-81F0-0C124B66A11B}" dt="2023-11-18T23:18:01.300" v="6341"/>
          <ac:spMkLst>
            <pc:docMk/>
            <pc:sldMk cId="2688362078" sldId="670"/>
            <ac:spMk id="44" creationId="{7321B657-A8DD-6856-5C2A-D29815C056B7}"/>
          </ac:spMkLst>
        </pc:spChg>
        <pc:spChg chg="mod">
          <ac:chgData name="Ahmed, Shareef" userId="ce7c6025-ca9f-4b65-b3ee-82447e2e582a" providerId="ADAL" clId="{46F125C6-EDA2-45D5-81F0-0C124B66A11B}" dt="2023-11-18T23:18:01.300" v="6341"/>
          <ac:spMkLst>
            <pc:docMk/>
            <pc:sldMk cId="2688362078" sldId="670"/>
            <ac:spMk id="45" creationId="{CD3C55EC-11A0-A819-AEB4-B5B1E626B33D}"/>
          </ac:spMkLst>
        </pc:spChg>
        <pc:spChg chg="add mod">
          <ac:chgData name="Ahmed, Shareef" userId="ce7c6025-ca9f-4b65-b3ee-82447e2e582a" providerId="ADAL" clId="{46F125C6-EDA2-45D5-81F0-0C124B66A11B}" dt="2023-11-18T23:36:10.946" v="7142" actId="207"/>
          <ac:spMkLst>
            <pc:docMk/>
            <pc:sldMk cId="2688362078" sldId="670"/>
            <ac:spMk id="46" creationId="{FE8DE875-8A40-B45A-5F67-A33032C5CBCD}"/>
          </ac:spMkLst>
        </pc:spChg>
        <pc:spChg chg="del">
          <ac:chgData name="Ahmed, Shareef" userId="ce7c6025-ca9f-4b65-b3ee-82447e2e582a" providerId="ADAL" clId="{46F125C6-EDA2-45D5-81F0-0C124B66A11B}" dt="2023-11-18T23:17:40.990" v="6336" actId="478"/>
          <ac:spMkLst>
            <pc:docMk/>
            <pc:sldMk cId="2688362078" sldId="670"/>
            <ac:spMk id="52" creationId="{D03887E8-E7F3-FB61-11C2-530ADA4D9EAA}"/>
          </ac:spMkLst>
        </pc:spChg>
        <pc:grpChg chg="add mod">
          <ac:chgData name="Ahmed, Shareef" userId="ce7c6025-ca9f-4b65-b3ee-82447e2e582a" providerId="ADAL" clId="{46F125C6-EDA2-45D5-81F0-0C124B66A11B}" dt="2023-11-18T23:36:21.149" v="7143" actId="1076"/>
          <ac:grpSpMkLst>
            <pc:docMk/>
            <pc:sldMk cId="2688362078" sldId="670"/>
            <ac:grpSpMk id="6" creationId="{14B4FFA6-74AE-6D19-F23B-EC088480040E}"/>
          </ac:grpSpMkLst>
        </pc:grpChg>
        <pc:grpChg chg="del">
          <ac:chgData name="Ahmed, Shareef" userId="ce7c6025-ca9f-4b65-b3ee-82447e2e582a" providerId="ADAL" clId="{46F125C6-EDA2-45D5-81F0-0C124B66A11B}" dt="2023-11-18T23:17:36.650" v="6335" actId="478"/>
          <ac:grpSpMkLst>
            <pc:docMk/>
            <pc:sldMk cId="2688362078" sldId="670"/>
            <ac:grpSpMk id="53" creationId="{B203FF83-91ED-D84F-EBCD-8668803BB444}"/>
          </ac:grpSpMkLst>
        </pc:grpChg>
        <pc:cxnChg chg="mod">
          <ac:chgData name="Ahmed, Shareef" userId="ce7c6025-ca9f-4b65-b3ee-82447e2e582a" providerId="ADAL" clId="{46F125C6-EDA2-45D5-81F0-0C124B66A11B}" dt="2023-11-18T23:18:01.300" v="6341"/>
          <ac:cxnSpMkLst>
            <pc:docMk/>
            <pc:sldMk cId="2688362078" sldId="670"/>
            <ac:cxnSpMk id="18" creationId="{E2637E0E-756D-3B12-0745-C8F45C371DCE}"/>
          </ac:cxnSpMkLst>
        </pc:cxnChg>
        <pc:cxnChg chg="mod">
          <ac:chgData name="Ahmed, Shareef" userId="ce7c6025-ca9f-4b65-b3ee-82447e2e582a" providerId="ADAL" clId="{46F125C6-EDA2-45D5-81F0-0C124B66A11B}" dt="2023-11-18T23:18:01.300" v="6341"/>
          <ac:cxnSpMkLst>
            <pc:docMk/>
            <pc:sldMk cId="2688362078" sldId="670"/>
            <ac:cxnSpMk id="19" creationId="{FDCF50C9-B2C1-988C-5045-BD55B8AD9D71}"/>
          </ac:cxnSpMkLst>
        </pc:cxnChg>
        <pc:cxnChg chg="mod">
          <ac:chgData name="Ahmed, Shareef" userId="ce7c6025-ca9f-4b65-b3ee-82447e2e582a" providerId="ADAL" clId="{46F125C6-EDA2-45D5-81F0-0C124B66A11B}" dt="2023-11-18T23:18:01.300" v="6341"/>
          <ac:cxnSpMkLst>
            <pc:docMk/>
            <pc:sldMk cId="2688362078" sldId="670"/>
            <ac:cxnSpMk id="20" creationId="{278649DA-1949-14DA-E40C-BADF58E38D4A}"/>
          </ac:cxnSpMkLst>
        </pc:cxnChg>
        <pc:cxnChg chg="mod">
          <ac:chgData name="Ahmed, Shareef" userId="ce7c6025-ca9f-4b65-b3ee-82447e2e582a" providerId="ADAL" clId="{46F125C6-EDA2-45D5-81F0-0C124B66A11B}" dt="2023-11-18T23:18:01.300" v="6341"/>
          <ac:cxnSpMkLst>
            <pc:docMk/>
            <pc:sldMk cId="2688362078" sldId="670"/>
            <ac:cxnSpMk id="21" creationId="{6A747AA8-C55A-DB82-4112-06D3AE511C99}"/>
          </ac:cxnSpMkLst>
        </pc:cxnChg>
        <pc:cxnChg chg="mod">
          <ac:chgData name="Ahmed, Shareef" userId="ce7c6025-ca9f-4b65-b3ee-82447e2e582a" providerId="ADAL" clId="{46F125C6-EDA2-45D5-81F0-0C124B66A11B}" dt="2023-11-18T23:18:01.300" v="6341"/>
          <ac:cxnSpMkLst>
            <pc:docMk/>
            <pc:sldMk cId="2688362078" sldId="670"/>
            <ac:cxnSpMk id="22" creationId="{FECDCAFF-1E3D-495B-9A87-0C19D24539E1}"/>
          </ac:cxnSpMkLst>
        </pc:cxnChg>
        <pc:cxnChg chg="mod">
          <ac:chgData name="Ahmed, Shareef" userId="ce7c6025-ca9f-4b65-b3ee-82447e2e582a" providerId="ADAL" clId="{46F125C6-EDA2-45D5-81F0-0C124B66A11B}" dt="2023-11-18T23:18:01.300" v="6341"/>
          <ac:cxnSpMkLst>
            <pc:docMk/>
            <pc:sldMk cId="2688362078" sldId="670"/>
            <ac:cxnSpMk id="23" creationId="{EC835851-9F6B-929E-E2B6-7E27F105F036}"/>
          </ac:cxnSpMkLst>
        </pc:cxnChg>
        <pc:cxnChg chg="mod">
          <ac:chgData name="Ahmed, Shareef" userId="ce7c6025-ca9f-4b65-b3ee-82447e2e582a" providerId="ADAL" clId="{46F125C6-EDA2-45D5-81F0-0C124B66A11B}" dt="2023-11-18T23:18:01.300" v="6341"/>
          <ac:cxnSpMkLst>
            <pc:docMk/>
            <pc:sldMk cId="2688362078" sldId="670"/>
            <ac:cxnSpMk id="24" creationId="{1902D3AE-C4D2-920F-A54B-C3F8341E76B5}"/>
          </ac:cxnSpMkLst>
        </pc:cxnChg>
        <pc:cxnChg chg="mod">
          <ac:chgData name="Ahmed, Shareef" userId="ce7c6025-ca9f-4b65-b3ee-82447e2e582a" providerId="ADAL" clId="{46F125C6-EDA2-45D5-81F0-0C124B66A11B}" dt="2023-11-18T23:18:01.300" v="6341"/>
          <ac:cxnSpMkLst>
            <pc:docMk/>
            <pc:sldMk cId="2688362078" sldId="670"/>
            <ac:cxnSpMk id="25" creationId="{5E18826F-B78B-198C-1E13-3EC30B9D89D1}"/>
          </ac:cxnSpMkLst>
        </pc:cxnChg>
        <pc:cxnChg chg="mod">
          <ac:chgData name="Ahmed, Shareef" userId="ce7c6025-ca9f-4b65-b3ee-82447e2e582a" providerId="ADAL" clId="{46F125C6-EDA2-45D5-81F0-0C124B66A11B}" dt="2023-11-18T23:18:01.300" v="6341"/>
          <ac:cxnSpMkLst>
            <pc:docMk/>
            <pc:sldMk cId="2688362078" sldId="670"/>
            <ac:cxnSpMk id="26" creationId="{A3242D9B-8932-5846-294D-5290B8552A8D}"/>
          </ac:cxnSpMkLst>
        </pc:cxnChg>
        <pc:cxnChg chg="mod">
          <ac:chgData name="Ahmed, Shareef" userId="ce7c6025-ca9f-4b65-b3ee-82447e2e582a" providerId="ADAL" clId="{46F125C6-EDA2-45D5-81F0-0C124B66A11B}" dt="2023-11-18T23:18:01.300" v="6341"/>
          <ac:cxnSpMkLst>
            <pc:docMk/>
            <pc:sldMk cId="2688362078" sldId="670"/>
            <ac:cxnSpMk id="27" creationId="{F24D7141-E757-D952-21CE-9A7F89DF02C8}"/>
          </ac:cxnSpMkLst>
        </pc:cxnChg>
        <pc:cxnChg chg="mod">
          <ac:chgData name="Ahmed, Shareef" userId="ce7c6025-ca9f-4b65-b3ee-82447e2e582a" providerId="ADAL" clId="{46F125C6-EDA2-45D5-81F0-0C124B66A11B}" dt="2023-11-18T23:18:01.300" v="6341"/>
          <ac:cxnSpMkLst>
            <pc:docMk/>
            <pc:sldMk cId="2688362078" sldId="670"/>
            <ac:cxnSpMk id="28" creationId="{17ADCF91-60BE-330A-9F36-08BAE5DE5810}"/>
          </ac:cxnSpMkLst>
        </pc:cxnChg>
        <pc:cxnChg chg="mod">
          <ac:chgData name="Ahmed, Shareef" userId="ce7c6025-ca9f-4b65-b3ee-82447e2e582a" providerId="ADAL" clId="{46F125C6-EDA2-45D5-81F0-0C124B66A11B}" dt="2023-11-18T23:18:01.300" v="6341"/>
          <ac:cxnSpMkLst>
            <pc:docMk/>
            <pc:sldMk cId="2688362078" sldId="670"/>
            <ac:cxnSpMk id="29" creationId="{CE06E3D5-78B2-65EF-ED35-E1BB02CD0A2E}"/>
          </ac:cxnSpMkLst>
        </pc:cxnChg>
        <pc:cxnChg chg="mod">
          <ac:chgData name="Ahmed, Shareef" userId="ce7c6025-ca9f-4b65-b3ee-82447e2e582a" providerId="ADAL" clId="{46F125C6-EDA2-45D5-81F0-0C124B66A11B}" dt="2023-11-18T23:18:01.300" v="6341"/>
          <ac:cxnSpMkLst>
            <pc:docMk/>
            <pc:sldMk cId="2688362078" sldId="670"/>
            <ac:cxnSpMk id="30" creationId="{16A11444-4F1A-4085-FC3C-4E28749AD9DC}"/>
          </ac:cxnSpMkLst>
        </pc:cxnChg>
        <pc:cxnChg chg="mod">
          <ac:chgData name="Ahmed, Shareef" userId="ce7c6025-ca9f-4b65-b3ee-82447e2e582a" providerId="ADAL" clId="{46F125C6-EDA2-45D5-81F0-0C124B66A11B}" dt="2023-11-18T23:18:01.300" v="6341"/>
          <ac:cxnSpMkLst>
            <pc:docMk/>
            <pc:sldMk cId="2688362078" sldId="670"/>
            <ac:cxnSpMk id="31" creationId="{030AC866-A7E3-C33F-E116-247627A813D1}"/>
          </ac:cxnSpMkLst>
        </pc:cxnChg>
        <pc:cxnChg chg="mod">
          <ac:chgData name="Ahmed, Shareef" userId="ce7c6025-ca9f-4b65-b3ee-82447e2e582a" providerId="ADAL" clId="{46F125C6-EDA2-45D5-81F0-0C124B66A11B}" dt="2023-11-18T23:17:36.650" v="6335" actId="478"/>
          <ac:cxnSpMkLst>
            <pc:docMk/>
            <pc:sldMk cId="2688362078" sldId="670"/>
            <ac:cxnSpMk id="63" creationId="{16570B96-6304-EF55-B168-A82CBD85908B}"/>
          </ac:cxnSpMkLst>
        </pc:cxnChg>
        <pc:cxnChg chg="mod">
          <ac:chgData name="Ahmed, Shareef" userId="ce7c6025-ca9f-4b65-b3ee-82447e2e582a" providerId="ADAL" clId="{46F125C6-EDA2-45D5-81F0-0C124B66A11B}" dt="2023-11-18T23:17:36.650" v="6335" actId="478"/>
          <ac:cxnSpMkLst>
            <pc:docMk/>
            <pc:sldMk cId="2688362078" sldId="670"/>
            <ac:cxnSpMk id="64" creationId="{9DC27072-BCE8-11E6-809D-F238B4C7BC94}"/>
          </ac:cxnSpMkLst>
        </pc:cxnChg>
        <pc:cxnChg chg="mod">
          <ac:chgData name="Ahmed, Shareef" userId="ce7c6025-ca9f-4b65-b3ee-82447e2e582a" providerId="ADAL" clId="{46F125C6-EDA2-45D5-81F0-0C124B66A11B}" dt="2023-11-18T23:17:36.650" v="6335" actId="478"/>
          <ac:cxnSpMkLst>
            <pc:docMk/>
            <pc:sldMk cId="2688362078" sldId="670"/>
            <ac:cxnSpMk id="65" creationId="{1447C99C-23B9-641A-EEDB-D8EB70C4C0FC}"/>
          </ac:cxnSpMkLst>
        </pc:cxnChg>
        <pc:cxnChg chg="mod">
          <ac:chgData name="Ahmed, Shareef" userId="ce7c6025-ca9f-4b65-b3ee-82447e2e582a" providerId="ADAL" clId="{46F125C6-EDA2-45D5-81F0-0C124B66A11B}" dt="2023-11-18T23:17:36.650" v="6335" actId="478"/>
          <ac:cxnSpMkLst>
            <pc:docMk/>
            <pc:sldMk cId="2688362078" sldId="670"/>
            <ac:cxnSpMk id="66" creationId="{2EDBBF5D-0762-5084-26E8-EECB1587FAEF}"/>
          </ac:cxnSpMkLst>
        </pc:cxnChg>
        <pc:cxnChg chg="mod">
          <ac:chgData name="Ahmed, Shareef" userId="ce7c6025-ca9f-4b65-b3ee-82447e2e582a" providerId="ADAL" clId="{46F125C6-EDA2-45D5-81F0-0C124B66A11B}" dt="2023-11-18T23:17:36.650" v="6335" actId="478"/>
          <ac:cxnSpMkLst>
            <pc:docMk/>
            <pc:sldMk cId="2688362078" sldId="670"/>
            <ac:cxnSpMk id="67" creationId="{66BDD1BB-FB05-7C33-0A2F-C2E59A011FB5}"/>
          </ac:cxnSpMkLst>
        </pc:cxnChg>
        <pc:cxnChg chg="mod">
          <ac:chgData name="Ahmed, Shareef" userId="ce7c6025-ca9f-4b65-b3ee-82447e2e582a" providerId="ADAL" clId="{46F125C6-EDA2-45D5-81F0-0C124B66A11B}" dt="2023-11-18T23:17:36.650" v="6335" actId="478"/>
          <ac:cxnSpMkLst>
            <pc:docMk/>
            <pc:sldMk cId="2688362078" sldId="670"/>
            <ac:cxnSpMk id="68" creationId="{68C85E08-408D-1206-A2B9-163081B39C39}"/>
          </ac:cxnSpMkLst>
        </pc:cxnChg>
        <pc:cxnChg chg="mod">
          <ac:chgData name="Ahmed, Shareef" userId="ce7c6025-ca9f-4b65-b3ee-82447e2e582a" providerId="ADAL" clId="{46F125C6-EDA2-45D5-81F0-0C124B66A11B}" dt="2023-11-18T23:17:36.650" v="6335" actId="478"/>
          <ac:cxnSpMkLst>
            <pc:docMk/>
            <pc:sldMk cId="2688362078" sldId="670"/>
            <ac:cxnSpMk id="69" creationId="{CF09C2EF-808D-F52F-18F0-20F52B1C2C3D}"/>
          </ac:cxnSpMkLst>
        </pc:cxnChg>
        <pc:cxnChg chg="mod">
          <ac:chgData name="Ahmed, Shareef" userId="ce7c6025-ca9f-4b65-b3ee-82447e2e582a" providerId="ADAL" clId="{46F125C6-EDA2-45D5-81F0-0C124B66A11B}" dt="2023-11-18T23:17:36.650" v="6335" actId="478"/>
          <ac:cxnSpMkLst>
            <pc:docMk/>
            <pc:sldMk cId="2688362078" sldId="670"/>
            <ac:cxnSpMk id="70" creationId="{3F0D3A9D-49F7-F7B5-F947-B4778955D884}"/>
          </ac:cxnSpMkLst>
        </pc:cxnChg>
        <pc:cxnChg chg="mod">
          <ac:chgData name="Ahmed, Shareef" userId="ce7c6025-ca9f-4b65-b3ee-82447e2e582a" providerId="ADAL" clId="{46F125C6-EDA2-45D5-81F0-0C124B66A11B}" dt="2023-11-18T23:17:36.650" v="6335" actId="478"/>
          <ac:cxnSpMkLst>
            <pc:docMk/>
            <pc:sldMk cId="2688362078" sldId="670"/>
            <ac:cxnSpMk id="71" creationId="{8C7840AD-A408-0537-F1F7-1961853699E6}"/>
          </ac:cxnSpMkLst>
        </pc:cxnChg>
        <pc:cxnChg chg="mod">
          <ac:chgData name="Ahmed, Shareef" userId="ce7c6025-ca9f-4b65-b3ee-82447e2e582a" providerId="ADAL" clId="{46F125C6-EDA2-45D5-81F0-0C124B66A11B}" dt="2023-11-18T23:17:36.650" v="6335" actId="478"/>
          <ac:cxnSpMkLst>
            <pc:docMk/>
            <pc:sldMk cId="2688362078" sldId="670"/>
            <ac:cxnSpMk id="72" creationId="{5EEE489A-0255-23A2-8084-55EF2A840479}"/>
          </ac:cxnSpMkLst>
        </pc:cxnChg>
        <pc:cxnChg chg="mod">
          <ac:chgData name="Ahmed, Shareef" userId="ce7c6025-ca9f-4b65-b3ee-82447e2e582a" providerId="ADAL" clId="{46F125C6-EDA2-45D5-81F0-0C124B66A11B}" dt="2023-11-18T23:17:36.650" v="6335" actId="478"/>
          <ac:cxnSpMkLst>
            <pc:docMk/>
            <pc:sldMk cId="2688362078" sldId="670"/>
            <ac:cxnSpMk id="73" creationId="{4BC4FCA7-5DFA-7C7D-9301-340B002CC272}"/>
          </ac:cxnSpMkLst>
        </pc:cxnChg>
        <pc:cxnChg chg="mod">
          <ac:chgData name="Ahmed, Shareef" userId="ce7c6025-ca9f-4b65-b3ee-82447e2e582a" providerId="ADAL" clId="{46F125C6-EDA2-45D5-81F0-0C124B66A11B}" dt="2023-11-18T23:17:36.650" v="6335" actId="478"/>
          <ac:cxnSpMkLst>
            <pc:docMk/>
            <pc:sldMk cId="2688362078" sldId="670"/>
            <ac:cxnSpMk id="74" creationId="{833BFC54-034E-80D7-3764-E62FD7141E1B}"/>
          </ac:cxnSpMkLst>
        </pc:cxnChg>
        <pc:cxnChg chg="mod">
          <ac:chgData name="Ahmed, Shareef" userId="ce7c6025-ca9f-4b65-b3ee-82447e2e582a" providerId="ADAL" clId="{46F125C6-EDA2-45D5-81F0-0C124B66A11B}" dt="2023-11-18T23:17:36.650" v="6335" actId="478"/>
          <ac:cxnSpMkLst>
            <pc:docMk/>
            <pc:sldMk cId="2688362078" sldId="670"/>
            <ac:cxnSpMk id="75" creationId="{B28B61E3-FD96-59B3-84B5-F8888EAD7ABB}"/>
          </ac:cxnSpMkLst>
        </pc:cxnChg>
        <pc:cxnChg chg="mod">
          <ac:chgData name="Ahmed, Shareef" userId="ce7c6025-ca9f-4b65-b3ee-82447e2e582a" providerId="ADAL" clId="{46F125C6-EDA2-45D5-81F0-0C124B66A11B}" dt="2023-11-18T23:17:36.650" v="6335" actId="478"/>
          <ac:cxnSpMkLst>
            <pc:docMk/>
            <pc:sldMk cId="2688362078" sldId="670"/>
            <ac:cxnSpMk id="76" creationId="{DB7D40F1-06CD-988B-CB1E-6905AC960133}"/>
          </ac:cxnSpMkLst>
        </pc:cxnChg>
      </pc:sldChg>
      <pc:sldChg chg="addSp delSp modSp add mod">
        <pc:chgData name="Ahmed, Shareef" userId="ce7c6025-ca9f-4b65-b3ee-82447e2e582a" providerId="ADAL" clId="{46F125C6-EDA2-45D5-81F0-0C124B66A11B}" dt="2023-11-19T04:37:20.651" v="10895" actId="20577"/>
        <pc:sldMkLst>
          <pc:docMk/>
          <pc:sldMk cId="3593618697" sldId="671"/>
        </pc:sldMkLst>
        <pc:spChg chg="del">
          <ac:chgData name="Ahmed, Shareef" userId="ce7c6025-ca9f-4b65-b3ee-82447e2e582a" providerId="ADAL" clId="{46F125C6-EDA2-45D5-81F0-0C124B66A11B}" dt="2023-11-18T23:36:36.232" v="7145" actId="478"/>
          <ac:spMkLst>
            <pc:docMk/>
            <pc:sldMk cId="3593618697" sldId="671"/>
            <ac:spMk id="3" creationId="{F449BAD7-76ED-70A3-B300-ED5A71C1EA25}"/>
          </ac:spMkLst>
        </pc:spChg>
        <pc:spChg chg="add del mod">
          <ac:chgData name="Ahmed, Shareef" userId="ce7c6025-ca9f-4b65-b3ee-82447e2e582a" providerId="ADAL" clId="{46F125C6-EDA2-45D5-81F0-0C124B66A11B}" dt="2023-11-18T23:37:22.632" v="7150" actId="931"/>
          <ac:spMkLst>
            <pc:docMk/>
            <pc:sldMk cId="3593618697" sldId="671"/>
            <ac:spMk id="12" creationId="{2474BCA8-CBE6-BA10-70D9-0E07F078C938}"/>
          </ac:spMkLst>
        </pc:spChg>
        <pc:spChg chg="add del">
          <ac:chgData name="Ahmed, Shareef" userId="ce7c6025-ca9f-4b65-b3ee-82447e2e582a" providerId="ADAL" clId="{46F125C6-EDA2-45D5-81F0-0C124B66A11B}" dt="2023-11-18T23:37:06.142" v="7149" actId="478"/>
          <ac:spMkLst>
            <pc:docMk/>
            <pc:sldMk cId="3593618697" sldId="671"/>
            <ac:spMk id="46" creationId="{FE8DE875-8A40-B45A-5F67-A33032C5CBCD}"/>
          </ac:spMkLst>
        </pc:spChg>
        <pc:spChg chg="add mod">
          <ac:chgData name="Ahmed, Shareef" userId="ce7c6025-ca9f-4b65-b3ee-82447e2e582a" providerId="ADAL" clId="{46F125C6-EDA2-45D5-81F0-0C124B66A11B}" dt="2023-11-19T04:37:20.651" v="10895" actId="20577"/>
          <ac:spMkLst>
            <pc:docMk/>
            <pc:sldMk cId="3593618697" sldId="671"/>
            <ac:spMk id="49" creationId="{747E3343-973C-7776-3380-68C6413956C9}"/>
          </ac:spMkLst>
        </pc:spChg>
        <pc:spChg chg="add mod">
          <ac:chgData name="Ahmed, Shareef" userId="ce7c6025-ca9f-4b65-b3ee-82447e2e582a" providerId="ADAL" clId="{46F125C6-EDA2-45D5-81F0-0C124B66A11B}" dt="2023-11-18T23:40:56.958" v="7281"/>
          <ac:spMkLst>
            <pc:docMk/>
            <pc:sldMk cId="3593618697" sldId="671"/>
            <ac:spMk id="52" creationId="{5A26AEB4-8C42-0590-9642-577A7F795277}"/>
          </ac:spMkLst>
        </pc:spChg>
        <pc:grpChg chg="del">
          <ac:chgData name="Ahmed, Shareef" userId="ce7c6025-ca9f-4b65-b3ee-82447e2e582a" providerId="ADAL" clId="{46F125C6-EDA2-45D5-81F0-0C124B66A11B}" dt="2023-11-18T23:36:38.801" v="7146" actId="478"/>
          <ac:grpSpMkLst>
            <pc:docMk/>
            <pc:sldMk cId="3593618697" sldId="671"/>
            <ac:grpSpMk id="6" creationId="{14B4FFA6-74AE-6D19-F23B-EC088480040E}"/>
          </ac:grpSpMkLst>
        </pc:grpChg>
        <pc:picChg chg="add mod">
          <ac:chgData name="Ahmed, Shareef" userId="ce7c6025-ca9f-4b65-b3ee-82447e2e582a" providerId="ADAL" clId="{46F125C6-EDA2-45D5-81F0-0C124B66A11B}" dt="2023-11-18T23:41:02.183" v="7284" actId="1076"/>
          <ac:picMkLst>
            <pc:docMk/>
            <pc:sldMk cId="3593618697" sldId="671"/>
            <ac:picMk id="48" creationId="{45CE310C-E901-1186-374D-3A6712B00C62}"/>
          </ac:picMkLst>
        </pc:picChg>
        <pc:cxnChg chg="mod">
          <ac:chgData name="Ahmed, Shareef" userId="ce7c6025-ca9f-4b65-b3ee-82447e2e582a" providerId="ADAL" clId="{46F125C6-EDA2-45D5-81F0-0C124B66A11B}" dt="2023-11-18T23:36:38.801" v="7146" actId="478"/>
          <ac:cxnSpMkLst>
            <pc:docMk/>
            <pc:sldMk cId="3593618697" sldId="671"/>
            <ac:cxnSpMk id="18" creationId="{E2637E0E-756D-3B12-0745-C8F45C371DCE}"/>
          </ac:cxnSpMkLst>
        </pc:cxnChg>
        <pc:cxnChg chg="mod">
          <ac:chgData name="Ahmed, Shareef" userId="ce7c6025-ca9f-4b65-b3ee-82447e2e582a" providerId="ADAL" clId="{46F125C6-EDA2-45D5-81F0-0C124B66A11B}" dt="2023-11-18T23:36:38.801" v="7146" actId="478"/>
          <ac:cxnSpMkLst>
            <pc:docMk/>
            <pc:sldMk cId="3593618697" sldId="671"/>
            <ac:cxnSpMk id="19" creationId="{FDCF50C9-B2C1-988C-5045-BD55B8AD9D71}"/>
          </ac:cxnSpMkLst>
        </pc:cxnChg>
        <pc:cxnChg chg="mod">
          <ac:chgData name="Ahmed, Shareef" userId="ce7c6025-ca9f-4b65-b3ee-82447e2e582a" providerId="ADAL" clId="{46F125C6-EDA2-45D5-81F0-0C124B66A11B}" dt="2023-11-18T23:36:38.801" v="7146" actId="478"/>
          <ac:cxnSpMkLst>
            <pc:docMk/>
            <pc:sldMk cId="3593618697" sldId="671"/>
            <ac:cxnSpMk id="20" creationId="{278649DA-1949-14DA-E40C-BADF58E38D4A}"/>
          </ac:cxnSpMkLst>
        </pc:cxnChg>
        <pc:cxnChg chg="mod">
          <ac:chgData name="Ahmed, Shareef" userId="ce7c6025-ca9f-4b65-b3ee-82447e2e582a" providerId="ADAL" clId="{46F125C6-EDA2-45D5-81F0-0C124B66A11B}" dt="2023-11-18T23:36:38.801" v="7146" actId="478"/>
          <ac:cxnSpMkLst>
            <pc:docMk/>
            <pc:sldMk cId="3593618697" sldId="671"/>
            <ac:cxnSpMk id="21" creationId="{6A747AA8-C55A-DB82-4112-06D3AE511C99}"/>
          </ac:cxnSpMkLst>
        </pc:cxnChg>
        <pc:cxnChg chg="mod">
          <ac:chgData name="Ahmed, Shareef" userId="ce7c6025-ca9f-4b65-b3ee-82447e2e582a" providerId="ADAL" clId="{46F125C6-EDA2-45D5-81F0-0C124B66A11B}" dt="2023-11-18T23:36:38.801" v="7146" actId="478"/>
          <ac:cxnSpMkLst>
            <pc:docMk/>
            <pc:sldMk cId="3593618697" sldId="671"/>
            <ac:cxnSpMk id="22" creationId="{FECDCAFF-1E3D-495B-9A87-0C19D24539E1}"/>
          </ac:cxnSpMkLst>
        </pc:cxnChg>
        <pc:cxnChg chg="mod">
          <ac:chgData name="Ahmed, Shareef" userId="ce7c6025-ca9f-4b65-b3ee-82447e2e582a" providerId="ADAL" clId="{46F125C6-EDA2-45D5-81F0-0C124B66A11B}" dt="2023-11-18T23:36:38.801" v="7146" actId="478"/>
          <ac:cxnSpMkLst>
            <pc:docMk/>
            <pc:sldMk cId="3593618697" sldId="671"/>
            <ac:cxnSpMk id="23" creationId="{EC835851-9F6B-929E-E2B6-7E27F105F036}"/>
          </ac:cxnSpMkLst>
        </pc:cxnChg>
        <pc:cxnChg chg="mod">
          <ac:chgData name="Ahmed, Shareef" userId="ce7c6025-ca9f-4b65-b3ee-82447e2e582a" providerId="ADAL" clId="{46F125C6-EDA2-45D5-81F0-0C124B66A11B}" dt="2023-11-18T23:36:38.801" v="7146" actId="478"/>
          <ac:cxnSpMkLst>
            <pc:docMk/>
            <pc:sldMk cId="3593618697" sldId="671"/>
            <ac:cxnSpMk id="24" creationId="{1902D3AE-C4D2-920F-A54B-C3F8341E76B5}"/>
          </ac:cxnSpMkLst>
        </pc:cxnChg>
        <pc:cxnChg chg="mod">
          <ac:chgData name="Ahmed, Shareef" userId="ce7c6025-ca9f-4b65-b3ee-82447e2e582a" providerId="ADAL" clId="{46F125C6-EDA2-45D5-81F0-0C124B66A11B}" dt="2023-11-18T23:36:38.801" v="7146" actId="478"/>
          <ac:cxnSpMkLst>
            <pc:docMk/>
            <pc:sldMk cId="3593618697" sldId="671"/>
            <ac:cxnSpMk id="25" creationId="{5E18826F-B78B-198C-1E13-3EC30B9D89D1}"/>
          </ac:cxnSpMkLst>
        </pc:cxnChg>
        <pc:cxnChg chg="mod">
          <ac:chgData name="Ahmed, Shareef" userId="ce7c6025-ca9f-4b65-b3ee-82447e2e582a" providerId="ADAL" clId="{46F125C6-EDA2-45D5-81F0-0C124B66A11B}" dt="2023-11-18T23:36:38.801" v="7146" actId="478"/>
          <ac:cxnSpMkLst>
            <pc:docMk/>
            <pc:sldMk cId="3593618697" sldId="671"/>
            <ac:cxnSpMk id="26" creationId="{A3242D9B-8932-5846-294D-5290B8552A8D}"/>
          </ac:cxnSpMkLst>
        </pc:cxnChg>
        <pc:cxnChg chg="mod">
          <ac:chgData name="Ahmed, Shareef" userId="ce7c6025-ca9f-4b65-b3ee-82447e2e582a" providerId="ADAL" clId="{46F125C6-EDA2-45D5-81F0-0C124B66A11B}" dt="2023-11-18T23:36:38.801" v="7146" actId="478"/>
          <ac:cxnSpMkLst>
            <pc:docMk/>
            <pc:sldMk cId="3593618697" sldId="671"/>
            <ac:cxnSpMk id="27" creationId="{F24D7141-E757-D952-21CE-9A7F89DF02C8}"/>
          </ac:cxnSpMkLst>
        </pc:cxnChg>
        <pc:cxnChg chg="mod">
          <ac:chgData name="Ahmed, Shareef" userId="ce7c6025-ca9f-4b65-b3ee-82447e2e582a" providerId="ADAL" clId="{46F125C6-EDA2-45D5-81F0-0C124B66A11B}" dt="2023-11-18T23:36:38.801" v="7146" actId="478"/>
          <ac:cxnSpMkLst>
            <pc:docMk/>
            <pc:sldMk cId="3593618697" sldId="671"/>
            <ac:cxnSpMk id="28" creationId="{17ADCF91-60BE-330A-9F36-08BAE5DE5810}"/>
          </ac:cxnSpMkLst>
        </pc:cxnChg>
        <pc:cxnChg chg="mod">
          <ac:chgData name="Ahmed, Shareef" userId="ce7c6025-ca9f-4b65-b3ee-82447e2e582a" providerId="ADAL" clId="{46F125C6-EDA2-45D5-81F0-0C124B66A11B}" dt="2023-11-18T23:36:38.801" v="7146" actId="478"/>
          <ac:cxnSpMkLst>
            <pc:docMk/>
            <pc:sldMk cId="3593618697" sldId="671"/>
            <ac:cxnSpMk id="29" creationId="{CE06E3D5-78B2-65EF-ED35-E1BB02CD0A2E}"/>
          </ac:cxnSpMkLst>
        </pc:cxnChg>
        <pc:cxnChg chg="mod">
          <ac:chgData name="Ahmed, Shareef" userId="ce7c6025-ca9f-4b65-b3ee-82447e2e582a" providerId="ADAL" clId="{46F125C6-EDA2-45D5-81F0-0C124B66A11B}" dt="2023-11-18T23:36:38.801" v="7146" actId="478"/>
          <ac:cxnSpMkLst>
            <pc:docMk/>
            <pc:sldMk cId="3593618697" sldId="671"/>
            <ac:cxnSpMk id="30" creationId="{16A11444-4F1A-4085-FC3C-4E28749AD9DC}"/>
          </ac:cxnSpMkLst>
        </pc:cxnChg>
        <pc:cxnChg chg="mod">
          <ac:chgData name="Ahmed, Shareef" userId="ce7c6025-ca9f-4b65-b3ee-82447e2e582a" providerId="ADAL" clId="{46F125C6-EDA2-45D5-81F0-0C124B66A11B}" dt="2023-11-18T23:36:38.801" v="7146" actId="478"/>
          <ac:cxnSpMkLst>
            <pc:docMk/>
            <pc:sldMk cId="3593618697" sldId="671"/>
            <ac:cxnSpMk id="31" creationId="{030AC866-A7E3-C33F-E116-247627A813D1}"/>
          </ac:cxnSpMkLst>
        </pc:cxnChg>
        <pc:cxnChg chg="add mod">
          <ac:chgData name="Ahmed, Shareef" userId="ce7c6025-ca9f-4b65-b3ee-82447e2e582a" providerId="ADAL" clId="{46F125C6-EDA2-45D5-81F0-0C124B66A11B}" dt="2023-11-18T23:39:26.130" v="7190" actId="1582"/>
          <ac:cxnSpMkLst>
            <pc:docMk/>
            <pc:sldMk cId="3593618697" sldId="671"/>
            <ac:cxnSpMk id="51" creationId="{77081627-898D-F271-B37D-C98DF44FF968}"/>
          </ac:cxnSpMkLst>
        </pc:cxnChg>
        <pc:cxnChg chg="add del mod">
          <ac:chgData name="Ahmed, Shareef" userId="ce7c6025-ca9f-4b65-b3ee-82447e2e582a" providerId="ADAL" clId="{46F125C6-EDA2-45D5-81F0-0C124B66A11B}" dt="2023-11-18T23:41:09.552" v="7286" actId="478"/>
          <ac:cxnSpMkLst>
            <pc:docMk/>
            <pc:sldMk cId="3593618697" sldId="671"/>
            <ac:cxnSpMk id="53" creationId="{D8EB8457-F5FB-1309-5082-030A2A702653}"/>
          </ac:cxnSpMkLst>
        </pc:cxnChg>
      </pc:sldChg>
      <pc:sldChg chg="addSp delSp modSp add mod">
        <pc:chgData name="Ahmed, Shareef" userId="ce7c6025-ca9f-4b65-b3ee-82447e2e582a" providerId="ADAL" clId="{46F125C6-EDA2-45D5-81F0-0C124B66A11B}" dt="2023-11-20T20:03:13.762" v="10899" actId="14734"/>
        <pc:sldMkLst>
          <pc:docMk/>
          <pc:sldMk cId="2570597723" sldId="672"/>
        </pc:sldMkLst>
        <pc:spChg chg="mod">
          <ac:chgData name="Ahmed, Shareef" userId="ce7c6025-ca9f-4b65-b3ee-82447e2e582a" providerId="ADAL" clId="{46F125C6-EDA2-45D5-81F0-0C124B66A11B}" dt="2023-11-19T00:17:44.201" v="7979" actId="14100"/>
          <ac:spMkLst>
            <pc:docMk/>
            <pc:sldMk cId="2570597723" sldId="672"/>
            <ac:spMk id="2" creationId="{00000000-0000-0000-0000-000000000000}"/>
          </ac:spMkLst>
        </pc:spChg>
        <pc:spChg chg="add mod">
          <ac:chgData name="Ahmed, Shareef" userId="ce7c6025-ca9f-4b65-b3ee-82447e2e582a" providerId="ADAL" clId="{46F125C6-EDA2-45D5-81F0-0C124B66A11B}" dt="2023-11-19T00:18:15.222" v="7987" actId="14100"/>
          <ac:spMkLst>
            <pc:docMk/>
            <pc:sldMk cId="2570597723" sldId="672"/>
            <ac:spMk id="3" creationId="{CD14D24B-FDD8-E7E5-EC09-144C9552688C}"/>
          </ac:spMkLst>
        </pc:spChg>
        <pc:spChg chg="add mod">
          <ac:chgData name="Ahmed, Shareef" userId="ce7c6025-ca9f-4b65-b3ee-82447e2e582a" providerId="ADAL" clId="{46F125C6-EDA2-45D5-81F0-0C124B66A11B}" dt="2023-11-19T00:31:58.157" v="8675"/>
          <ac:spMkLst>
            <pc:docMk/>
            <pc:sldMk cId="2570597723" sldId="672"/>
            <ac:spMk id="7" creationId="{79D2DCF8-F35C-EF49-2796-DC6CDE36A1B8}"/>
          </ac:spMkLst>
        </pc:spChg>
        <pc:spChg chg="del">
          <ac:chgData name="Ahmed, Shareef" userId="ce7c6025-ca9f-4b65-b3ee-82447e2e582a" providerId="ADAL" clId="{46F125C6-EDA2-45D5-81F0-0C124B66A11B}" dt="2023-11-18T23:54:15.765" v="7314" actId="478"/>
          <ac:spMkLst>
            <pc:docMk/>
            <pc:sldMk cId="2570597723" sldId="672"/>
            <ac:spMk id="49" creationId="{747E3343-973C-7776-3380-68C6413956C9}"/>
          </ac:spMkLst>
        </pc:spChg>
        <pc:spChg chg="del">
          <ac:chgData name="Ahmed, Shareef" userId="ce7c6025-ca9f-4b65-b3ee-82447e2e582a" providerId="ADAL" clId="{46F125C6-EDA2-45D5-81F0-0C124B66A11B}" dt="2023-11-18T23:54:18.214" v="7315" actId="478"/>
          <ac:spMkLst>
            <pc:docMk/>
            <pc:sldMk cId="2570597723" sldId="672"/>
            <ac:spMk id="52" creationId="{5A26AEB4-8C42-0590-9642-577A7F795277}"/>
          </ac:spMkLst>
        </pc:spChg>
        <pc:graphicFrameChg chg="add mod modGraphic">
          <ac:chgData name="Ahmed, Shareef" userId="ce7c6025-ca9f-4b65-b3ee-82447e2e582a" providerId="ADAL" clId="{46F125C6-EDA2-45D5-81F0-0C124B66A11B}" dt="2023-11-20T20:03:13.762" v="10899" actId="14734"/>
          <ac:graphicFrameMkLst>
            <pc:docMk/>
            <pc:sldMk cId="2570597723" sldId="672"/>
            <ac:graphicFrameMk id="6" creationId="{05F400A0-DC37-6289-FFAE-704CF70E5749}"/>
          </ac:graphicFrameMkLst>
        </pc:graphicFrameChg>
        <pc:picChg chg="mod">
          <ac:chgData name="Ahmed, Shareef" userId="ce7c6025-ca9f-4b65-b3ee-82447e2e582a" providerId="ADAL" clId="{46F125C6-EDA2-45D5-81F0-0C124B66A11B}" dt="2023-11-19T00:18:01.395" v="7983" actId="14100"/>
          <ac:picMkLst>
            <pc:docMk/>
            <pc:sldMk cId="2570597723" sldId="672"/>
            <ac:picMk id="48" creationId="{45CE310C-E901-1186-374D-3A6712B00C62}"/>
          </ac:picMkLst>
        </pc:picChg>
        <pc:cxnChg chg="del mod">
          <ac:chgData name="Ahmed, Shareef" userId="ce7c6025-ca9f-4b65-b3ee-82447e2e582a" providerId="ADAL" clId="{46F125C6-EDA2-45D5-81F0-0C124B66A11B}" dt="2023-11-18T23:54:13.358" v="7313" actId="478"/>
          <ac:cxnSpMkLst>
            <pc:docMk/>
            <pc:sldMk cId="2570597723" sldId="672"/>
            <ac:cxnSpMk id="51" creationId="{77081627-898D-F271-B37D-C98DF44FF968}"/>
          </ac:cxnSpMkLst>
        </pc:cxnChg>
      </pc:sldChg>
      <pc:sldChg chg="addSp delSp modSp add mod ord">
        <pc:chgData name="Ahmed, Shareef" userId="ce7c6025-ca9f-4b65-b3ee-82447e2e582a" providerId="ADAL" clId="{46F125C6-EDA2-45D5-81F0-0C124B66A11B}" dt="2023-11-19T04:37:42.120" v="10897" actId="1076"/>
        <pc:sldMkLst>
          <pc:docMk/>
          <pc:sldMk cId="507961811" sldId="673"/>
        </pc:sldMkLst>
        <pc:spChg chg="mod">
          <ac:chgData name="Ahmed, Shareef" userId="ce7c6025-ca9f-4b65-b3ee-82447e2e582a" providerId="ADAL" clId="{46F125C6-EDA2-45D5-81F0-0C124B66A11B}" dt="2023-11-19T00:31:28.180" v="8673" actId="20577"/>
          <ac:spMkLst>
            <pc:docMk/>
            <pc:sldMk cId="507961811" sldId="673"/>
            <ac:spMk id="3" creationId="{CD14D24B-FDD8-E7E5-EC09-144C9552688C}"/>
          </ac:spMkLst>
        </pc:spChg>
        <pc:spChg chg="mod">
          <ac:chgData name="Ahmed, Shareef" userId="ce7c6025-ca9f-4b65-b3ee-82447e2e582a" providerId="ADAL" clId="{46F125C6-EDA2-45D5-81F0-0C124B66A11B}" dt="2023-11-19T00:31:51.943" v="8674"/>
          <ac:spMkLst>
            <pc:docMk/>
            <pc:sldMk cId="507961811" sldId="673"/>
            <ac:spMk id="7" creationId="{79D2DCF8-F35C-EF49-2796-DC6CDE36A1B8}"/>
          </ac:spMkLst>
        </pc:spChg>
        <pc:spChg chg="add del mod">
          <ac:chgData name="Ahmed, Shareef" userId="ce7c6025-ca9f-4b65-b3ee-82447e2e582a" providerId="ADAL" clId="{46F125C6-EDA2-45D5-81F0-0C124B66A11B}" dt="2023-11-19T00:25:17.959" v="8484" actId="478"/>
          <ac:spMkLst>
            <pc:docMk/>
            <pc:sldMk cId="507961811" sldId="673"/>
            <ac:spMk id="9" creationId="{E01CFA29-3436-40C8-2CEC-EDF413333CED}"/>
          </ac:spMkLst>
        </pc:spChg>
        <pc:graphicFrameChg chg="mod modGraphic">
          <ac:chgData name="Ahmed, Shareef" userId="ce7c6025-ca9f-4b65-b3ee-82447e2e582a" providerId="ADAL" clId="{46F125C6-EDA2-45D5-81F0-0C124B66A11B}" dt="2023-11-19T04:37:42.120" v="10897" actId="1076"/>
          <ac:graphicFrameMkLst>
            <pc:docMk/>
            <pc:sldMk cId="507961811" sldId="673"/>
            <ac:graphicFrameMk id="6" creationId="{05F400A0-DC37-6289-FFAE-704CF70E5749}"/>
          </ac:graphicFrameMkLst>
        </pc:graphicFrameChg>
        <pc:picChg chg="add del">
          <ac:chgData name="Ahmed, Shareef" userId="ce7c6025-ca9f-4b65-b3ee-82447e2e582a" providerId="ADAL" clId="{46F125C6-EDA2-45D5-81F0-0C124B66A11B}" dt="2023-11-19T00:25:17.959" v="8484" actId="478"/>
          <ac:picMkLst>
            <pc:docMk/>
            <pc:sldMk cId="507961811" sldId="673"/>
            <ac:picMk id="48" creationId="{45CE310C-E901-1186-374D-3A6712B00C62}"/>
          </ac:picMkLst>
        </pc:picChg>
      </pc:sldChg>
      <pc:sldChg chg="addSp delSp modSp add mod">
        <pc:chgData name="Ahmed, Shareef" userId="ce7c6025-ca9f-4b65-b3ee-82447e2e582a" providerId="ADAL" clId="{46F125C6-EDA2-45D5-81F0-0C124B66A11B}" dt="2023-11-19T02:00:29.423" v="9173" actId="1076"/>
        <pc:sldMkLst>
          <pc:docMk/>
          <pc:sldMk cId="2641610597" sldId="674"/>
        </pc:sldMkLst>
        <pc:spChg chg="mod">
          <ac:chgData name="Ahmed, Shareef" userId="ce7c6025-ca9f-4b65-b3ee-82447e2e582a" providerId="ADAL" clId="{46F125C6-EDA2-45D5-81F0-0C124B66A11B}" dt="2023-11-19T00:32:13.394" v="8688" actId="20577"/>
          <ac:spMkLst>
            <pc:docMk/>
            <pc:sldMk cId="2641610597" sldId="674"/>
            <ac:spMk id="2" creationId="{00000000-0000-0000-0000-000000000000}"/>
          </ac:spMkLst>
        </pc:spChg>
        <pc:spChg chg="del">
          <ac:chgData name="Ahmed, Shareef" userId="ce7c6025-ca9f-4b65-b3ee-82447e2e582a" providerId="ADAL" clId="{46F125C6-EDA2-45D5-81F0-0C124B66A11B}" dt="2023-11-19T01:19:14.678" v="8693" actId="478"/>
          <ac:spMkLst>
            <pc:docMk/>
            <pc:sldMk cId="2641610597" sldId="674"/>
            <ac:spMk id="3" creationId="{CD14D24B-FDD8-E7E5-EC09-144C9552688C}"/>
          </ac:spMkLst>
        </pc:spChg>
        <pc:spChg chg="del">
          <ac:chgData name="Ahmed, Shareef" userId="ce7c6025-ca9f-4b65-b3ee-82447e2e582a" providerId="ADAL" clId="{46F125C6-EDA2-45D5-81F0-0C124B66A11B}" dt="2023-11-19T00:32:29.754" v="8692" actId="478"/>
          <ac:spMkLst>
            <pc:docMk/>
            <pc:sldMk cId="2641610597" sldId="674"/>
            <ac:spMk id="7" creationId="{79D2DCF8-F35C-EF49-2796-DC6CDE36A1B8}"/>
          </ac:spMkLst>
        </pc:spChg>
        <pc:spChg chg="add del mod">
          <ac:chgData name="Ahmed, Shareef" userId="ce7c6025-ca9f-4b65-b3ee-82447e2e582a" providerId="ADAL" clId="{46F125C6-EDA2-45D5-81F0-0C124B66A11B}" dt="2023-11-19T00:32:17.555" v="8690" actId="478"/>
          <ac:spMkLst>
            <pc:docMk/>
            <pc:sldMk cId="2641610597" sldId="674"/>
            <ac:spMk id="9" creationId="{AD5951E2-E4D8-BDC2-B07B-0EAD07EFA3CB}"/>
          </ac:spMkLst>
        </pc:spChg>
        <pc:spChg chg="add mod">
          <ac:chgData name="Ahmed, Shareef" userId="ce7c6025-ca9f-4b65-b3ee-82447e2e582a" providerId="ADAL" clId="{46F125C6-EDA2-45D5-81F0-0C124B66A11B}" dt="2023-11-19T01:23:26.843" v="8820" actId="164"/>
          <ac:spMkLst>
            <pc:docMk/>
            <pc:sldMk cId="2641610597" sldId="674"/>
            <ac:spMk id="10" creationId="{506C8D27-9DA5-BBBC-D2DC-AE999FC0BA6E}"/>
          </ac:spMkLst>
        </pc:spChg>
        <pc:spChg chg="add mod">
          <ac:chgData name="Ahmed, Shareef" userId="ce7c6025-ca9f-4b65-b3ee-82447e2e582a" providerId="ADAL" clId="{46F125C6-EDA2-45D5-81F0-0C124B66A11B}" dt="2023-11-19T01:23:26.843" v="8820" actId="164"/>
          <ac:spMkLst>
            <pc:docMk/>
            <pc:sldMk cId="2641610597" sldId="674"/>
            <ac:spMk id="11" creationId="{3C7A468C-E5E6-8DEA-6666-8E110EDC020A}"/>
          </ac:spMkLst>
        </pc:spChg>
        <pc:spChg chg="add mod">
          <ac:chgData name="Ahmed, Shareef" userId="ce7c6025-ca9f-4b65-b3ee-82447e2e582a" providerId="ADAL" clId="{46F125C6-EDA2-45D5-81F0-0C124B66A11B}" dt="2023-11-19T01:23:26.843" v="8820" actId="164"/>
          <ac:spMkLst>
            <pc:docMk/>
            <pc:sldMk cId="2641610597" sldId="674"/>
            <ac:spMk id="12" creationId="{EABD7D2A-85EA-5AF5-0D8C-2341CE0CC125}"/>
          </ac:spMkLst>
        </pc:spChg>
        <pc:spChg chg="add mod">
          <ac:chgData name="Ahmed, Shareef" userId="ce7c6025-ca9f-4b65-b3ee-82447e2e582a" providerId="ADAL" clId="{46F125C6-EDA2-45D5-81F0-0C124B66A11B}" dt="2023-11-19T01:23:26.843" v="8820" actId="164"/>
          <ac:spMkLst>
            <pc:docMk/>
            <pc:sldMk cId="2641610597" sldId="674"/>
            <ac:spMk id="13" creationId="{4F30BE40-0298-B984-5B05-7C6BF1233702}"/>
          </ac:spMkLst>
        </pc:spChg>
        <pc:spChg chg="add mod">
          <ac:chgData name="Ahmed, Shareef" userId="ce7c6025-ca9f-4b65-b3ee-82447e2e582a" providerId="ADAL" clId="{46F125C6-EDA2-45D5-81F0-0C124B66A11B}" dt="2023-11-19T01:22:59.818" v="8818" actId="1076"/>
          <ac:spMkLst>
            <pc:docMk/>
            <pc:sldMk cId="2641610597" sldId="674"/>
            <ac:spMk id="18" creationId="{00261FC5-224B-38E7-7183-C42ADDBF3425}"/>
          </ac:spMkLst>
        </pc:spChg>
        <pc:spChg chg="add del mod">
          <ac:chgData name="Ahmed, Shareef" userId="ce7c6025-ca9f-4b65-b3ee-82447e2e582a" providerId="ADAL" clId="{46F125C6-EDA2-45D5-81F0-0C124B66A11B}" dt="2023-11-19T01:38:14.220" v="8980" actId="478"/>
          <ac:spMkLst>
            <pc:docMk/>
            <pc:sldMk cId="2641610597" sldId="674"/>
            <ac:spMk id="19" creationId="{246263E5-4696-BDF8-A0BF-955B8685288D}"/>
          </ac:spMkLst>
        </pc:spChg>
        <pc:spChg chg="add mod">
          <ac:chgData name="Ahmed, Shareef" userId="ce7c6025-ca9f-4b65-b3ee-82447e2e582a" providerId="ADAL" clId="{46F125C6-EDA2-45D5-81F0-0C124B66A11B}" dt="2023-11-19T01:39:53.116" v="9003" actId="1076"/>
          <ac:spMkLst>
            <pc:docMk/>
            <pc:sldMk cId="2641610597" sldId="674"/>
            <ac:spMk id="20" creationId="{C8000005-0547-648A-1CE9-A5974FC99B7D}"/>
          </ac:spMkLst>
        </pc:spChg>
        <pc:spChg chg="add mod">
          <ac:chgData name="Ahmed, Shareef" userId="ce7c6025-ca9f-4b65-b3ee-82447e2e582a" providerId="ADAL" clId="{46F125C6-EDA2-45D5-81F0-0C124B66A11B}" dt="2023-11-19T01:39:53.116" v="9003" actId="1076"/>
          <ac:spMkLst>
            <pc:docMk/>
            <pc:sldMk cId="2641610597" sldId="674"/>
            <ac:spMk id="22" creationId="{D20306E8-1A2A-4E95-74A6-FFE8D08749E5}"/>
          </ac:spMkLst>
        </pc:spChg>
        <pc:spChg chg="add mod">
          <ac:chgData name="Ahmed, Shareef" userId="ce7c6025-ca9f-4b65-b3ee-82447e2e582a" providerId="ADAL" clId="{46F125C6-EDA2-45D5-81F0-0C124B66A11B}" dt="2023-11-19T01:39:53.116" v="9003" actId="1076"/>
          <ac:spMkLst>
            <pc:docMk/>
            <pc:sldMk cId="2641610597" sldId="674"/>
            <ac:spMk id="24" creationId="{2E8602B0-F84E-46D2-B5BF-367E8EEB1C78}"/>
          </ac:spMkLst>
        </pc:spChg>
        <pc:spChg chg="add mod">
          <ac:chgData name="Ahmed, Shareef" userId="ce7c6025-ca9f-4b65-b3ee-82447e2e582a" providerId="ADAL" clId="{46F125C6-EDA2-45D5-81F0-0C124B66A11B}" dt="2023-11-19T01:39:53.116" v="9003" actId="1076"/>
          <ac:spMkLst>
            <pc:docMk/>
            <pc:sldMk cId="2641610597" sldId="674"/>
            <ac:spMk id="25" creationId="{90262E3E-D90F-85A5-C539-CE8602051043}"/>
          </ac:spMkLst>
        </pc:spChg>
        <pc:spChg chg="add mod">
          <ac:chgData name="Ahmed, Shareef" userId="ce7c6025-ca9f-4b65-b3ee-82447e2e582a" providerId="ADAL" clId="{46F125C6-EDA2-45D5-81F0-0C124B66A11B}" dt="2023-11-19T01:39:53.116" v="9003" actId="1076"/>
          <ac:spMkLst>
            <pc:docMk/>
            <pc:sldMk cId="2641610597" sldId="674"/>
            <ac:spMk id="26" creationId="{445C0443-EDC8-60C7-491C-BAFB195A5E98}"/>
          </ac:spMkLst>
        </pc:spChg>
        <pc:spChg chg="add mod">
          <ac:chgData name="Ahmed, Shareef" userId="ce7c6025-ca9f-4b65-b3ee-82447e2e582a" providerId="ADAL" clId="{46F125C6-EDA2-45D5-81F0-0C124B66A11B}" dt="2023-11-19T01:46:23.275" v="9098" actId="12788"/>
          <ac:spMkLst>
            <pc:docMk/>
            <pc:sldMk cId="2641610597" sldId="674"/>
            <ac:spMk id="29" creationId="{53CDC00C-1F06-5A5F-87B5-BDCA57F0A7A3}"/>
          </ac:spMkLst>
        </pc:spChg>
        <pc:spChg chg="add mod">
          <ac:chgData name="Ahmed, Shareef" userId="ce7c6025-ca9f-4b65-b3ee-82447e2e582a" providerId="ADAL" clId="{46F125C6-EDA2-45D5-81F0-0C124B66A11B}" dt="2023-11-19T01:39:53.116" v="9003" actId="1076"/>
          <ac:spMkLst>
            <pc:docMk/>
            <pc:sldMk cId="2641610597" sldId="674"/>
            <ac:spMk id="30" creationId="{BBD21014-6AF2-AE39-EE1E-B5FEBA9B420D}"/>
          </ac:spMkLst>
        </pc:spChg>
        <pc:spChg chg="add mod">
          <ac:chgData name="Ahmed, Shareef" userId="ce7c6025-ca9f-4b65-b3ee-82447e2e582a" providerId="ADAL" clId="{46F125C6-EDA2-45D5-81F0-0C124B66A11B}" dt="2023-11-19T01:39:53.116" v="9003" actId="1076"/>
          <ac:spMkLst>
            <pc:docMk/>
            <pc:sldMk cId="2641610597" sldId="674"/>
            <ac:spMk id="31" creationId="{DACF4ADB-D55C-1D8C-1236-F8B838FDACCD}"/>
          </ac:spMkLst>
        </pc:spChg>
        <pc:spChg chg="add mod">
          <ac:chgData name="Ahmed, Shareef" userId="ce7c6025-ca9f-4b65-b3ee-82447e2e582a" providerId="ADAL" clId="{46F125C6-EDA2-45D5-81F0-0C124B66A11B}" dt="2023-11-19T01:39:53.116" v="9003" actId="1076"/>
          <ac:spMkLst>
            <pc:docMk/>
            <pc:sldMk cId="2641610597" sldId="674"/>
            <ac:spMk id="32" creationId="{EDC0131E-620F-508E-3149-4BB5CA3A909C}"/>
          </ac:spMkLst>
        </pc:spChg>
        <pc:spChg chg="add mod">
          <ac:chgData name="Ahmed, Shareef" userId="ce7c6025-ca9f-4b65-b3ee-82447e2e582a" providerId="ADAL" clId="{46F125C6-EDA2-45D5-81F0-0C124B66A11B}" dt="2023-11-19T01:39:53.116" v="9003" actId="1076"/>
          <ac:spMkLst>
            <pc:docMk/>
            <pc:sldMk cId="2641610597" sldId="674"/>
            <ac:spMk id="33" creationId="{26CE0F44-6B79-05C9-5126-0F231D453442}"/>
          </ac:spMkLst>
        </pc:spChg>
        <pc:spChg chg="add mod">
          <ac:chgData name="Ahmed, Shareef" userId="ce7c6025-ca9f-4b65-b3ee-82447e2e582a" providerId="ADAL" clId="{46F125C6-EDA2-45D5-81F0-0C124B66A11B}" dt="2023-11-19T01:23:35.068" v="8822" actId="14100"/>
          <ac:spMkLst>
            <pc:docMk/>
            <pc:sldMk cId="2641610597" sldId="674"/>
            <ac:spMk id="34" creationId="{7EFB2CBE-83C6-9A69-D107-911D1D99657A}"/>
          </ac:spMkLst>
        </pc:spChg>
        <pc:spChg chg="add mod">
          <ac:chgData name="Ahmed, Shareef" userId="ce7c6025-ca9f-4b65-b3ee-82447e2e582a" providerId="ADAL" clId="{46F125C6-EDA2-45D5-81F0-0C124B66A11B}" dt="2023-11-19T01:39:53.116" v="9003" actId="1076"/>
          <ac:spMkLst>
            <pc:docMk/>
            <pc:sldMk cId="2641610597" sldId="674"/>
            <ac:spMk id="35" creationId="{D49E33C2-6966-867C-C327-5E73A40B5975}"/>
          </ac:spMkLst>
        </pc:spChg>
        <pc:spChg chg="add mod">
          <ac:chgData name="Ahmed, Shareef" userId="ce7c6025-ca9f-4b65-b3ee-82447e2e582a" providerId="ADAL" clId="{46F125C6-EDA2-45D5-81F0-0C124B66A11B}" dt="2023-11-19T01:47:08.284" v="9099" actId="1076"/>
          <ac:spMkLst>
            <pc:docMk/>
            <pc:sldMk cId="2641610597" sldId="674"/>
            <ac:spMk id="36" creationId="{2F6923F0-1336-8BEF-4EFE-70E05357CE7A}"/>
          </ac:spMkLst>
        </pc:spChg>
        <pc:spChg chg="add mod">
          <ac:chgData name="Ahmed, Shareef" userId="ce7c6025-ca9f-4b65-b3ee-82447e2e582a" providerId="ADAL" clId="{46F125C6-EDA2-45D5-81F0-0C124B66A11B}" dt="2023-11-19T01:23:51.641" v="8844" actId="1076"/>
          <ac:spMkLst>
            <pc:docMk/>
            <pc:sldMk cId="2641610597" sldId="674"/>
            <ac:spMk id="38" creationId="{51C26286-087C-FC49-C380-7BAA95B88636}"/>
          </ac:spMkLst>
        </pc:spChg>
        <pc:spChg chg="add mod">
          <ac:chgData name="Ahmed, Shareef" userId="ce7c6025-ca9f-4b65-b3ee-82447e2e582a" providerId="ADAL" clId="{46F125C6-EDA2-45D5-81F0-0C124B66A11B}" dt="2023-11-19T01:24:06.177" v="8847" actId="14100"/>
          <ac:spMkLst>
            <pc:docMk/>
            <pc:sldMk cId="2641610597" sldId="674"/>
            <ac:spMk id="39" creationId="{38A61CB6-AD45-AD80-DF93-33D198CAD7A0}"/>
          </ac:spMkLst>
        </pc:spChg>
        <pc:spChg chg="add del mod">
          <ac:chgData name="Ahmed, Shareef" userId="ce7c6025-ca9f-4b65-b3ee-82447e2e582a" providerId="ADAL" clId="{46F125C6-EDA2-45D5-81F0-0C124B66A11B}" dt="2023-11-19T01:56:13.140" v="9101"/>
          <ac:spMkLst>
            <pc:docMk/>
            <pc:sldMk cId="2641610597" sldId="674"/>
            <ac:spMk id="41" creationId="{8AB78D30-7E3B-8B00-83CB-63BA3546EFC1}"/>
          </ac:spMkLst>
        </pc:spChg>
        <pc:spChg chg="add mod">
          <ac:chgData name="Ahmed, Shareef" userId="ce7c6025-ca9f-4b65-b3ee-82447e2e582a" providerId="ADAL" clId="{46F125C6-EDA2-45D5-81F0-0C124B66A11B}" dt="2023-11-19T02:00:29.423" v="9173" actId="1076"/>
          <ac:spMkLst>
            <pc:docMk/>
            <pc:sldMk cId="2641610597" sldId="674"/>
            <ac:spMk id="42" creationId="{5440703A-B8DB-4624-57C8-CE23D703ED03}"/>
          </ac:spMkLst>
        </pc:spChg>
        <pc:grpChg chg="add mod">
          <ac:chgData name="Ahmed, Shareef" userId="ce7c6025-ca9f-4b65-b3ee-82447e2e582a" providerId="ADAL" clId="{46F125C6-EDA2-45D5-81F0-0C124B66A11B}" dt="2023-11-19T01:23:29.968" v="8821" actId="1076"/>
          <ac:grpSpMkLst>
            <pc:docMk/>
            <pc:sldMk cId="2641610597" sldId="674"/>
            <ac:grpSpMk id="37" creationId="{50A164E7-E0D1-63C0-2CB9-E578E238DEC1}"/>
          </ac:grpSpMkLst>
        </pc:grpChg>
        <pc:grpChg chg="add mod">
          <ac:chgData name="Ahmed, Shareef" userId="ce7c6025-ca9f-4b65-b3ee-82447e2e582a" providerId="ADAL" clId="{46F125C6-EDA2-45D5-81F0-0C124B66A11B}" dt="2023-11-19T01:39:53.116" v="9003" actId="1076"/>
          <ac:grpSpMkLst>
            <pc:docMk/>
            <pc:sldMk cId="2641610597" sldId="674"/>
            <ac:grpSpMk id="40" creationId="{C716B466-4779-718C-86A8-FCB2096C2787}"/>
          </ac:grpSpMkLst>
        </pc:grpChg>
        <pc:graphicFrameChg chg="del">
          <ac:chgData name="Ahmed, Shareef" userId="ce7c6025-ca9f-4b65-b3ee-82447e2e582a" providerId="ADAL" clId="{46F125C6-EDA2-45D5-81F0-0C124B66A11B}" dt="2023-11-19T00:32:27.719" v="8691" actId="478"/>
          <ac:graphicFrameMkLst>
            <pc:docMk/>
            <pc:sldMk cId="2641610597" sldId="674"/>
            <ac:graphicFrameMk id="6" creationId="{05F400A0-DC37-6289-FFAE-704CF70E5749}"/>
          </ac:graphicFrameMkLst>
        </pc:graphicFrameChg>
        <pc:picChg chg="del">
          <ac:chgData name="Ahmed, Shareef" userId="ce7c6025-ca9f-4b65-b3ee-82447e2e582a" providerId="ADAL" clId="{46F125C6-EDA2-45D5-81F0-0C124B66A11B}" dt="2023-11-19T00:32:14.629" v="8689" actId="478"/>
          <ac:picMkLst>
            <pc:docMk/>
            <pc:sldMk cId="2641610597" sldId="674"/>
            <ac:picMk id="48" creationId="{45CE310C-E901-1186-374D-3A6712B00C62}"/>
          </ac:picMkLst>
        </pc:picChg>
        <pc:cxnChg chg="add mod">
          <ac:chgData name="Ahmed, Shareef" userId="ce7c6025-ca9f-4b65-b3ee-82447e2e582a" providerId="ADAL" clId="{46F125C6-EDA2-45D5-81F0-0C124B66A11B}" dt="2023-11-19T01:23:26.843" v="8820" actId="164"/>
          <ac:cxnSpMkLst>
            <pc:docMk/>
            <pc:sldMk cId="2641610597" sldId="674"/>
            <ac:cxnSpMk id="14" creationId="{3D415109-DF9B-C2B5-46E0-E6041AA1B612}"/>
          </ac:cxnSpMkLst>
        </pc:cxnChg>
        <pc:cxnChg chg="add mod">
          <ac:chgData name="Ahmed, Shareef" userId="ce7c6025-ca9f-4b65-b3ee-82447e2e582a" providerId="ADAL" clId="{46F125C6-EDA2-45D5-81F0-0C124B66A11B}" dt="2023-11-19T01:23:26.843" v="8820" actId="164"/>
          <ac:cxnSpMkLst>
            <pc:docMk/>
            <pc:sldMk cId="2641610597" sldId="674"/>
            <ac:cxnSpMk id="15" creationId="{FD01BEC4-142D-1F4D-8508-E5C10074C06B}"/>
          </ac:cxnSpMkLst>
        </pc:cxnChg>
        <pc:cxnChg chg="add mod">
          <ac:chgData name="Ahmed, Shareef" userId="ce7c6025-ca9f-4b65-b3ee-82447e2e582a" providerId="ADAL" clId="{46F125C6-EDA2-45D5-81F0-0C124B66A11B}" dt="2023-11-19T01:23:26.843" v="8820" actId="164"/>
          <ac:cxnSpMkLst>
            <pc:docMk/>
            <pc:sldMk cId="2641610597" sldId="674"/>
            <ac:cxnSpMk id="16" creationId="{0A16C588-9606-D312-EC91-89B864C3FA7B}"/>
          </ac:cxnSpMkLst>
        </pc:cxnChg>
        <pc:cxnChg chg="add mod">
          <ac:chgData name="Ahmed, Shareef" userId="ce7c6025-ca9f-4b65-b3ee-82447e2e582a" providerId="ADAL" clId="{46F125C6-EDA2-45D5-81F0-0C124B66A11B}" dt="2023-11-19T01:23:26.843" v="8820" actId="164"/>
          <ac:cxnSpMkLst>
            <pc:docMk/>
            <pc:sldMk cId="2641610597" sldId="674"/>
            <ac:cxnSpMk id="17" creationId="{49B95758-E89D-6382-B67C-2EAC8B2ABB95}"/>
          </ac:cxnSpMkLst>
        </pc:cxnChg>
        <pc:cxnChg chg="add mod">
          <ac:chgData name="Ahmed, Shareef" userId="ce7c6025-ca9f-4b65-b3ee-82447e2e582a" providerId="ADAL" clId="{46F125C6-EDA2-45D5-81F0-0C124B66A11B}" dt="2023-11-19T01:39:53.116" v="9003" actId="1076"/>
          <ac:cxnSpMkLst>
            <pc:docMk/>
            <pc:sldMk cId="2641610597" sldId="674"/>
            <ac:cxnSpMk id="21" creationId="{239A08F1-F23D-3511-6F3C-CD1245BC864F}"/>
          </ac:cxnSpMkLst>
        </pc:cxnChg>
        <pc:cxnChg chg="add mod">
          <ac:chgData name="Ahmed, Shareef" userId="ce7c6025-ca9f-4b65-b3ee-82447e2e582a" providerId="ADAL" clId="{46F125C6-EDA2-45D5-81F0-0C124B66A11B}" dt="2023-11-19T01:39:53.116" v="9003" actId="1076"/>
          <ac:cxnSpMkLst>
            <pc:docMk/>
            <pc:sldMk cId="2641610597" sldId="674"/>
            <ac:cxnSpMk id="23" creationId="{2731EE06-175B-F0EA-C9BC-D6556F156A89}"/>
          </ac:cxnSpMkLst>
        </pc:cxnChg>
        <pc:cxnChg chg="add mod">
          <ac:chgData name="Ahmed, Shareef" userId="ce7c6025-ca9f-4b65-b3ee-82447e2e582a" providerId="ADAL" clId="{46F125C6-EDA2-45D5-81F0-0C124B66A11B}" dt="2023-11-19T01:39:53.116" v="9003" actId="1076"/>
          <ac:cxnSpMkLst>
            <pc:docMk/>
            <pc:sldMk cId="2641610597" sldId="674"/>
            <ac:cxnSpMk id="27" creationId="{DBAB3149-C8F2-2B68-9A72-12B750B38E28}"/>
          </ac:cxnSpMkLst>
        </pc:cxnChg>
        <pc:cxnChg chg="add mod">
          <ac:chgData name="Ahmed, Shareef" userId="ce7c6025-ca9f-4b65-b3ee-82447e2e582a" providerId="ADAL" clId="{46F125C6-EDA2-45D5-81F0-0C124B66A11B}" dt="2023-11-19T01:39:53.116" v="9003" actId="1076"/>
          <ac:cxnSpMkLst>
            <pc:docMk/>
            <pc:sldMk cId="2641610597" sldId="674"/>
            <ac:cxnSpMk id="28" creationId="{6E7024EF-2B06-07CA-C65A-6545F646C7E9}"/>
          </ac:cxnSpMkLst>
        </pc:cxnChg>
      </pc:sldChg>
      <pc:sldChg chg="addSp delSp modSp add mod">
        <pc:chgData name="Ahmed, Shareef" userId="ce7c6025-ca9f-4b65-b3ee-82447e2e582a" providerId="ADAL" clId="{46F125C6-EDA2-45D5-81F0-0C124B66A11B}" dt="2023-11-19T02:00:32.708" v="9174"/>
        <pc:sldMkLst>
          <pc:docMk/>
          <pc:sldMk cId="3215246182" sldId="675"/>
        </pc:sldMkLst>
        <pc:spChg chg="add mod">
          <ac:chgData name="Ahmed, Shareef" userId="ce7c6025-ca9f-4b65-b3ee-82447e2e582a" providerId="ADAL" clId="{46F125C6-EDA2-45D5-81F0-0C124B66A11B}" dt="2023-11-19T01:59:48.717" v="9137" actId="2711"/>
          <ac:spMkLst>
            <pc:docMk/>
            <pc:sldMk cId="3215246182" sldId="675"/>
            <ac:spMk id="3" creationId="{0AB0022B-A935-F841-D5AF-9630F00C4586}"/>
          </ac:spMkLst>
        </pc:spChg>
        <pc:spChg chg="add mod">
          <ac:chgData name="Ahmed, Shareef" userId="ce7c6025-ca9f-4b65-b3ee-82447e2e582a" providerId="ADAL" clId="{46F125C6-EDA2-45D5-81F0-0C124B66A11B}" dt="2023-11-19T01:59:07.714" v="9132" actId="12788"/>
          <ac:spMkLst>
            <pc:docMk/>
            <pc:sldMk cId="3215246182" sldId="675"/>
            <ac:spMk id="6" creationId="{2AEDA4C0-B466-6D62-9BFE-B617B6548CC3}"/>
          </ac:spMkLst>
        </pc:spChg>
        <pc:spChg chg="add mod">
          <ac:chgData name="Ahmed, Shareef" userId="ce7c6025-ca9f-4b65-b3ee-82447e2e582a" providerId="ADAL" clId="{46F125C6-EDA2-45D5-81F0-0C124B66A11B}" dt="2023-11-19T01:59:07.714" v="9132" actId="12788"/>
          <ac:spMkLst>
            <pc:docMk/>
            <pc:sldMk cId="3215246182" sldId="675"/>
            <ac:spMk id="7" creationId="{6A24D32E-674F-9F0F-ED20-B8495C29F595}"/>
          </ac:spMkLst>
        </pc:spChg>
        <pc:spChg chg="add mod">
          <ac:chgData name="Ahmed, Shareef" userId="ce7c6025-ca9f-4b65-b3ee-82447e2e582a" providerId="ADAL" clId="{46F125C6-EDA2-45D5-81F0-0C124B66A11B}" dt="2023-11-19T01:59:07.714" v="9132" actId="12788"/>
          <ac:spMkLst>
            <pc:docMk/>
            <pc:sldMk cId="3215246182" sldId="675"/>
            <ac:spMk id="8" creationId="{AA9724C0-5558-9296-A762-6BD8CFB46020}"/>
          </ac:spMkLst>
        </pc:spChg>
        <pc:spChg chg="add mod">
          <ac:chgData name="Ahmed, Shareef" userId="ce7c6025-ca9f-4b65-b3ee-82447e2e582a" providerId="ADAL" clId="{46F125C6-EDA2-45D5-81F0-0C124B66A11B}" dt="2023-11-19T01:59:07.714" v="9132" actId="12788"/>
          <ac:spMkLst>
            <pc:docMk/>
            <pc:sldMk cId="3215246182" sldId="675"/>
            <ac:spMk id="9" creationId="{7F72E5F2-27F4-6471-6C68-A53144D99D25}"/>
          </ac:spMkLst>
        </pc:spChg>
        <pc:spChg chg="del">
          <ac:chgData name="Ahmed, Shareef" userId="ce7c6025-ca9f-4b65-b3ee-82447e2e582a" providerId="ADAL" clId="{46F125C6-EDA2-45D5-81F0-0C124B66A11B}" dt="2023-11-19T01:57:29.079" v="9103" actId="478"/>
          <ac:spMkLst>
            <pc:docMk/>
            <pc:sldMk cId="3215246182" sldId="675"/>
            <ac:spMk id="18" creationId="{00261FC5-224B-38E7-7183-C42ADDBF3425}"/>
          </ac:spMkLst>
        </pc:spChg>
        <pc:spChg chg="add mod">
          <ac:chgData name="Ahmed, Shareef" userId="ce7c6025-ca9f-4b65-b3ee-82447e2e582a" providerId="ADAL" clId="{46F125C6-EDA2-45D5-81F0-0C124B66A11B}" dt="2023-11-19T01:59:07.714" v="9132" actId="12788"/>
          <ac:spMkLst>
            <pc:docMk/>
            <pc:sldMk cId="3215246182" sldId="675"/>
            <ac:spMk id="19" creationId="{7084E024-E279-3308-EA76-CC92C0885D54}"/>
          </ac:spMkLst>
        </pc:spChg>
        <pc:spChg chg="del">
          <ac:chgData name="Ahmed, Shareef" userId="ce7c6025-ca9f-4b65-b3ee-82447e2e582a" providerId="ADAL" clId="{46F125C6-EDA2-45D5-81F0-0C124B66A11B}" dt="2023-11-19T01:57:32.251" v="9104" actId="478"/>
          <ac:spMkLst>
            <pc:docMk/>
            <pc:sldMk cId="3215246182" sldId="675"/>
            <ac:spMk id="29" creationId="{53CDC00C-1F06-5A5F-87B5-BDCA57F0A7A3}"/>
          </ac:spMkLst>
        </pc:spChg>
        <pc:spChg chg="del">
          <ac:chgData name="Ahmed, Shareef" userId="ce7c6025-ca9f-4b65-b3ee-82447e2e582a" providerId="ADAL" clId="{46F125C6-EDA2-45D5-81F0-0C124B66A11B}" dt="2023-11-19T01:57:29.079" v="9103" actId="478"/>
          <ac:spMkLst>
            <pc:docMk/>
            <pc:sldMk cId="3215246182" sldId="675"/>
            <ac:spMk id="34" creationId="{7EFB2CBE-83C6-9A69-D107-911D1D99657A}"/>
          </ac:spMkLst>
        </pc:spChg>
        <pc:spChg chg="del">
          <ac:chgData name="Ahmed, Shareef" userId="ce7c6025-ca9f-4b65-b3ee-82447e2e582a" providerId="ADAL" clId="{46F125C6-EDA2-45D5-81F0-0C124B66A11B}" dt="2023-11-19T01:57:35.360" v="9105" actId="478"/>
          <ac:spMkLst>
            <pc:docMk/>
            <pc:sldMk cId="3215246182" sldId="675"/>
            <ac:spMk id="36" creationId="{2F6923F0-1336-8BEF-4EFE-70E05357CE7A}"/>
          </ac:spMkLst>
        </pc:spChg>
        <pc:spChg chg="del">
          <ac:chgData name="Ahmed, Shareef" userId="ce7c6025-ca9f-4b65-b3ee-82447e2e582a" providerId="ADAL" clId="{46F125C6-EDA2-45D5-81F0-0C124B66A11B}" dt="2023-11-19T01:57:29.079" v="9103" actId="478"/>
          <ac:spMkLst>
            <pc:docMk/>
            <pc:sldMk cId="3215246182" sldId="675"/>
            <ac:spMk id="38" creationId="{51C26286-087C-FC49-C380-7BAA95B88636}"/>
          </ac:spMkLst>
        </pc:spChg>
        <pc:spChg chg="del">
          <ac:chgData name="Ahmed, Shareef" userId="ce7c6025-ca9f-4b65-b3ee-82447e2e582a" providerId="ADAL" clId="{46F125C6-EDA2-45D5-81F0-0C124B66A11B}" dt="2023-11-19T01:57:29.079" v="9103" actId="478"/>
          <ac:spMkLst>
            <pc:docMk/>
            <pc:sldMk cId="3215246182" sldId="675"/>
            <ac:spMk id="39" creationId="{38A61CB6-AD45-AD80-DF93-33D198CAD7A0}"/>
          </ac:spMkLst>
        </pc:spChg>
        <pc:spChg chg="add mod">
          <ac:chgData name="Ahmed, Shareef" userId="ce7c6025-ca9f-4b65-b3ee-82447e2e582a" providerId="ADAL" clId="{46F125C6-EDA2-45D5-81F0-0C124B66A11B}" dt="2023-11-19T01:59:07.714" v="9132" actId="12788"/>
          <ac:spMkLst>
            <pc:docMk/>
            <pc:sldMk cId="3215246182" sldId="675"/>
            <ac:spMk id="41" creationId="{46FFE709-920F-5AEF-CE2E-5077B3F16146}"/>
          </ac:spMkLst>
        </pc:spChg>
        <pc:spChg chg="add mod">
          <ac:chgData name="Ahmed, Shareef" userId="ce7c6025-ca9f-4b65-b3ee-82447e2e582a" providerId="ADAL" clId="{46F125C6-EDA2-45D5-81F0-0C124B66A11B}" dt="2023-11-19T01:59:07.714" v="9132" actId="12788"/>
          <ac:spMkLst>
            <pc:docMk/>
            <pc:sldMk cId="3215246182" sldId="675"/>
            <ac:spMk id="42" creationId="{FCC96AA8-30F2-C99A-8028-C821C91FD782}"/>
          </ac:spMkLst>
        </pc:spChg>
        <pc:spChg chg="add mod">
          <ac:chgData name="Ahmed, Shareef" userId="ce7c6025-ca9f-4b65-b3ee-82447e2e582a" providerId="ADAL" clId="{46F125C6-EDA2-45D5-81F0-0C124B66A11B}" dt="2023-11-19T01:59:07.714" v="9132" actId="12788"/>
          <ac:spMkLst>
            <pc:docMk/>
            <pc:sldMk cId="3215246182" sldId="675"/>
            <ac:spMk id="43" creationId="{91AFED86-286D-BF98-C08A-DB292CBDCABB}"/>
          </ac:spMkLst>
        </pc:spChg>
        <pc:spChg chg="add mod">
          <ac:chgData name="Ahmed, Shareef" userId="ce7c6025-ca9f-4b65-b3ee-82447e2e582a" providerId="ADAL" clId="{46F125C6-EDA2-45D5-81F0-0C124B66A11B}" dt="2023-11-19T01:59:07.714" v="9132" actId="12788"/>
          <ac:spMkLst>
            <pc:docMk/>
            <pc:sldMk cId="3215246182" sldId="675"/>
            <ac:spMk id="44" creationId="{F4BB2B15-AA89-4668-DB3F-4C9FC4FCB485}"/>
          </ac:spMkLst>
        </pc:spChg>
        <pc:spChg chg="add mod">
          <ac:chgData name="Ahmed, Shareef" userId="ce7c6025-ca9f-4b65-b3ee-82447e2e582a" providerId="ADAL" clId="{46F125C6-EDA2-45D5-81F0-0C124B66A11B}" dt="2023-11-19T01:59:07.714" v="9132" actId="12788"/>
          <ac:spMkLst>
            <pc:docMk/>
            <pc:sldMk cId="3215246182" sldId="675"/>
            <ac:spMk id="45" creationId="{CADC7E4B-C8ED-0255-7E7B-ED8C2F2AF1DC}"/>
          </ac:spMkLst>
        </pc:spChg>
        <pc:spChg chg="add mod">
          <ac:chgData name="Ahmed, Shareef" userId="ce7c6025-ca9f-4b65-b3ee-82447e2e582a" providerId="ADAL" clId="{46F125C6-EDA2-45D5-81F0-0C124B66A11B}" dt="2023-11-19T01:59:07.714" v="9132" actId="12788"/>
          <ac:spMkLst>
            <pc:docMk/>
            <pc:sldMk cId="3215246182" sldId="675"/>
            <ac:spMk id="46" creationId="{B3C9E653-B60D-DB7E-8772-EFF9543757DE}"/>
          </ac:spMkLst>
        </pc:spChg>
        <pc:spChg chg="add mod">
          <ac:chgData name="Ahmed, Shareef" userId="ce7c6025-ca9f-4b65-b3ee-82447e2e582a" providerId="ADAL" clId="{46F125C6-EDA2-45D5-81F0-0C124B66A11B}" dt="2023-11-19T01:59:07.714" v="9132" actId="12788"/>
          <ac:spMkLst>
            <pc:docMk/>
            <pc:sldMk cId="3215246182" sldId="675"/>
            <ac:spMk id="47" creationId="{C1BB5082-8689-F076-F6A4-F1A1EE6BFAFD}"/>
          </ac:spMkLst>
        </pc:spChg>
        <pc:spChg chg="add mod">
          <ac:chgData name="Ahmed, Shareef" userId="ce7c6025-ca9f-4b65-b3ee-82447e2e582a" providerId="ADAL" clId="{46F125C6-EDA2-45D5-81F0-0C124B66A11B}" dt="2023-11-19T01:59:07.714" v="9132" actId="12788"/>
          <ac:spMkLst>
            <pc:docMk/>
            <pc:sldMk cId="3215246182" sldId="675"/>
            <ac:spMk id="48" creationId="{CB545E39-2096-5E95-BAFB-2B52C01A7737}"/>
          </ac:spMkLst>
        </pc:spChg>
        <pc:spChg chg="add mod">
          <ac:chgData name="Ahmed, Shareef" userId="ce7c6025-ca9f-4b65-b3ee-82447e2e582a" providerId="ADAL" clId="{46F125C6-EDA2-45D5-81F0-0C124B66A11B}" dt="2023-11-19T01:59:07.714" v="9132" actId="12788"/>
          <ac:spMkLst>
            <pc:docMk/>
            <pc:sldMk cId="3215246182" sldId="675"/>
            <ac:spMk id="49" creationId="{43930284-5F1D-E9ED-E5BD-CB4E895E56B8}"/>
          </ac:spMkLst>
        </pc:spChg>
        <pc:spChg chg="add mod">
          <ac:chgData name="Ahmed, Shareef" userId="ce7c6025-ca9f-4b65-b3ee-82447e2e582a" providerId="ADAL" clId="{46F125C6-EDA2-45D5-81F0-0C124B66A11B}" dt="2023-11-19T01:59:07.714" v="9132" actId="12788"/>
          <ac:spMkLst>
            <pc:docMk/>
            <pc:sldMk cId="3215246182" sldId="675"/>
            <ac:spMk id="50" creationId="{78A54B4F-2CFB-E699-546F-767018F8C19C}"/>
          </ac:spMkLst>
        </pc:spChg>
        <pc:spChg chg="add mod">
          <ac:chgData name="Ahmed, Shareef" userId="ce7c6025-ca9f-4b65-b3ee-82447e2e582a" providerId="ADAL" clId="{46F125C6-EDA2-45D5-81F0-0C124B66A11B}" dt="2023-11-19T01:59:07.714" v="9132" actId="12788"/>
          <ac:spMkLst>
            <pc:docMk/>
            <pc:sldMk cId="3215246182" sldId="675"/>
            <ac:spMk id="57" creationId="{75BFB332-05F3-CEAB-E24B-5E727062A538}"/>
          </ac:spMkLst>
        </pc:spChg>
        <pc:spChg chg="add mod">
          <ac:chgData name="Ahmed, Shareef" userId="ce7c6025-ca9f-4b65-b3ee-82447e2e582a" providerId="ADAL" clId="{46F125C6-EDA2-45D5-81F0-0C124B66A11B}" dt="2023-11-19T01:59:07.714" v="9132" actId="12788"/>
          <ac:spMkLst>
            <pc:docMk/>
            <pc:sldMk cId="3215246182" sldId="675"/>
            <ac:spMk id="58" creationId="{0717B83F-5E79-1073-C07A-3CEED76C106E}"/>
          </ac:spMkLst>
        </pc:spChg>
        <pc:spChg chg="add mod">
          <ac:chgData name="Ahmed, Shareef" userId="ce7c6025-ca9f-4b65-b3ee-82447e2e582a" providerId="ADAL" clId="{46F125C6-EDA2-45D5-81F0-0C124B66A11B}" dt="2023-11-19T01:59:07.714" v="9132" actId="12788"/>
          <ac:spMkLst>
            <pc:docMk/>
            <pc:sldMk cId="3215246182" sldId="675"/>
            <ac:spMk id="59" creationId="{6DD4FE3C-2007-50B4-4F48-295B2FF80956}"/>
          </ac:spMkLst>
        </pc:spChg>
        <pc:spChg chg="add mod">
          <ac:chgData name="Ahmed, Shareef" userId="ce7c6025-ca9f-4b65-b3ee-82447e2e582a" providerId="ADAL" clId="{46F125C6-EDA2-45D5-81F0-0C124B66A11B}" dt="2023-11-19T02:00:32.708" v="9174"/>
          <ac:spMkLst>
            <pc:docMk/>
            <pc:sldMk cId="3215246182" sldId="675"/>
            <ac:spMk id="61" creationId="{B915291C-9079-89BD-05BF-72833AE2AE30}"/>
          </ac:spMkLst>
        </pc:spChg>
        <pc:grpChg chg="del">
          <ac:chgData name="Ahmed, Shareef" userId="ce7c6025-ca9f-4b65-b3ee-82447e2e582a" providerId="ADAL" clId="{46F125C6-EDA2-45D5-81F0-0C124B66A11B}" dt="2023-11-19T01:57:29.079" v="9103" actId="478"/>
          <ac:grpSpMkLst>
            <pc:docMk/>
            <pc:sldMk cId="3215246182" sldId="675"/>
            <ac:grpSpMk id="37" creationId="{50A164E7-E0D1-63C0-2CB9-E578E238DEC1}"/>
          </ac:grpSpMkLst>
        </pc:grpChg>
        <pc:grpChg chg="del">
          <ac:chgData name="Ahmed, Shareef" userId="ce7c6025-ca9f-4b65-b3ee-82447e2e582a" providerId="ADAL" clId="{46F125C6-EDA2-45D5-81F0-0C124B66A11B}" dt="2023-11-19T01:57:29.079" v="9103" actId="478"/>
          <ac:grpSpMkLst>
            <pc:docMk/>
            <pc:sldMk cId="3215246182" sldId="675"/>
            <ac:grpSpMk id="40" creationId="{C716B466-4779-718C-86A8-FCB2096C2787}"/>
          </ac:grpSpMkLst>
        </pc:grpChg>
        <pc:grpChg chg="add mod">
          <ac:chgData name="Ahmed, Shareef" userId="ce7c6025-ca9f-4b65-b3ee-82447e2e582a" providerId="ADAL" clId="{46F125C6-EDA2-45D5-81F0-0C124B66A11B}" dt="2023-11-19T01:59:07.714" v="9132" actId="12788"/>
          <ac:grpSpMkLst>
            <pc:docMk/>
            <pc:sldMk cId="3215246182" sldId="675"/>
            <ac:grpSpMk id="60" creationId="{8B6C4794-2F78-D2B4-05E6-A696B61ABE51}"/>
          </ac:grpSpMkLst>
        </pc:grpChg>
        <pc:cxnChg chg="add mod">
          <ac:chgData name="Ahmed, Shareef" userId="ce7c6025-ca9f-4b65-b3ee-82447e2e582a" providerId="ADAL" clId="{46F125C6-EDA2-45D5-81F0-0C124B66A11B}" dt="2023-11-19T01:59:07.714" v="9132" actId="12788"/>
          <ac:cxnSpMkLst>
            <pc:docMk/>
            <pc:sldMk cId="3215246182" sldId="675"/>
            <ac:cxnSpMk id="51" creationId="{3C6AD574-8F62-327D-9D50-47E46E93BFC6}"/>
          </ac:cxnSpMkLst>
        </pc:cxnChg>
        <pc:cxnChg chg="add mod">
          <ac:chgData name="Ahmed, Shareef" userId="ce7c6025-ca9f-4b65-b3ee-82447e2e582a" providerId="ADAL" clId="{46F125C6-EDA2-45D5-81F0-0C124B66A11B}" dt="2023-11-19T01:59:07.714" v="9132" actId="12788"/>
          <ac:cxnSpMkLst>
            <pc:docMk/>
            <pc:sldMk cId="3215246182" sldId="675"/>
            <ac:cxnSpMk id="52" creationId="{F8976089-11D4-212E-E1D4-F0A1385A0D15}"/>
          </ac:cxnSpMkLst>
        </pc:cxnChg>
        <pc:cxnChg chg="add mod">
          <ac:chgData name="Ahmed, Shareef" userId="ce7c6025-ca9f-4b65-b3ee-82447e2e582a" providerId="ADAL" clId="{46F125C6-EDA2-45D5-81F0-0C124B66A11B}" dt="2023-11-19T01:59:07.714" v="9132" actId="12788"/>
          <ac:cxnSpMkLst>
            <pc:docMk/>
            <pc:sldMk cId="3215246182" sldId="675"/>
            <ac:cxnSpMk id="53" creationId="{60AB0829-DA44-E713-3293-B44464AF9D0E}"/>
          </ac:cxnSpMkLst>
        </pc:cxnChg>
        <pc:cxnChg chg="add mod">
          <ac:chgData name="Ahmed, Shareef" userId="ce7c6025-ca9f-4b65-b3ee-82447e2e582a" providerId="ADAL" clId="{46F125C6-EDA2-45D5-81F0-0C124B66A11B}" dt="2023-11-19T01:59:07.714" v="9132" actId="12788"/>
          <ac:cxnSpMkLst>
            <pc:docMk/>
            <pc:sldMk cId="3215246182" sldId="675"/>
            <ac:cxnSpMk id="54" creationId="{F08DFDD9-AC4A-BC25-73B6-17611D3D376C}"/>
          </ac:cxnSpMkLst>
        </pc:cxnChg>
        <pc:cxnChg chg="add mod">
          <ac:chgData name="Ahmed, Shareef" userId="ce7c6025-ca9f-4b65-b3ee-82447e2e582a" providerId="ADAL" clId="{46F125C6-EDA2-45D5-81F0-0C124B66A11B}" dt="2023-11-19T01:59:07.714" v="9132" actId="12788"/>
          <ac:cxnSpMkLst>
            <pc:docMk/>
            <pc:sldMk cId="3215246182" sldId="675"/>
            <ac:cxnSpMk id="55" creationId="{97A0C778-F8D2-722D-2908-55A56C960684}"/>
          </ac:cxnSpMkLst>
        </pc:cxnChg>
        <pc:cxnChg chg="add mod">
          <ac:chgData name="Ahmed, Shareef" userId="ce7c6025-ca9f-4b65-b3ee-82447e2e582a" providerId="ADAL" clId="{46F125C6-EDA2-45D5-81F0-0C124B66A11B}" dt="2023-11-19T01:59:07.714" v="9132" actId="12788"/>
          <ac:cxnSpMkLst>
            <pc:docMk/>
            <pc:sldMk cId="3215246182" sldId="675"/>
            <ac:cxnSpMk id="56" creationId="{F77A7C34-ABB7-3B73-EE34-7DA53A40B764}"/>
          </ac:cxnSpMkLst>
        </pc:cxnChg>
      </pc:sldChg>
      <pc:sldChg chg="add">
        <pc:chgData name="Ahmed, Shareef" userId="ce7c6025-ca9f-4b65-b3ee-82447e2e582a" providerId="ADAL" clId="{46F125C6-EDA2-45D5-81F0-0C124B66A11B}" dt="2023-11-19T02:42:54.748" v="9177"/>
        <pc:sldMkLst>
          <pc:docMk/>
          <pc:sldMk cId="3973109036" sldId="676"/>
        </pc:sldMkLst>
      </pc:sldChg>
      <pc:sldChg chg="addSp modSp add mod">
        <pc:chgData name="Ahmed, Shareef" userId="ce7c6025-ca9f-4b65-b3ee-82447e2e582a" providerId="ADAL" clId="{46F125C6-EDA2-45D5-81F0-0C124B66A11B}" dt="2023-11-19T03:49:44.765" v="10099" actId="1076"/>
        <pc:sldMkLst>
          <pc:docMk/>
          <pc:sldMk cId="1324008909" sldId="677"/>
        </pc:sldMkLst>
        <pc:spChg chg="mod">
          <ac:chgData name="Ahmed, Shareef" userId="ce7c6025-ca9f-4b65-b3ee-82447e2e582a" providerId="ADAL" clId="{46F125C6-EDA2-45D5-81F0-0C124B66A11B}" dt="2023-11-19T03:49:37.629" v="10098"/>
          <ac:spMkLst>
            <pc:docMk/>
            <pc:sldMk cId="1324008909" sldId="677"/>
            <ac:spMk id="3" creationId="{00000000-0000-0000-0000-000000000000}"/>
          </ac:spMkLst>
        </pc:spChg>
        <pc:spChg chg="mod">
          <ac:chgData name="Ahmed, Shareef" userId="ce7c6025-ca9f-4b65-b3ee-82447e2e582a" providerId="ADAL" clId="{46F125C6-EDA2-45D5-81F0-0C124B66A11B}" dt="2023-11-19T03:09:10.074" v="9853" actId="1076"/>
          <ac:spMkLst>
            <pc:docMk/>
            <pc:sldMk cId="1324008909" sldId="677"/>
            <ac:spMk id="74" creationId="{AEBC0B0D-157A-5A5B-B36D-A3AC592A4E38}"/>
          </ac:spMkLst>
        </pc:spChg>
        <pc:spChg chg="mod">
          <ac:chgData name="Ahmed, Shareef" userId="ce7c6025-ca9f-4b65-b3ee-82447e2e582a" providerId="ADAL" clId="{46F125C6-EDA2-45D5-81F0-0C124B66A11B}" dt="2023-11-19T03:09:06.438" v="9852" actId="1076"/>
          <ac:spMkLst>
            <pc:docMk/>
            <pc:sldMk cId="1324008909" sldId="677"/>
            <ac:spMk id="77" creationId="{A8BA0618-78FF-2B63-CAA1-3FCBD2BF6281}"/>
          </ac:spMkLst>
        </pc:spChg>
        <pc:grpChg chg="mod">
          <ac:chgData name="Ahmed, Shareef" userId="ce7c6025-ca9f-4b65-b3ee-82447e2e582a" providerId="ADAL" clId="{46F125C6-EDA2-45D5-81F0-0C124B66A11B}" dt="2023-11-19T03:49:44.765" v="10099" actId="1076"/>
          <ac:grpSpMkLst>
            <pc:docMk/>
            <pc:sldMk cId="1324008909" sldId="677"/>
            <ac:grpSpMk id="73" creationId="{59393830-E2FE-23BC-9DEF-969C40DA3947}"/>
          </ac:grpSpMkLst>
        </pc:grpChg>
        <pc:cxnChg chg="add mod">
          <ac:chgData name="Ahmed, Shareef" userId="ce7c6025-ca9f-4b65-b3ee-82447e2e582a" providerId="ADAL" clId="{46F125C6-EDA2-45D5-81F0-0C124B66A11B}" dt="2023-11-19T03:49:44.765" v="10099" actId="1076"/>
          <ac:cxnSpMkLst>
            <pc:docMk/>
            <pc:sldMk cId="1324008909" sldId="677"/>
            <ac:cxnSpMk id="7" creationId="{803CF76F-EE6E-A360-C1AA-C97185F63014}"/>
          </ac:cxnSpMkLst>
        </pc:cxnChg>
        <pc:cxnChg chg="add mod">
          <ac:chgData name="Ahmed, Shareef" userId="ce7c6025-ca9f-4b65-b3ee-82447e2e582a" providerId="ADAL" clId="{46F125C6-EDA2-45D5-81F0-0C124B66A11B}" dt="2023-11-19T03:49:44.765" v="10099" actId="1076"/>
          <ac:cxnSpMkLst>
            <pc:docMk/>
            <pc:sldMk cId="1324008909" sldId="677"/>
            <ac:cxnSpMk id="9" creationId="{64FFCC17-8625-9C0A-19A1-D7C7F371F3E3}"/>
          </ac:cxnSpMkLst>
        </pc:cxnChg>
        <pc:cxnChg chg="add mod">
          <ac:chgData name="Ahmed, Shareef" userId="ce7c6025-ca9f-4b65-b3ee-82447e2e582a" providerId="ADAL" clId="{46F125C6-EDA2-45D5-81F0-0C124B66A11B}" dt="2023-11-19T03:49:44.765" v="10099" actId="1076"/>
          <ac:cxnSpMkLst>
            <pc:docMk/>
            <pc:sldMk cId="1324008909" sldId="677"/>
            <ac:cxnSpMk id="11" creationId="{5795FF70-A2E5-C655-19FA-C8A6EBBCD0B3}"/>
          </ac:cxnSpMkLst>
        </pc:cxnChg>
        <pc:cxnChg chg="add mod">
          <ac:chgData name="Ahmed, Shareef" userId="ce7c6025-ca9f-4b65-b3ee-82447e2e582a" providerId="ADAL" clId="{46F125C6-EDA2-45D5-81F0-0C124B66A11B}" dt="2023-11-19T03:49:44.765" v="10099" actId="1076"/>
          <ac:cxnSpMkLst>
            <pc:docMk/>
            <pc:sldMk cId="1324008909" sldId="677"/>
            <ac:cxnSpMk id="13" creationId="{C6BA031C-6279-53D7-3611-AB0E9F44A275}"/>
          </ac:cxnSpMkLst>
        </pc:cxnChg>
        <pc:cxnChg chg="add mod">
          <ac:chgData name="Ahmed, Shareef" userId="ce7c6025-ca9f-4b65-b3ee-82447e2e582a" providerId="ADAL" clId="{46F125C6-EDA2-45D5-81F0-0C124B66A11B}" dt="2023-11-19T03:49:44.765" v="10099" actId="1076"/>
          <ac:cxnSpMkLst>
            <pc:docMk/>
            <pc:sldMk cId="1324008909" sldId="677"/>
            <ac:cxnSpMk id="15" creationId="{777CD621-6034-A00F-4220-FFC9065579A4}"/>
          </ac:cxnSpMkLst>
        </pc:cxnChg>
      </pc:sldChg>
      <pc:sldChg chg="addSp delSp modSp add mod ord">
        <pc:chgData name="Ahmed, Shareef" userId="ce7c6025-ca9f-4b65-b3ee-82447e2e582a" providerId="ADAL" clId="{46F125C6-EDA2-45D5-81F0-0C124B66A11B}" dt="2023-11-19T03:49:27.231" v="10097" actId="20577"/>
        <pc:sldMkLst>
          <pc:docMk/>
          <pc:sldMk cId="1029559344" sldId="678"/>
        </pc:sldMkLst>
        <pc:spChg chg="mod">
          <ac:chgData name="Ahmed, Shareef" userId="ce7c6025-ca9f-4b65-b3ee-82447e2e582a" providerId="ADAL" clId="{46F125C6-EDA2-45D5-81F0-0C124B66A11B}" dt="2023-11-19T03:49:27.231" v="10097" actId="20577"/>
          <ac:spMkLst>
            <pc:docMk/>
            <pc:sldMk cId="1029559344" sldId="678"/>
            <ac:spMk id="3" creationId="{00000000-0000-0000-0000-000000000000}"/>
          </ac:spMkLst>
        </pc:spChg>
        <pc:spChg chg="add mod">
          <ac:chgData name="Ahmed, Shareef" userId="ce7c6025-ca9f-4b65-b3ee-82447e2e582a" providerId="ADAL" clId="{46F125C6-EDA2-45D5-81F0-0C124B66A11B}" dt="2023-11-19T03:17:37.202" v="10022" actId="1076"/>
          <ac:spMkLst>
            <pc:docMk/>
            <pc:sldMk cId="1029559344" sldId="678"/>
            <ac:spMk id="8" creationId="{B6123F70-62F3-6C78-9E2E-0B85D444F346}"/>
          </ac:spMkLst>
        </pc:spChg>
        <pc:spChg chg="add mod">
          <ac:chgData name="Ahmed, Shareef" userId="ce7c6025-ca9f-4b65-b3ee-82447e2e582a" providerId="ADAL" clId="{46F125C6-EDA2-45D5-81F0-0C124B66A11B}" dt="2023-11-19T03:14:58.593" v="10018" actId="1076"/>
          <ac:spMkLst>
            <pc:docMk/>
            <pc:sldMk cId="1029559344" sldId="678"/>
            <ac:spMk id="9" creationId="{2A237666-AF67-2394-5C19-D4BB0975E1C1}"/>
          </ac:spMkLst>
        </pc:spChg>
        <pc:grpChg chg="del">
          <ac:chgData name="Ahmed, Shareef" userId="ce7c6025-ca9f-4b65-b3ee-82447e2e582a" providerId="ADAL" clId="{46F125C6-EDA2-45D5-81F0-0C124B66A11B}" dt="2023-11-19T03:10:50.049" v="9923" actId="478"/>
          <ac:grpSpMkLst>
            <pc:docMk/>
            <pc:sldMk cId="1029559344" sldId="678"/>
            <ac:grpSpMk id="73" creationId="{59393830-E2FE-23BC-9DEF-969C40DA3947}"/>
          </ac:grpSpMkLst>
        </pc:grpChg>
        <pc:picChg chg="add mod">
          <ac:chgData name="Ahmed, Shareef" userId="ce7c6025-ca9f-4b65-b3ee-82447e2e582a" providerId="ADAL" clId="{46F125C6-EDA2-45D5-81F0-0C124B66A11B}" dt="2023-11-19T03:17:22.563" v="10019" actId="1076"/>
          <ac:picMkLst>
            <pc:docMk/>
            <pc:sldMk cId="1029559344" sldId="678"/>
            <ac:picMk id="7" creationId="{C182B4FB-DE33-C292-DEA0-0B2B5028C428}"/>
          </ac:picMkLst>
        </pc:picChg>
      </pc:sldChg>
      <pc:sldChg chg="delSp modSp add mod">
        <pc:chgData name="Ahmed, Shareef" userId="ce7c6025-ca9f-4b65-b3ee-82447e2e582a" providerId="ADAL" clId="{46F125C6-EDA2-45D5-81F0-0C124B66A11B}" dt="2023-11-19T04:01:42.616" v="10267" actId="403"/>
        <pc:sldMkLst>
          <pc:docMk/>
          <pc:sldMk cId="600191163" sldId="679"/>
        </pc:sldMkLst>
        <pc:spChg chg="mod">
          <ac:chgData name="Ahmed, Shareef" userId="ce7c6025-ca9f-4b65-b3ee-82447e2e582a" providerId="ADAL" clId="{46F125C6-EDA2-45D5-81F0-0C124B66A11B}" dt="2023-11-19T04:00:02.319" v="10132" actId="20577"/>
          <ac:spMkLst>
            <pc:docMk/>
            <pc:sldMk cId="600191163" sldId="679"/>
            <ac:spMk id="2" creationId="{00000000-0000-0000-0000-000000000000}"/>
          </ac:spMkLst>
        </pc:spChg>
        <pc:spChg chg="del">
          <ac:chgData name="Ahmed, Shareef" userId="ce7c6025-ca9f-4b65-b3ee-82447e2e582a" providerId="ADAL" clId="{46F125C6-EDA2-45D5-81F0-0C124B66A11B}" dt="2023-11-19T04:00:11.601" v="10135" actId="478"/>
          <ac:spMkLst>
            <pc:docMk/>
            <pc:sldMk cId="600191163" sldId="679"/>
            <ac:spMk id="3" creationId="{59633C7F-F3CA-BFF0-5650-9EF87B89EE02}"/>
          </ac:spMkLst>
        </pc:spChg>
        <pc:spChg chg="del">
          <ac:chgData name="Ahmed, Shareef" userId="ce7c6025-ca9f-4b65-b3ee-82447e2e582a" providerId="ADAL" clId="{46F125C6-EDA2-45D5-81F0-0C124B66A11B}" dt="2023-11-19T04:00:04.541" v="10133" actId="478"/>
          <ac:spMkLst>
            <pc:docMk/>
            <pc:sldMk cId="600191163" sldId="679"/>
            <ac:spMk id="6" creationId="{95F2BDF9-431F-24C2-9012-8CAF7CD5D1B9}"/>
          </ac:spMkLst>
        </pc:spChg>
        <pc:spChg chg="del">
          <ac:chgData name="Ahmed, Shareef" userId="ce7c6025-ca9f-4b65-b3ee-82447e2e582a" providerId="ADAL" clId="{46F125C6-EDA2-45D5-81F0-0C124B66A11B}" dt="2023-11-19T04:00:11.601" v="10135" actId="478"/>
          <ac:spMkLst>
            <pc:docMk/>
            <pc:sldMk cId="600191163" sldId="679"/>
            <ac:spMk id="7" creationId="{1794122C-2357-3D46-7C28-6AF792893874}"/>
          </ac:spMkLst>
        </pc:spChg>
        <pc:spChg chg="mod">
          <ac:chgData name="Ahmed, Shareef" userId="ce7c6025-ca9f-4b65-b3ee-82447e2e582a" providerId="ADAL" clId="{46F125C6-EDA2-45D5-81F0-0C124B66A11B}" dt="2023-11-19T04:01:42.616" v="10267" actId="403"/>
          <ac:spMkLst>
            <pc:docMk/>
            <pc:sldMk cId="600191163" sldId="679"/>
            <ac:spMk id="9" creationId="{CF7DF1A3-3CAB-A8A3-0D5F-F2F00549D382}"/>
          </ac:spMkLst>
        </pc:spChg>
        <pc:spChg chg="del">
          <ac:chgData name="Ahmed, Shareef" userId="ce7c6025-ca9f-4b65-b3ee-82447e2e582a" providerId="ADAL" clId="{46F125C6-EDA2-45D5-81F0-0C124B66A11B}" dt="2023-11-19T04:00:13.535" v="10136" actId="478"/>
          <ac:spMkLst>
            <pc:docMk/>
            <pc:sldMk cId="600191163" sldId="679"/>
            <ac:spMk id="10" creationId="{63178A57-901A-B188-26C5-96606CD2B693}"/>
          </ac:spMkLst>
        </pc:spChg>
        <pc:spChg chg="del">
          <ac:chgData name="Ahmed, Shareef" userId="ce7c6025-ca9f-4b65-b3ee-82447e2e582a" providerId="ADAL" clId="{46F125C6-EDA2-45D5-81F0-0C124B66A11B}" dt="2023-11-19T04:00:11.601" v="10135" actId="478"/>
          <ac:spMkLst>
            <pc:docMk/>
            <pc:sldMk cId="600191163" sldId="679"/>
            <ac:spMk id="21" creationId="{9BCE8193-4DB1-4E7B-CA80-5090BF4A6DBC}"/>
          </ac:spMkLst>
        </pc:spChg>
        <pc:spChg chg="del">
          <ac:chgData name="Ahmed, Shareef" userId="ce7c6025-ca9f-4b65-b3ee-82447e2e582a" providerId="ADAL" clId="{46F125C6-EDA2-45D5-81F0-0C124B66A11B}" dt="2023-11-19T04:00:11.601" v="10135" actId="478"/>
          <ac:spMkLst>
            <pc:docMk/>
            <pc:sldMk cId="600191163" sldId="679"/>
            <ac:spMk id="22" creationId="{42A0FFB4-5A36-C28D-28FE-D234C8C1F49B}"/>
          </ac:spMkLst>
        </pc:spChg>
        <pc:spChg chg="del">
          <ac:chgData name="Ahmed, Shareef" userId="ce7c6025-ca9f-4b65-b3ee-82447e2e582a" providerId="ADAL" clId="{46F125C6-EDA2-45D5-81F0-0C124B66A11B}" dt="2023-11-19T04:00:11.601" v="10135" actId="478"/>
          <ac:spMkLst>
            <pc:docMk/>
            <pc:sldMk cId="600191163" sldId="679"/>
            <ac:spMk id="23" creationId="{978A6F4D-DDA8-A92E-1C1F-4B97200940D0}"/>
          </ac:spMkLst>
        </pc:spChg>
        <pc:spChg chg="del">
          <ac:chgData name="Ahmed, Shareef" userId="ce7c6025-ca9f-4b65-b3ee-82447e2e582a" providerId="ADAL" clId="{46F125C6-EDA2-45D5-81F0-0C124B66A11B}" dt="2023-11-19T04:00:11.601" v="10135" actId="478"/>
          <ac:spMkLst>
            <pc:docMk/>
            <pc:sldMk cId="600191163" sldId="679"/>
            <ac:spMk id="24" creationId="{5EDEBC86-FF29-78E3-B191-F44D322DD356}"/>
          </ac:spMkLst>
        </pc:spChg>
        <pc:spChg chg="del">
          <ac:chgData name="Ahmed, Shareef" userId="ce7c6025-ca9f-4b65-b3ee-82447e2e582a" providerId="ADAL" clId="{46F125C6-EDA2-45D5-81F0-0C124B66A11B}" dt="2023-11-19T04:00:11.601" v="10135" actId="478"/>
          <ac:spMkLst>
            <pc:docMk/>
            <pc:sldMk cId="600191163" sldId="679"/>
            <ac:spMk id="25" creationId="{C53981D6-B40E-8B1D-E101-B4B02C7BA500}"/>
          </ac:spMkLst>
        </pc:spChg>
        <pc:spChg chg="del">
          <ac:chgData name="Ahmed, Shareef" userId="ce7c6025-ca9f-4b65-b3ee-82447e2e582a" providerId="ADAL" clId="{46F125C6-EDA2-45D5-81F0-0C124B66A11B}" dt="2023-11-19T04:00:11.601" v="10135" actId="478"/>
          <ac:spMkLst>
            <pc:docMk/>
            <pc:sldMk cId="600191163" sldId="679"/>
            <ac:spMk id="26" creationId="{18142AD5-1D91-9EC5-A6FF-9F7469E71290}"/>
          </ac:spMkLst>
        </pc:spChg>
        <pc:spChg chg="del">
          <ac:chgData name="Ahmed, Shareef" userId="ce7c6025-ca9f-4b65-b3ee-82447e2e582a" providerId="ADAL" clId="{46F125C6-EDA2-45D5-81F0-0C124B66A11B}" dt="2023-11-19T04:00:11.601" v="10135" actId="478"/>
          <ac:spMkLst>
            <pc:docMk/>
            <pc:sldMk cId="600191163" sldId="679"/>
            <ac:spMk id="27" creationId="{A5BD5B0B-3DF9-C97F-C94B-FBEEF3E03587}"/>
          </ac:spMkLst>
        </pc:spChg>
        <pc:spChg chg="del">
          <ac:chgData name="Ahmed, Shareef" userId="ce7c6025-ca9f-4b65-b3ee-82447e2e582a" providerId="ADAL" clId="{46F125C6-EDA2-45D5-81F0-0C124B66A11B}" dt="2023-11-19T04:00:11.601" v="10135" actId="478"/>
          <ac:spMkLst>
            <pc:docMk/>
            <pc:sldMk cId="600191163" sldId="679"/>
            <ac:spMk id="28" creationId="{A0704A4A-4CA0-FEB1-2862-DCDD833EE658}"/>
          </ac:spMkLst>
        </pc:spChg>
        <pc:spChg chg="del">
          <ac:chgData name="Ahmed, Shareef" userId="ce7c6025-ca9f-4b65-b3ee-82447e2e582a" providerId="ADAL" clId="{46F125C6-EDA2-45D5-81F0-0C124B66A11B}" dt="2023-11-19T04:00:11.601" v="10135" actId="478"/>
          <ac:spMkLst>
            <pc:docMk/>
            <pc:sldMk cId="600191163" sldId="679"/>
            <ac:spMk id="29" creationId="{6FA42DA3-B739-1B35-74B7-57B4DE49DD07}"/>
          </ac:spMkLst>
        </pc:spChg>
        <pc:spChg chg="del">
          <ac:chgData name="Ahmed, Shareef" userId="ce7c6025-ca9f-4b65-b3ee-82447e2e582a" providerId="ADAL" clId="{46F125C6-EDA2-45D5-81F0-0C124B66A11B}" dt="2023-11-19T04:00:11.601" v="10135" actId="478"/>
          <ac:spMkLst>
            <pc:docMk/>
            <pc:sldMk cId="600191163" sldId="679"/>
            <ac:spMk id="30" creationId="{EEB39B3D-BEE2-1578-24E3-F6F7CF74A8D4}"/>
          </ac:spMkLst>
        </pc:spChg>
        <pc:spChg chg="del">
          <ac:chgData name="Ahmed, Shareef" userId="ce7c6025-ca9f-4b65-b3ee-82447e2e582a" providerId="ADAL" clId="{46F125C6-EDA2-45D5-81F0-0C124B66A11B}" dt="2023-11-19T04:00:11.601" v="10135" actId="478"/>
          <ac:spMkLst>
            <pc:docMk/>
            <pc:sldMk cId="600191163" sldId="679"/>
            <ac:spMk id="31" creationId="{2920C58C-34EE-5382-1841-7B3EE9E67D46}"/>
          </ac:spMkLst>
        </pc:spChg>
        <pc:spChg chg="del">
          <ac:chgData name="Ahmed, Shareef" userId="ce7c6025-ca9f-4b65-b3ee-82447e2e582a" providerId="ADAL" clId="{46F125C6-EDA2-45D5-81F0-0C124B66A11B}" dt="2023-11-19T04:00:11.601" v="10135" actId="478"/>
          <ac:spMkLst>
            <pc:docMk/>
            <pc:sldMk cId="600191163" sldId="679"/>
            <ac:spMk id="32" creationId="{6A6431B2-DB2D-44D5-A1CE-3C50EE00EDEA}"/>
          </ac:spMkLst>
        </pc:spChg>
        <pc:spChg chg="del">
          <ac:chgData name="Ahmed, Shareef" userId="ce7c6025-ca9f-4b65-b3ee-82447e2e582a" providerId="ADAL" clId="{46F125C6-EDA2-45D5-81F0-0C124B66A11B}" dt="2023-11-19T04:00:11.601" v="10135" actId="478"/>
          <ac:spMkLst>
            <pc:docMk/>
            <pc:sldMk cId="600191163" sldId="679"/>
            <ac:spMk id="86" creationId="{BEC53212-8889-C33F-EE94-3D27712B410D}"/>
          </ac:spMkLst>
        </pc:spChg>
        <pc:spChg chg="del">
          <ac:chgData name="Ahmed, Shareef" userId="ce7c6025-ca9f-4b65-b3ee-82447e2e582a" providerId="ADAL" clId="{46F125C6-EDA2-45D5-81F0-0C124B66A11B}" dt="2023-11-19T04:00:11.601" v="10135" actId="478"/>
          <ac:spMkLst>
            <pc:docMk/>
            <pc:sldMk cId="600191163" sldId="679"/>
            <ac:spMk id="87" creationId="{67AD9D8E-08F3-414A-A4CA-1BB8A468DBD6}"/>
          </ac:spMkLst>
        </pc:spChg>
        <pc:spChg chg="del">
          <ac:chgData name="Ahmed, Shareef" userId="ce7c6025-ca9f-4b65-b3ee-82447e2e582a" providerId="ADAL" clId="{46F125C6-EDA2-45D5-81F0-0C124B66A11B}" dt="2023-11-19T04:00:11.601" v="10135" actId="478"/>
          <ac:spMkLst>
            <pc:docMk/>
            <pc:sldMk cId="600191163" sldId="679"/>
            <ac:spMk id="88" creationId="{720FB081-0641-D6EC-60F2-0D4972B399BE}"/>
          </ac:spMkLst>
        </pc:spChg>
        <pc:spChg chg="del">
          <ac:chgData name="Ahmed, Shareef" userId="ce7c6025-ca9f-4b65-b3ee-82447e2e582a" providerId="ADAL" clId="{46F125C6-EDA2-45D5-81F0-0C124B66A11B}" dt="2023-11-19T04:00:11.601" v="10135" actId="478"/>
          <ac:spMkLst>
            <pc:docMk/>
            <pc:sldMk cId="600191163" sldId="679"/>
            <ac:spMk id="89" creationId="{F636B385-D24E-1D9E-92D8-DF0551283D1A}"/>
          </ac:spMkLst>
        </pc:spChg>
        <pc:cxnChg chg="del mod">
          <ac:chgData name="Ahmed, Shareef" userId="ce7c6025-ca9f-4b65-b3ee-82447e2e582a" providerId="ADAL" clId="{46F125C6-EDA2-45D5-81F0-0C124B66A11B}" dt="2023-11-19T04:00:11.601" v="10135" actId="478"/>
          <ac:cxnSpMkLst>
            <pc:docMk/>
            <pc:sldMk cId="600191163" sldId="679"/>
            <ac:cxnSpMk id="34" creationId="{87E37CAB-275A-D89B-2E45-2306143F380A}"/>
          </ac:cxnSpMkLst>
        </pc:cxnChg>
        <pc:cxnChg chg="del mod">
          <ac:chgData name="Ahmed, Shareef" userId="ce7c6025-ca9f-4b65-b3ee-82447e2e582a" providerId="ADAL" clId="{46F125C6-EDA2-45D5-81F0-0C124B66A11B}" dt="2023-11-19T04:00:11.601" v="10135" actId="478"/>
          <ac:cxnSpMkLst>
            <pc:docMk/>
            <pc:sldMk cId="600191163" sldId="679"/>
            <ac:cxnSpMk id="36" creationId="{07107821-42D6-4540-C1DA-23C0CF337C2C}"/>
          </ac:cxnSpMkLst>
        </pc:cxnChg>
        <pc:cxnChg chg="del mod">
          <ac:chgData name="Ahmed, Shareef" userId="ce7c6025-ca9f-4b65-b3ee-82447e2e582a" providerId="ADAL" clId="{46F125C6-EDA2-45D5-81F0-0C124B66A11B}" dt="2023-11-19T04:00:11.601" v="10135" actId="478"/>
          <ac:cxnSpMkLst>
            <pc:docMk/>
            <pc:sldMk cId="600191163" sldId="679"/>
            <ac:cxnSpMk id="41" creationId="{3E4F28FB-B83A-37FB-0426-66D1720DCC5F}"/>
          </ac:cxnSpMkLst>
        </pc:cxnChg>
        <pc:cxnChg chg="del mod">
          <ac:chgData name="Ahmed, Shareef" userId="ce7c6025-ca9f-4b65-b3ee-82447e2e582a" providerId="ADAL" clId="{46F125C6-EDA2-45D5-81F0-0C124B66A11B}" dt="2023-11-19T04:00:11.601" v="10135" actId="478"/>
          <ac:cxnSpMkLst>
            <pc:docMk/>
            <pc:sldMk cId="600191163" sldId="679"/>
            <ac:cxnSpMk id="44" creationId="{68410FC3-6635-C452-B6A2-46174B83B9E5}"/>
          </ac:cxnSpMkLst>
        </pc:cxnChg>
        <pc:cxnChg chg="del mod">
          <ac:chgData name="Ahmed, Shareef" userId="ce7c6025-ca9f-4b65-b3ee-82447e2e582a" providerId="ADAL" clId="{46F125C6-EDA2-45D5-81F0-0C124B66A11B}" dt="2023-11-19T04:00:11.601" v="10135" actId="478"/>
          <ac:cxnSpMkLst>
            <pc:docMk/>
            <pc:sldMk cId="600191163" sldId="679"/>
            <ac:cxnSpMk id="47" creationId="{44814ABF-9AF8-4860-7BD8-E4D31FA56667}"/>
          </ac:cxnSpMkLst>
        </pc:cxnChg>
        <pc:cxnChg chg="del mod">
          <ac:chgData name="Ahmed, Shareef" userId="ce7c6025-ca9f-4b65-b3ee-82447e2e582a" providerId="ADAL" clId="{46F125C6-EDA2-45D5-81F0-0C124B66A11B}" dt="2023-11-19T04:00:11.601" v="10135" actId="478"/>
          <ac:cxnSpMkLst>
            <pc:docMk/>
            <pc:sldMk cId="600191163" sldId="679"/>
            <ac:cxnSpMk id="51" creationId="{94C0839F-DDB1-E0B3-3545-6390C8CDA9EE}"/>
          </ac:cxnSpMkLst>
        </pc:cxnChg>
        <pc:cxnChg chg="del mod">
          <ac:chgData name="Ahmed, Shareef" userId="ce7c6025-ca9f-4b65-b3ee-82447e2e582a" providerId="ADAL" clId="{46F125C6-EDA2-45D5-81F0-0C124B66A11B}" dt="2023-11-19T04:00:11.601" v="10135" actId="478"/>
          <ac:cxnSpMkLst>
            <pc:docMk/>
            <pc:sldMk cId="600191163" sldId="679"/>
            <ac:cxnSpMk id="55" creationId="{387BB3F8-3377-2C33-B35A-05AA52C58BB5}"/>
          </ac:cxnSpMkLst>
        </pc:cxnChg>
        <pc:cxnChg chg="del mod">
          <ac:chgData name="Ahmed, Shareef" userId="ce7c6025-ca9f-4b65-b3ee-82447e2e582a" providerId="ADAL" clId="{46F125C6-EDA2-45D5-81F0-0C124B66A11B}" dt="2023-11-19T04:00:11.601" v="10135" actId="478"/>
          <ac:cxnSpMkLst>
            <pc:docMk/>
            <pc:sldMk cId="600191163" sldId="679"/>
            <ac:cxnSpMk id="58" creationId="{0D2B84D8-0F3D-6F17-7D42-7F10AC6AEDF1}"/>
          </ac:cxnSpMkLst>
        </pc:cxnChg>
        <pc:cxnChg chg="del mod">
          <ac:chgData name="Ahmed, Shareef" userId="ce7c6025-ca9f-4b65-b3ee-82447e2e582a" providerId="ADAL" clId="{46F125C6-EDA2-45D5-81F0-0C124B66A11B}" dt="2023-11-19T04:00:11.601" v="10135" actId="478"/>
          <ac:cxnSpMkLst>
            <pc:docMk/>
            <pc:sldMk cId="600191163" sldId="679"/>
            <ac:cxnSpMk id="61" creationId="{9537CB5C-56B9-A21E-2355-6E20D051A9F3}"/>
          </ac:cxnSpMkLst>
        </pc:cxnChg>
        <pc:cxnChg chg="del mod">
          <ac:chgData name="Ahmed, Shareef" userId="ce7c6025-ca9f-4b65-b3ee-82447e2e582a" providerId="ADAL" clId="{46F125C6-EDA2-45D5-81F0-0C124B66A11B}" dt="2023-11-19T04:00:11.601" v="10135" actId="478"/>
          <ac:cxnSpMkLst>
            <pc:docMk/>
            <pc:sldMk cId="600191163" sldId="679"/>
            <ac:cxnSpMk id="64" creationId="{0EA37551-9D3E-07B1-7DB2-3AF660838BD8}"/>
          </ac:cxnSpMkLst>
        </pc:cxnChg>
        <pc:cxnChg chg="del mod">
          <ac:chgData name="Ahmed, Shareef" userId="ce7c6025-ca9f-4b65-b3ee-82447e2e582a" providerId="ADAL" clId="{46F125C6-EDA2-45D5-81F0-0C124B66A11B}" dt="2023-11-19T04:00:11.601" v="10135" actId="478"/>
          <ac:cxnSpMkLst>
            <pc:docMk/>
            <pc:sldMk cId="600191163" sldId="679"/>
            <ac:cxnSpMk id="67" creationId="{79705550-0EF8-4C77-B324-CC6419095C2C}"/>
          </ac:cxnSpMkLst>
        </pc:cxnChg>
        <pc:cxnChg chg="del mod">
          <ac:chgData name="Ahmed, Shareef" userId="ce7c6025-ca9f-4b65-b3ee-82447e2e582a" providerId="ADAL" clId="{46F125C6-EDA2-45D5-81F0-0C124B66A11B}" dt="2023-11-19T04:00:11.601" v="10135" actId="478"/>
          <ac:cxnSpMkLst>
            <pc:docMk/>
            <pc:sldMk cId="600191163" sldId="679"/>
            <ac:cxnSpMk id="72" creationId="{DD8F64B5-C370-A25B-7603-F5BEC014C1C9}"/>
          </ac:cxnSpMkLst>
        </pc:cxnChg>
        <pc:cxnChg chg="del">
          <ac:chgData name="Ahmed, Shareef" userId="ce7c6025-ca9f-4b65-b3ee-82447e2e582a" providerId="ADAL" clId="{46F125C6-EDA2-45D5-81F0-0C124B66A11B}" dt="2023-11-19T04:00:11.601" v="10135" actId="478"/>
          <ac:cxnSpMkLst>
            <pc:docMk/>
            <pc:sldMk cId="600191163" sldId="679"/>
            <ac:cxnSpMk id="83" creationId="{7240DF6A-0E6B-3D73-5B5A-26A98295C522}"/>
          </ac:cxnSpMkLst>
        </pc:cxnChg>
        <pc:cxnChg chg="del mod">
          <ac:chgData name="Ahmed, Shareef" userId="ce7c6025-ca9f-4b65-b3ee-82447e2e582a" providerId="ADAL" clId="{46F125C6-EDA2-45D5-81F0-0C124B66A11B}" dt="2023-11-19T04:00:11.601" v="10135" actId="478"/>
          <ac:cxnSpMkLst>
            <pc:docMk/>
            <pc:sldMk cId="600191163" sldId="679"/>
            <ac:cxnSpMk id="90" creationId="{F9B459F5-F4B0-6E2A-0C36-CAF46E67BE78}"/>
          </ac:cxnSpMkLst>
        </pc:cxnChg>
      </pc:sldChg>
      <pc:sldChg chg="delSp modSp add mod">
        <pc:chgData name="Ahmed, Shareef" userId="ce7c6025-ca9f-4b65-b3ee-82447e2e582a" providerId="ADAL" clId="{46F125C6-EDA2-45D5-81F0-0C124B66A11B}" dt="2023-11-19T04:32:15.366" v="10892" actId="20577"/>
        <pc:sldMkLst>
          <pc:docMk/>
          <pc:sldMk cId="2024212822" sldId="680"/>
        </pc:sldMkLst>
        <pc:spChg chg="mod">
          <ac:chgData name="Ahmed, Shareef" userId="ce7c6025-ca9f-4b65-b3ee-82447e2e582a" providerId="ADAL" clId="{46F125C6-EDA2-45D5-81F0-0C124B66A11B}" dt="2023-11-19T04:02:48.430" v="10278" actId="20577"/>
          <ac:spMkLst>
            <pc:docMk/>
            <pc:sldMk cId="2024212822" sldId="680"/>
            <ac:spMk id="2" creationId="{00000000-0000-0000-0000-000000000000}"/>
          </ac:spMkLst>
        </pc:spChg>
        <pc:spChg chg="mod">
          <ac:chgData name="Ahmed, Shareef" userId="ce7c6025-ca9f-4b65-b3ee-82447e2e582a" providerId="ADAL" clId="{46F125C6-EDA2-45D5-81F0-0C124B66A11B}" dt="2023-11-19T04:32:15.366" v="10892" actId="20577"/>
          <ac:spMkLst>
            <pc:docMk/>
            <pc:sldMk cId="2024212822" sldId="680"/>
            <ac:spMk id="3" creationId="{0AB0022B-A935-F841-D5AF-9630F00C4586}"/>
          </ac:spMkLst>
        </pc:spChg>
        <pc:spChg chg="del">
          <ac:chgData name="Ahmed, Shareef" userId="ce7c6025-ca9f-4b65-b3ee-82447e2e582a" providerId="ADAL" clId="{46F125C6-EDA2-45D5-81F0-0C124B66A11B}" dt="2023-11-19T04:02:57.855" v="10280" actId="478"/>
          <ac:spMkLst>
            <pc:docMk/>
            <pc:sldMk cId="2024212822" sldId="680"/>
            <ac:spMk id="61" creationId="{B915291C-9079-89BD-05BF-72833AE2AE30}"/>
          </ac:spMkLst>
        </pc:spChg>
        <pc:grpChg chg="del">
          <ac:chgData name="Ahmed, Shareef" userId="ce7c6025-ca9f-4b65-b3ee-82447e2e582a" providerId="ADAL" clId="{46F125C6-EDA2-45D5-81F0-0C124B66A11B}" dt="2023-11-19T04:02:53.895" v="10279" actId="478"/>
          <ac:grpSpMkLst>
            <pc:docMk/>
            <pc:sldMk cId="2024212822" sldId="680"/>
            <ac:grpSpMk id="60" creationId="{8B6C4794-2F78-D2B4-05E6-A696B61ABE51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B7A7C-47B1-44DC-845C-31C861356A1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EACF3-30E4-4081-B3A3-75911C1B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9C44-CAC2-4852-9FEE-226DEBA5F7E1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6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200-FB8C-41FD-B848-691FB33FBE9F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5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4804-B77C-4A84-9E5A-50F4F17F3936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2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1307-021E-491B-B989-BB7CBDCA1DA5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4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CCAD-4BC9-458E-9845-E59A058A411E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7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05D5-312F-435D-B831-392BA424FD84}" type="datetime1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3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1CC-85D3-45A3-8559-20BB70989E67}" type="datetime1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5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65C6-BFF8-425A-BA87-6A07532860F6}" type="datetime1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8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6E47-DBB4-4F5C-A950-C3166235006E}" type="datetime1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9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778-6E4F-4420-86E3-2DFB3EF05C72}" type="datetime1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4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05F0-4C84-4B82-93C0-479655E1B7B1}" type="datetime1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AEAC3-5C53-45B5-BDA9-A98C11E6EB4D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COMP550@UNC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4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cs.brown.edu/research/pubs/pdfs/1995/Karger-1995-RLT.pdf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5481" y="676275"/>
            <a:ext cx="5977444" cy="455891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200" dirty="0">
                <a:latin typeface="Comic Sans MS" panose="030F0702030302020204" pitchFamily="66" charset="0"/>
              </a:rPr>
              <a:t>COMP 550</a:t>
            </a: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4200" dirty="0">
                <a:latin typeface="Comic Sans MS" panose="030F0702030302020204" pitchFamily="66" charset="0"/>
              </a:rPr>
              <a:t>Algorithm and Analysis</a:t>
            </a: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4200" dirty="0">
                <a:latin typeface="Comic Sans MS" panose="030F0702030302020204" pitchFamily="66" charset="0"/>
              </a:rPr>
              <a:t>Minimum Spanning Tree</a:t>
            </a: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3200" dirty="0">
                <a:latin typeface="Comic Sans MS" panose="030F0702030302020204" pitchFamily="66" charset="0"/>
              </a:rPr>
              <a:t>Based on CLRS Sec. 21</a:t>
            </a:r>
          </a:p>
        </p:txBody>
      </p:sp>
      <p:sp>
        <p:nvSpPr>
          <p:cNvPr id="76" name="Freeform: Shape 10">
            <a:extLst>
              <a:ext uri="{FF2B5EF4-FFF2-40B4-BE49-F238E27FC236}">
                <a16:creationId xmlns:a16="http://schemas.microsoft.com/office/drawing/2014/main" id="{E667A721-F18D-4002-9D70-BC20D791C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993913"/>
            <a:ext cx="5224848" cy="488429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12">
            <a:extLst>
              <a:ext uri="{FF2B5EF4-FFF2-40B4-BE49-F238E27FC236}">
                <a16:creationId xmlns:a16="http://schemas.microsoft.com/office/drawing/2014/main" id="{866FB43D-65CC-47CA-8035-FF8F6B4D1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37" y="850790"/>
            <a:ext cx="5407926" cy="513654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2652ACD-EF7E-3D64-EF3B-A7ED32919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83" y="2948607"/>
            <a:ext cx="2919266" cy="89937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A4D51F-0ABB-C646-EE8C-9C142909EE78}"/>
              </a:ext>
            </a:extLst>
          </p:cNvPr>
          <p:cNvSpPr txBox="1"/>
          <p:nvPr/>
        </p:nvSpPr>
        <p:spPr>
          <a:xfrm>
            <a:off x="5647174" y="6234687"/>
            <a:ext cx="641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are adapted from ones by Prof. Jim Anderson </a:t>
            </a:r>
          </a:p>
        </p:txBody>
      </p:sp>
    </p:spTree>
    <p:extLst>
      <p:ext uri="{BB962C8B-B14F-4D97-AF65-F5344CB8AC3E}">
        <p14:creationId xmlns:p14="http://schemas.microsoft.com/office/powerpoint/2010/main" val="97916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8B42F74B-0E23-ABED-BB62-583C694F73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4437" y="1314601"/>
                <a:ext cx="6471362" cy="44178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A 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en-US" sz="2400" dirty="0"/>
                  <a:t> of an undirected graph is a partition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en-US" sz="2400" b="0" dirty="0"/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An edge </a:t>
                </a:r>
                <a:r>
                  <a:rPr lang="en-US" altLang="en-US" sz="2400" i="1" dirty="0">
                    <a:solidFill>
                      <a:srgbClr val="FF0000"/>
                    </a:solidFill>
                  </a:rPr>
                  <a:t>crosses</a:t>
                </a:r>
                <a:r>
                  <a:rPr lang="en-US" altLang="en-US" sz="2400" dirty="0"/>
                  <a:t> 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en-US" sz="2400" dirty="0"/>
                  <a:t> if its one endpoint is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400" dirty="0"/>
                  <a:t> and the other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en-US" sz="2400" dirty="0"/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An edge is a </a:t>
                </a:r>
                <a:r>
                  <a:rPr lang="en-US" altLang="en-US" sz="2400" i="1" dirty="0">
                    <a:solidFill>
                      <a:srgbClr val="FF0000"/>
                    </a:solidFill>
                  </a:rPr>
                  <a:t>light edge </a:t>
                </a:r>
                <a:r>
                  <a:rPr lang="en-US" altLang="en-US" sz="2400" dirty="0"/>
                  <a:t>crossing a cut is its weight is the minimum crossing that cut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8B42F74B-0E23-ABED-BB62-583C694F7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37" y="1314601"/>
                <a:ext cx="6471362" cy="4417850"/>
              </a:xfrm>
              <a:prstGeom prst="rect">
                <a:avLst/>
              </a:prstGeom>
              <a:blipFill>
                <a:blip r:embed="rId2"/>
                <a:stretch>
                  <a:fillRect l="-1320" r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354F34-A414-2D5B-ABB0-95F38631EC6D}"/>
              </a:ext>
            </a:extLst>
          </p:cNvPr>
          <p:cNvSpPr txBox="1">
            <a:spLocks/>
          </p:cNvSpPr>
          <p:nvPr/>
        </p:nvSpPr>
        <p:spPr>
          <a:xfrm>
            <a:off x="547422" y="2519661"/>
            <a:ext cx="11179003" cy="3547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en-US" sz="2200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6BB89D0-09B7-0261-D36E-6904F2149337}"/>
              </a:ext>
            </a:extLst>
          </p:cNvPr>
          <p:cNvGrpSpPr/>
          <p:nvPr/>
        </p:nvGrpSpPr>
        <p:grpSpPr>
          <a:xfrm>
            <a:off x="7609982" y="831428"/>
            <a:ext cx="4034596" cy="2173700"/>
            <a:chOff x="3874295" y="2068810"/>
            <a:chExt cx="4686901" cy="254364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27155AF-CFDB-51E5-319B-79AB99720950}"/>
                </a:ext>
              </a:extLst>
            </p:cNvPr>
            <p:cNvGrpSpPr/>
            <p:nvPr/>
          </p:nvGrpSpPr>
          <p:grpSpPr>
            <a:xfrm>
              <a:off x="3874295" y="2068810"/>
              <a:ext cx="4443411" cy="2543645"/>
              <a:chOff x="1840497" y="2611418"/>
              <a:chExt cx="4443411" cy="2543645"/>
            </a:xfrm>
          </p:grpSpPr>
          <p:sp>
            <p:nvSpPr>
              <p:cNvPr id="6" name="Oval 6">
                <a:extLst>
                  <a:ext uri="{FF2B5EF4-FFF2-40B4-BE49-F238E27FC236}">
                    <a16:creationId xmlns:a16="http://schemas.microsoft.com/office/drawing/2014/main" id="{4F3C35D8-8EB2-9390-7D9C-89CC1F290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0497" y="3727694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a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8C34C12-3916-62FC-71E0-1678BD8B8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6862" y="2845114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b</a:t>
                </a:r>
              </a:p>
            </p:txBody>
          </p:sp>
          <p:sp>
            <p:nvSpPr>
              <p:cNvPr id="8" name="Oval 6">
                <a:extLst>
                  <a:ext uri="{FF2B5EF4-FFF2-40B4-BE49-F238E27FC236}">
                    <a16:creationId xmlns:a16="http://schemas.microsoft.com/office/drawing/2014/main" id="{E5F321B7-334A-53CF-1604-075677CA3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4000" y="2845114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c</a:t>
                </a:r>
              </a:p>
            </p:txBody>
          </p:sp>
          <p:sp>
            <p:nvSpPr>
              <p:cNvPr id="10" name="Oval 6">
                <a:extLst>
                  <a:ext uri="{FF2B5EF4-FFF2-40B4-BE49-F238E27FC236}">
                    <a16:creationId xmlns:a16="http://schemas.microsoft.com/office/drawing/2014/main" id="{1829476F-8DF5-AA02-B139-2B7E5A900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1138" y="2845114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d</a:t>
                </a:r>
              </a:p>
            </p:txBody>
          </p:sp>
          <p:sp>
            <p:nvSpPr>
              <p:cNvPr id="30" name="Oval 6">
                <a:extLst>
                  <a:ext uri="{FF2B5EF4-FFF2-40B4-BE49-F238E27FC236}">
                    <a16:creationId xmlns:a16="http://schemas.microsoft.com/office/drawing/2014/main" id="{B8373368-E37E-C36A-B965-B0509FDA7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8091" y="3727694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e</a:t>
                </a:r>
              </a:p>
            </p:txBody>
          </p:sp>
          <p:sp>
            <p:nvSpPr>
              <p:cNvPr id="36" name="Oval 6">
                <a:extLst>
                  <a:ext uri="{FF2B5EF4-FFF2-40B4-BE49-F238E27FC236}">
                    <a16:creationId xmlns:a16="http://schemas.microsoft.com/office/drawing/2014/main" id="{3830711F-F72E-0CD2-6347-EF20A17037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7560" y="4549696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h</a:t>
                </a:r>
              </a:p>
            </p:txBody>
          </p:sp>
          <p:sp>
            <p:nvSpPr>
              <p:cNvPr id="37" name="Oval 6">
                <a:extLst>
                  <a:ext uri="{FF2B5EF4-FFF2-40B4-BE49-F238E27FC236}">
                    <a16:creationId xmlns:a16="http://schemas.microsoft.com/office/drawing/2014/main" id="{8D9CF7C5-7797-E021-B795-094E42DB2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4698" y="4549696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g</a:t>
                </a:r>
              </a:p>
            </p:txBody>
          </p:sp>
          <p:sp>
            <p:nvSpPr>
              <p:cNvPr id="38" name="Oval 6">
                <a:extLst>
                  <a:ext uri="{FF2B5EF4-FFF2-40B4-BE49-F238E27FC236}">
                    <a16:creationId xmlns:a16="http://schemas.microsoft.com/office/drawing/2014/main" id="{5E6042C0-0951-27A4-CD96-DB9803EFA5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1836" y="4549696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f</a:t>
                </a:r>
              </a:p>
            </p:txBody>
          </p:sp>
          <p:sp>
            <p:nvSpPr>
              <p:cNvPr id="39" name="Oval 6">
                <a:extLst>
                  <a:ext uri="{FF2B5EF4-FFF2-40B4-BE49-F238E27FC236}">
                    <a16:creationId xmlns:a16="http://schemas.microsoft.com/office/drawing/2014/main" id="{91C40493-84FF-F258-21AA-4BEA15BBA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780" y="3727694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 err="1"/>
                  <a:t>i</a:t>
                </a:r>
                <a:endParaRPr lang="en-US" altLang="en-US" b="1" dirty="0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8DAE800-4F3D-3C18-1277-09229A20240F}"/>
                  </a:ext>
                </a:extLst>
              </p:cNvPr>
              <p:cNvCxnSpPr>
                <a:stCxn id="6" idx="7"/>
                <a:endCxn id="7" idx="3"/>
              </p:cNvCxnSpPr>
              <p:nvPr/>
            </p:nvCxnSpPr>
            <p:spPr>
              <a:xfrm flipV="1">
                <a:off x="2161277" y="3176822"/>
                <a:ext cx="710622" cy="6077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9F16D7E-ECED-FAD6-47C5-437C04160169}"/>
                  </a:ext>
                </a:extLst>
              </p:cNvPr>
              <p:cNvCxnSpPr>
                <a:stCxn id="7" idx="6"/>
                <a:endCxn id="8" idx="2"/>
              </p:cNvCxnSpPr>
              <p:nvPr/>
            </p:nvCxnSpPr>
            <p:spPr>
              <a:xfrm>
                <a:off x="3192679" y="3039424"/>
                <a:ext cx="76132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3EBC8E2-FDB5-A37C-6ED8-618E50112FA6}"/>
                  </a:ext>
                </a:extLst>
              </p:cNvPr>
              <p:cNvCxnSpPr>
                <a:stCxn id="8" idx="6"/>
                <a:endCxn id="10" idx="2"/>
              </p:cNvCxnSpPr>
              <p:nvPr/>
            </p:nvCxnSpPr>
            <p:spPr>
              <a:xfrm>
                <a:off x="4329817" y="3039424"/>
                <a:ext cx="76132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84B4126-9424-F1D7-3237-DF55C575F5A6}"/>
                  </a:ext>
                </a:extLst>
              </p:cNvPr>
              <p:cNvCxnSpPr>
                <a:stCxn id="10" idx="5"/>
                <a:endCxn id="30" idx="1"/>
              </p:cNvCxnSpPr>
              <p:nvPr/>
            </p:nvCxnSpPr>
            <p:spPr>
              <a:xfrm>
                <a:off x="5411918" y="3176822"/>
                <a:ext cx="551210" cy="6077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CB425A4-9FB3-C75F-B9B5-41FE34FD7BEE}"/>
                  </a:ext>
                </a:extLst>
              </p:cNvPr>
              <p:cNvCxnSpPr>
                <a:stCxn id="38" idx="7"/>
                <a:endCxn id="30" idx="3"/>
              </p:cNvCxnSpPr>
              <p:nvPr/>
            </p:nvCxnSpPr>
            <p:spPr>
              <a:xfrm flipV="1">
                <a:off x="5422616" y="4059402"/>
                <a:ext cx="540512" cy="5472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578A76B-715B-C092-1A5B-F2C997E61FDB}"/>
                  </a:ext>
                </a:extLst>
              </p:cNvPr>
              <p:cNvCxnSpPr>
                <a:stCxn id="38" idx="2"/>
                <a:endCxn id="37" idx="6"/>
              </p:cNvCxnSpPr>
              <p:nvPr/>
            </p:nvCxnSpPr>
            <p:spPr>
              <a:xfrm flipH="1">
                <a:off x="4340515" y="4744006"/>
                <a:ext cx="76132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F472202-DC97-5851-30D8-86A7DAC40E10}"/>
                  </a:ext>
                </a:extLst>
              </p:cNvPr>
              <p:cNvCxnSpPr>
                <a:stCxn id="37" idx="2"/>
                <a:endCxn id="36" idx="6"/>
              </p:cNvCxnSpPr>
              <p:nvPr/>
            </p:nvCxnSpPr>
            <p:spPr>
              <a:xfrm flipH="1">
                <a:off x="3203377" y="4744006"/>
                <a:ext cx="76132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5149FCB-45E1-C2BB-E2E1-629EC973DC33}"/>
                  </a:ext>
                </a:extLst>
              </p:cNvPr>
              <p:cNvCxnSpPr>
                <a:stCxn id="36" idx="2"/>
                <a:endCxn id="6" idx="5"/>
              </p:cNvCxnSpPr>
              <p:nvPr/>
            </p:nvCxnSpPr>
            <p:spPr>
              <a:xfrm flipH="1" flipV="1">
                <a:off x="2161277" y="4059402"/>
                <a:ext cx="666283" cy="68460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CD07926-2925-0257-C617-4F5AB0351E83}"/>
                  </a:ext>
                </a:extLst>
              </p:cNvPr>
              <p:cNvCxnSpPr>
                <a:stCxn id="36" idx="0"/>
                <a:endCxn id="7" idx="4"/>
              </p:cNvCxnSpPr>
              <p:nvPr/>
            </p:nvCxnSpPr>
            <p:spPr>
              <a:xfrm flipH="1" flipV="1">
                <a:off x="3004771" y="3233734"/>
                <a:ext cx="10698" cy="131596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163C761-F9C3-7C42-134D-E4B084177134}"/>
                  </a:ext>
                </a:extLst>
              </p:cNvPr>
              <p:cNvCxnSpPr>
                <a:stCxn id="38" idx="0"/>
                <a:endCxn id="10" idx="4"/>
              </p:cNvCxnSpPr>
              <p:nvPr/>
            </p:nvCxnSpPr>
            <p:spPr>
              <a:xfrm flipH="1" flipV="1">
                <a:off x="5279047" y="3233734"/>
                <a:ext cx="10698" cy="131596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3DACE69-3743-2439-A197-FF85AFB4ACA1}"/>
                  </a:ext>
                </a:extLst>
              </p:cNvPr>
              <p:cNvCxnSpPr>
                <a:stCxn id="36" idx="7"/>
                <a:endCxn id="39" idx="3"/>
              </p:cNvCxnSpPr>
              <p:nvPr/>
            </p:nvCxnSpPr>
            <p:spPr>
              <a:xfrm flipV="1">
                <a:off x="3148340" y="4059402"/>
                <a:ext cx="402477" cy="5472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A95196A-63B4-1305-E15F-03297EC1FECD}"/>
                  </a:ext>
                </a:extLst>
              </p:cNvPr>
              <p:cNvCxnSpPr>
                <a:cxnSpLocks/>
                <a:stCxn id="37" idx="0"/>
                <a:endCxn id="39" idx="5"/>
              </p:cNvCxnSpPr>
              <p:nvPr/>
            </p:nvCxnSpPr>
            <p:spPr>
              <a:xfrm flipH="1" flipV="1">
                <a:off x="3816560" y="4059402"/>
                <a:ext cx="336047" cy="4902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F8CB254-C01B-91B5-257B-DDF8C0E482AC}"/>
                  </a:ext>
                </a:extLst>
              </p:cNvPr>
              <p:cNvCxnSpPr>
                <a:cxnSpLocks/>
                <a:stCxn id="39" idx="7"/>
                <a:endCxn id="8" idx="4"/>
              </p:cNvCxnSpPr>
              <p:nvPr/>
            </p:nvCxnSpPr>
            <p:spPr>
              <a:xfrm flipV="1">
                <a:off x="3816560" y="3233734"/>
                <a:ext cx="325349" cy="55087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AA72177-D690-6B1F-ACC4-B7BF8DC2012D}"/>
                  </a:ext>
                </a:extLst>
              </p:cNvPr>
              <p:cNvCxnSpPr>
                <a:stCxn id="8" idx="5"/>
                <a:endCxn id="38" idx="1"/>
              </p:cNvCxnSpPr>
              <p:nvPr/>
            </p:nvCxnSpPr>
            <p:spPr>
              <a:xfrm>
                <a:off x="4274780" y="3176822"/>
                <a:ext cx="882093" cy="1429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901C017-2500-F3E2-8966-CE81CC1C448A}"/>
                  </a:ext>
                </a:extLst>
              </p:cNvPr>
              <p:cNvSpPr txBox="1"/>
              <p:nvPr/>
            </p:nvSpPr>
            <p:spPr>
              <a:xfrm>
                <a:off x="2172039" y="3145073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4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AE9F148-5381-6CE0-83F4-EBB8C54BF6C7}"/>
                  </a:ext>
                </a:extLst>
              </p:cNvPr>
              <p:cNvSpPr txBox="1"/>
              <p:nvPr/>
            </p:nvSpPr>
            <p:spPr>
              <a:xfrm>
                <a:off x="3407303" y="2645059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8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7D90835-22D2-7786-034D-8940C266892D}"/>
                  </a:ext>
                </a:extLst>
              </p:cNvPr>
              <p:cNvSpPr txBox="1"/>
              <p:nvPr/>
            </p:nvSpPr>
            <p:spPr>
              <a:xfrm>
                <a:off x="2204848" y="4252986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8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EAE2548-CDC3-366A-D6CC-F65C8DBAC6CD}"/>
                  </a:ext>
                </a:extLst>
              </p:cNvPr>
              <p:cNvSpPr txBox="1"/>
              <p:nvPr/>
            </p:nvSpPr>
            <p:spPr>
              <a:xfrm>
                <a:off x="2632446" y="3565442"/>
                <a:ext cx="4154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11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8E19AB-D272-F609-E19A-CE9AF099D50D}"/>
                  </a:ext>
                </a:extLst>
              </p:cNvPr>
              <p:cNvSpPr txBox="1"/>
              <p:nvPr/>
            </p:nvSpPr>
            <p:spPr>
              <a:xfrm>
                <a:off x="3359185" y="4184031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7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B2664C6-843A-BCAB-EEF0-98D32199FA7A}"/>
                  </a:ext>
                </a:extLst>
              </p:cNvPr>
              <p:cNvSpPr txBox="1"/>
              <p:nvPr/>
            </p:nvSpPr>
            <p:spPr>
              <a:xfrm>
                <a:off x="3688852" y="3272451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2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49E01B1-A376-EE54-64A0-38430EC99BD7}"/>
                  </a:ext>
                </a:extLst>
              </p:cNvPr>
              <p:cNvSpPr txBox="1"/>
              <p:nvPr/>
            </p:nvSpPr>
            <p:spPr>
              <a:xfrm>
                <a:off x="3468525" y="4744006"/>
                <a:ext cx="3000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1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08C08EC-916E-2FDE-92AF-54AFCBE414AC}"/>
                  </a:ext>
                </a:extLst>
              </p:cNvPr>
              <p:cNvSpPr txBox="1"/>
              <p:nvPr/>
            </p:nvSpPr>
            <p:spPr>
              <a:xfrm>
                <a:off x="4589417" y="4754953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2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3D2B57C-F3F2-4796-0388-E832AA949FA1}"/>
                  </a:ext>
                </a:extLst>
              </p:cNvPr>
              <p:cNvSpPr txBox="1"/>
              <p:nvPr/>
            </p:nvSpPr>
            <p:spPr>
              <a:xfrm>
                <a:off x="3988057" y="3919192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6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B606B3B-49A4-2A4F-AE67-EC6A7F86EE46}"/>
                  </a:ext>
                </a:extLst>
              </p:cNvPr>
              <p:cNvSpPr txBox="1"/>
              <p:nvPr/>
            </p:nvSpPr>
            <p:spPr>
              <a:xfrm>
                <a:off x="4622766" y="3483753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4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1415211-7ADD-168A-37CB-81A6DE5FF4A0}"/>
                  </a:ext>
                </a:extLst>
              </p:cNvPr>
              <p:cNvSpPr txBox="1"/>
              <p:nvPr/>
            </p:nvSpPr>
            <p:spPr>
              <a:xfrm>
                <a:off x="5272488" y="3643418"/>
                <a:ext cx="4571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14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6BF2011-7977-B7A4-9384-AD87E54B365B}"/>
                  </a:ext>
                </a:extLst>
              </p:cNvPr>
              <p:cNvSpPr txBox="1"/>
              <p:nvPr/>
            </p:nvSpPr>
            <p:spPr>
              <a:xfrm>
                <a:off x="5622036" y="3027379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9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D9B6E09-3B0A-94BC-22DB-07F4591F01A0}"/>
                  </a:ext>
                </a:extLst>
              </p:cNvPr>
              <p:cNvSpPr txBox="1"/>
              <p:nvPr/>
            </p:nvSpPr>
            <p:spPr>
              <a:xfrm>
                <a:off x="5665185" y="4233820"/>
                <a:ext cx="4571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10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359B94C-37B7-DEAE-E7AA-5EBAB4A87969}"/>
                  </a:ext>
                </a:extLst>
              </p:cNvPr>
              <p:cNvSpPr txBox="1"/>
              <p:nvPr/>
            </p:nvSpPr>
            <p:spPr>
              <a:xfrm>
                <a:off x="4512302" y="2611418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7</a:t>
                </a:r>
              </a:p>
            </p:txBody>
          </p:sp>
        </p:grp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7BE5769-3AE2-D294-30F4-E8D7FED6200B}"/>
                </a:ext>
              </a:extLst>
            </p:cNvPr>
            <p:cNvSpPr/>
            <p:nvPr/>
          </p:nvSpPr>
          <p:spPr>
            <a:xfrm>
              <a:off x="3874295" y="2098632"/>
              <a:ext cx="4686901" cy="1666348"/>
            </a:xfrm>
            <a:custGeom>
              <a:avLst/>
              <a:gdLst>
                <a:gd name="connsiteX0" fmla="*/ 0 w 4561952"/>
                <a:gd name="connsiteY0" fmla="*/ 1599161 h 1666348"/>
                <a:gd name="connsiteX1" fmla="*/ 1195754 w 4561952"/>
                <a:gd name="connsiteY1" fmla="*/ 1388146 h 1666348"/>
                <a:gd name="connsiteX2" fmla="*/ 1979525 w 4561952"/>
                <a:gd name="connsiteY2" fmla="*/ 31619 h 1666348"/>
                <a:gd name="connsiteX3" fmla="*/ 2743200 w 4561952"/>
                <a:gd name="connsiteY3" fmla="*/ 523988 h 1666348"/>
                <a:gd name="connsiteX4" fmla="*/ 3547068 w 4561952"/>
                <a:gd name="connsiteY4" fmla="*/ 1569016 h 1666348"/>
                <a:gd name="connsiteX5" fmla="*/ 4561952 w 4561952"/>
                <a:gd name="connsiteY5" fmla="*/ 1558968 h 166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1952" h="1666348">
                  <a:moveTo>
                    <a:pt x="0" y="1599161"/>
                  </a:moveTo>
                  <a:cubicBezTo>
                    <a:pt x="432916" y="1624282"/>
                    <a:pt x="865833" y="1649403"/>
                    <a:pt x="1195754" y="1388146"/>
                  </a:cubicBezTo>
                  <a:cubicBezTo>
                    <a:pt x="1525675" y="1126889"/>
                    <a:pt x="1721617" y="175645"/>
                    <a:pt x="1979525" y="31619"/>
                  </a:cubicBezTo>
                  <a:cubicBezTo>
                    <a:pt x="2237433" y="-112407"/>
                    <a:pt x="2481943" y="267755"/>
                    <a:pt x="2743200" y="523988"/>
                  </a:cubicBezTo>
                  <a:cubicBezTo>
                    <a:pt x="3004457" y="780221"/>
                    <a:pt x="3243943" y="1396519"/>
                    <a:pt x="3547068" y="1569016"/>
                  </a:cubicBezTo>
                  <a:cubicBezTo>
                    <a:pt x="3850193" y="1741513"/>
                    <a:pt x="4206072" y="1650240"/>
                    <a:pt x="4561952" y="15589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1F2CEBCB-5502-B517-4893-85538B04C7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82577" y="3097026"/>
                <a:ext cx="5225416" cy="29295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60000"/>
                  </a:lnSpc>
                  <a:spcBef>
                    <a:spcPts val="0"/>
                  </a:spcBef>
                  <a:buNone/>
                </a:pPr>
                <a:r>
                  <a:rPr lang="en-US" altLang="en-US" sz="2200" u="sng" dirty="0"/>
                  <a:t>Example</a:t>
                </a:r>
                <a:r>
                  <a:rPr lang="en-US" altLang="en-US" sz="22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altLang="en-US" sz="2200" b="0" dirty="0"/>
              </a:p>
              <a:p>
                <a:pPr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en-US" altLang="en-US" sz="2200" dirty="0"/>
                  <a:t>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i="1" dirty="0">
                    <a:solidFill>
                      <a:srgbClr val="FF0000"/>
                    </a:solidFill>
                  </a:rPr>
                  <a:t>cross</a:t>
                </a:r>
                <a:r>
                  <a:rPr lang="en-US" altLang="en-US" sz="2200" dirty="0"/>
                  <a:t> the cut.</a:t>
                </a:r>
              </a:p>
              <a:p>
                <a:pPr>
                  <a:lnSpc>
                    <a:spcPct val="16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i="1" dirty="0" err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is the </a:t>
                </a:r>
                <a:r>
                  <a:rPr lang="en-US" altLang="en-US" sz="2200" i="1" dirty="0">
                    <a:solidFill>
                      <a:srgbClr val="FF0000"/>
                    </a:solidFill>
                  </a:rPr>
                  <a:t>light edge </a:t>
                </a:r>
                <a:r>
                  <a:rPr lang="en-US" altLang="en-US" sz="2200" dirty="0"/>
                  <a:t>for this cut</a:t>
                </a: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1F2CEBCB-5502-B517-4893-85538B04C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577" y="3097026"/>
                <a:ext cx="5225416" cy="2929546"/>
              </a:xfrm>
              <a:prstGeom prst="rect">
                <a:avLst/>
              </a:prstGeom>
              <a:blipFill>
                <a:blip r:embed="rId3"/>
                <a:stretch>
                  <a:fillRect l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513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Cut Property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5F2BDF9-431F-24C2-9012-8CAF7CD5D1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2393" y="943256"/>
                <a:ext cx="10807215" cy="115053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sz="2200" u="sng" dirty="0">
                    <a:solidFill>
                      <a:srgbClr val="C00000"/>
                    </a:solidFill>
                  </a:rPr>
                  <a:t>Lemma</a:t>
                </a:r>
                <a:r>
                  <a:rPr lang="en-US" sz="2200" dirty="0"/>
                  <a:t>.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200" dirty="0"/>
                  <a:t> be a cut of a graph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be a light edge crossing the cut. Then, there is an MST that has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as one of its edge.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5F2BDF9-431F-24C2-9012-8CAF7CD5D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93" y="943256"/>
                <a:ext cx="10807215" cy="1150535"/>
              </a:xfrm>
              <a:prstGeom prst="rect">
                <a:avLst/>
              </a:prstGeom>
              <a:blipFill>
                <a:blip r:embed="rId2"/>
                <a:stretch>
                  <a:fillRect l="-734" r="-621"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160085D5-4DA7-FD76-47A7-BBB9331E93C2}"/>
              </a:ext>
            </a:extLst>
          </p:cNvPr>
          <p:cNvGrpSpPr/>
          <p:nvPr/>
        </p:nvGrpSpPr>
        <p:grpSpPr>
          <a:xfrm>
            <a:off x="4263881" y="2342150"/>
            <a:ext cx="4034596" cy="2173700"/>
            <a:chOff x="3874295" y="2068810"/>
            <a:chExt cx="4686901" cy="254364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7007C7A-3B40-A587-2E24-7471EB29B5E8}"/>
                </a:ext>
              </a:extLst>
            </p:cNvPr>
            <p:cNvGrpSpPr/>
            <p:nvPr/>
          </p:nvGrpSpPr>
          <p:grpSpPr>
            <a:xfrm>
              <a:off x="3874295" y="2068810"/>
              <a:ext cx="4443411" cy="2543645"/>
              <a:chOff x="1840497" y="2611418"/>
              <a:chExt cx="4443411" cy="2543645"/>
            </a:xfrm>
          </p:grpSpPr>
          <p:sp>
            <p:nvSpPr>
              <p:cNvPr id="96" name="Oval 6">
                <a:extLst>
                  <a:ext uri="{FF2B5EF4-FFF2-40B4-BE49-F238E27FC236}">
                    <a16:creationId xmlns:a16="http://schemas.microsoft.com/office/drawing/2014/main" id="{044722C6-D8C8-BC73-A7DE-6AC2F3CD5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0497" y="3727694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a</a:t>
                </a: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9130851-0EFF-8914-B53C-60BA620FF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6862" y="2845114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b</a:t>
                </a:r>
              </a:p>
            </p:txBody>
          </p:sp>
          <p:sp>
            <p:nvSpPr>
              <p:cNvPr id="98" name="Oval 6">
                <a:extLst>
                  <a:ext uri="{FF2B5EF4-FFF2-40B4-BE49-F238E27FC236}">
                    <a16:creationId xmlns:a16="http://schemas.microsoft.com/office/drawing/2014/main" id="{AD241EA0-DFC7-09B8-4137-0F1BA9D0E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4000" y="2845114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c</a:t>
                </a:r>
              </a:p>
            </p:txBody>
          </p:sp>
          <p:sp>
            <p:nvSpPr>
              <p:cNvPr id="99" name="Oval 6">
                <a:extLst>
                  <a:ext uri="{FF2B5EF4-FFF2-40B4-BE49-F238E27FC236}">
                    <a16:creationId xmlns:a16="http://schemas.microsoft.com/office/drawing/2014/main" id="{5A3BD065-ACBE-E6D7-0533-735A54CA8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1138" y="2845114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d</a:t>
                </a:r>
              </a:p>
            </p:txBody>
          </p:sp>
          <p:sp>
            <p:nvSpPr>
              <p:cNvPr id="100" name="Oval 6">
                <a:extLst>
                  <a:ext uri="{FF2B5EF4-FFF2-40B4-BE49-F238E27FC236}">
                    <a16:creationId xmlns:a16="http://schemas.microsoft.com/office/drawing/2014/main" id="{F6DB2B20-1169-02CD-9077-30C0F8ECFB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8091" y="3727694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e</a:t>
                </a:r>
              </a:p>
            </p:txBody>
          </p:sp>
          <p:sp>
            <p:nvSpPr>
              <p:cNvPr id="101" name="Oval 6">
                <a:extLst>
                  <a:ext uri="{FF2B5EF4-FFF2-40B4-BE49-F238E27FC236}">
                    <a16:creationId xmlns:a16="http://schemas.microsoft.com/office/drawing/2014/main" id="{85E47B89-BD23-AB52-78DE-877139858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7560" y="4549696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h</a:t>
                </a:r>
              </a:p>
            </p:txBody>
          </p:sp>
          <p:sp>
            <p:nvSpPr>
              <p:cNvPr id="102" name="Oval 6">
                <a:extLst>
                  <a:ext uri="{FF2B5EF4-FFF2-40B4-BE49-F238E27FC236}">
                    <a16:creationId xmlns:a16="http://schemas.microsoft.com/office/drawing/2014/main" id="{82B2A0F0-7153-7CD6-D528-D0D84B75A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4698" y="4549696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g</a:t>
                </a:r>
              </a:p>
            </p:txBody>
          </p:sp>
          <p:sp>
            <p:nvSpPr>
              <p:cNvPr id="103" name="Oval 6">
                <a:extLst>
                  <a:ext uri="{FF2B5EF4-FFF2-40B4-BE49-F238E27FC236}">
                    <a16:creationId xmlns:a16="http://schemas.microsoft.com/office/drawing/2014/main" id="{D7EB1434-26F9-851F-350D-7B9BB257A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1836" y="4549696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f</a:t>
                </a:r>
              </a:p>
            </p:txBody>
          </p:sp>
          <p:sp>
            <p:nvSpPr>
              <p:cNvPr id="104" name="Oval 6">
                <a:extLst>
                  <a:ext uri="{FF2B5EF4-FFF2-40B4-BE49-F238E27FC236}">
                    <a16:creationId xmlns:a16="http://schemas.microsoft.com/office/drawing/2014/main" id="{4CA00AC4-EBF9-69E7-E2DD-37A8D8B47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780" y="3727694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 err="1"/>
                  <a:t>i</a:t>
                </a:r>
                <a:endParaRPr lang="en-US" altLang="en-US" b="1" dirty="0"/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6A4A1716-A92F-9960-925C-C94BFE87FF1F}"/>
                  </a:ext>
                </a:extLst>
              </p:cNvPr>
              <p:cNvCxnSpPr>
                <a:stCxn id="96" idx="7"/>
                <a:endCxn id="97" idx="3"/>
              </p:cNvCxnSpPr>
              <p:nvPr/>
            </p:nvCxnSpPr>
            <p:spPr>
              <a:xfrm flipV="1">
                <a:off x="2161277" y="3176822"/>
                <a:ext cx="710622" cy="6077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107AA4B4-7E3C-A7B4-AA2B-37B7114F4811}"/>
                  </a:ext>
                </a:extLst>
              </p:cNvPr>
              <p:cNvCxnSpPr>
                <a:stCxn id="97" idx="6"/>
                <a:endCxn id="98" idx="2"/>
              </p:cNvCxnSpPr>
              <p:nvPr/>
            </p:nvCxnSpPr>
            <p:spPr>
              <a:xfrm>
                <a:off x="3192679" y="3039424"/>
                <a:ext cx="76132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C01A9BAA-25E3-3E94-7CCB-35DCECABF7D6}"/>
                  </a:ext>
                </a:extLst>
              </p:cNvPr>
              <p:cNvCxnSpPr>
                <a:stCxn id="98" idx="6"/>
                <a:endCxn id="99" idx="2"/>
              </p:cNvCxnSpPr>
              <p:nvPr/>
            </p:nvCxnSpPr>
            <p:spPr>
              <a:xfrm>
                <a:off x="4329817" y="3039424"/>
                <a:ext cx="76132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B9C97E0-BB0F-8385-DC76-C3C26B45A003}"/>
                  </a:ext>
                </a:extLst>
              </p:cNvPr>
              <p:cNvCxnSpPr>
                <a:stCxn id="99" idx="5"/>
                <a:endCxn id="100" idx="1"/>
              </p:cNvCxnSpPr>
              <p:nvPr/>
            </p:nvCxnSpPr>
            <p:spPr>
              <a:xfrm>
                <a:off x="5411918" y="3176822"/>
                <a:ext cx="551210" cy="6077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CAF86FAC-5450-4DB8-8F2B-E083C6909DDC}"/>
                  </a:ext>
                </a:extLst>
              </p:cNvPr>
              <p:cNvCxnSpPr>
                <a:stCxn id="103" idx="7"/>
                <a:endCxn id="100" idx="3"/>
              </p:cNvCxnSpPr>
              <p:nvPr/>
            </p:nvCxnSpPr>
            <p:spPr>
              <a:xfrm flipV="1">
                <a:off x="5422616" y="4059402"/>
                <a:ext cx="540512" cy="5472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482642FB-672B-EE23-6453-262DA425E5AE}"/>
                  </a:ext>
                </a:extLst>
              </p:cNvPr>
              <p:cNvCxnSpPr>
                <a:stCxn id="103" idx="2"/>
                <a:endCxn id="102" idx="6"/>
              </p:cNvCxnSpPr>
              <p:nvPr/>
            </p:nvCxnSpPr>
            <p:spPr>
              <a:xfrm flipH="1">
                <a:off x="4340515" y="4744006"/>
                <a:ext cx="76132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5628A2FB-C403-D1A3-F401-484D7D26E308}"/>
                  </a:ext>
                </a:extLst>
              </p:cNvPr>
              <p:cNvCxnSpPr>
                <a:stCxn id="102" idx="2"/>
                <a:endCxn id="101" idx="6"/>
              </p:cNvCxnSpPr>
              <p:nvPr/>
            </p:nvCxnSpPr>
            <p:spPr>
              <a:xfrm flipH="1">
                <a:off x="3203377" y="4744006"/>
                <a:ext cx="76132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158EBF4-F57F-833C-B57F-E75EEC8D453B}"/>
                  </a:ext>
                </a:extLst>
              </p:cNvPr>
              <p:cNvCxnSpPr>
                <a:stCxn id="101" idx="2"/>
                <a:endCxn id="96" idx="5"/>
              </p:cNvCxnSpPr>
              <p:nvPr/>
            </p:nvCxnSpPr>
            <p:spPr>
              <a:xfrm flipH="1" flipV="1">
                <a:off x="2161277" y="4059402"/>
                <a:ext cx="666283" cy="68460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3DEE8FD5-8079-BEF7-A2A5-9689B67D786D}"/>
                  </a:ext>
                </a:extLst>
              </p:cNvPr>
              <p:cNvCxnSpPr>
                <a:stCxn id="101" idx="0"/>
                <a:endCxn id="97" idx="4"/>
              </p:cNvCxnSpPr>
              <p:nvPr/>
            </p:nvCxnSpPr>
            <p:spPr>
              <a:xfrm flipH="1" flipV="1">
                <a:off x="3004771" y="3233734"/>
                <a:ext cx="10698" cy="131596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26CAC0EA-A590-3CA4-D1A6-6197FFA11A38}"/>
                  </a:ext>
                </a:extLst>
              </p:cNvPr>
              <p:cNvCxnSpPr>
                <a:stCxn id="103" idx="0"/>
                <a:endCxn id="99" idx="4"/>
              </p:cNvCxnSpPr>
              <p:nvPr/>
            </p:nvCxnSpPr>
            <p:spPr>
              <a:xfrm flipH="1" flipV="1">
                <a:off x="5279047" y="3233734"/>
                <a:ext cx="10698" cy="131596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83638929-5D01-638D-D9F8-634F1B989212}"/>
                  </a:ext>
                </a:extLst>
              </p:cNvPr>
              <p:cNvCxnSpPr>
                <a:stCxn id="101" idx="7"/>
                <a:endCxn id="104" idx="3"/>
              </p:cNvCxnSpPr>
              <p:nvPr/>
            </p:nvCxnSpPr>
            <p:spPr>
              <a:xfrm flipV="1">
                <a:off x="3148340" y="4059402"/>
                <a:ext cx="402477" cy="5472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B3BCADC2-176F-AD6C-1482-428E39FC7A4C}"/>
                  </a:ext>
                </a:extLst>
              </p:cNvPr>
              <p:cNvCxnSpPr>
                <a:cxnSpLocks/>
                <a:stCxn id="102" idx="0"/>
                <a:endCxn id="104" idx="5"/>
              </p:cNvCxnSpPr>
              <p:nvPr/>
            </p:nvCxnSpPr>
            <p:spPr>
              <a:xfrm flipH="1" flipV="1">
                <a:off x="3816560" y="4059402"/>
                <a:ext cx="336047" cy="4902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596CF7AB-0522-92D1-C270-8168C85C6E99}"/>
                  </a:ext>
                </a:extLst>
              </p:cNvPr>
              <p:cNvCxnSpPr>
                <a:cxnSpLocks/>
                <a:stCxn id="104" idx="7"/>
                <a:endCxn id="98" idx="4"/>
              </p:cNvCxnSpPr>
              <p:nvPr/>
            </p:nvCxnSpPr>
            <p:spPr>
              <a:xfrm flipV="1">
                <a:off x="3816560" y="3233734"/>
                <a:ext cx="325349" cy="55087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06E05197-097E-1B35-7925-82CE38921FC7}"/>
                  </a:ext>
                </a:extLst>
              </p:cNvPr>
              <p:cNvCxnSpPr>
                <a:stCxn id="98" idx="5"/>
                <a:endCxn id="103" idx="1"/>
              </p:cNvCxnSpPr>
              <p:nvPr/>
            </p:nvCxnSpPr>
            <p:spPr>
              <a:xfrm>
                <a:off x="4274780" y="3176822"/>
                <a:ext cx="882093" cy="14297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3ABA1B0-53B2-DCC2-5956-8C126ED107F3}"/>
                  </a:ext>
                </a:extLst>
              </p:cNvPr>
              <p:cNvSpPr txBox="1"/>
              <p:nvPr/>
            </p:nvSpPr>
            <p:spPr>
              <a:xfrm>
                <a:off x="2172039" y="3145073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4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F09EB0B-52CD-A969-AEEC-1706E44718F4}"/>
                  </a:ext>
                </a:extLst>
              </p:cNvPr>
              <p:cNvSpPr txBox="1"/>
              <p:nvPr/>
            </p:nvSpPr>
            <p:spPr>
              <a:xfrm>
                <a:off x="3407303" y="2645059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8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EC33462-7F97-B771-8A28-464DB61DA930}"/>
                  </a:ext>
                </a:extLst>
              </p:cNvPr>
              <p:cNvSpPr txBox="1"/>
              <p:nvPr/>
            </p:nvSpPr>
            <p:spPr>
              <a:xfrm>
                <a:off x="2204848" y="4252986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8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DFF6B08-C563-A67A-90F6-7EB3D39B8324}"/>
                  </a:ext>
                </a:extLst>
              </p:cNvPr>
              <p:cNvSpPr txBox="1"/>
              <p:nvPr/>
            </p:nvSpPr>
            <p:spPr>
              <a:xfrm>
                <a:off x="2632446" y="3565442"/>
                <a:ext cx="4154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11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0458A868-EEE3-2620-BF44-9B169D3624FF}"/>
                  </a:ext>
                </a:extLst>
              </p:cNvPr>
              <p:cNvSpPr txBox="1"/>
              <p:nvPr/>
            </p:nvSpPr>
            <p:spPr>
              <a:xfrm>
                <a:off x="3359185" y="4184031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7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2FA762B-A22B-24D2-8D1D-1E326843E7E6}"/>
                  </a:ext>
                </a:extLst>
              </p:cNvPr>
              <p:cNvSpPr txBox="1"/>
              <p:nvPr/>
            </p:nvSpPr>
            <p:spPr>
              <a:xfrm>
                <a:off x="3688852" y="3272451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2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B61BA9E-97C5-106E-9478-023E0DC25BBB}"/>
                  </a:ext>
                </a:extLst>
              </p:cNvPr>
              <p:cNvSpPr txBox="1"/>
              <p:nvPr/>
            </p:nvSpPr>
            <p:spPr>
              <a:xfrm>
                <a:off x="3468525" y="4744006"/>
                <a:ext cx="3000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1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84F4F19C-C5B9-75BD-CEE7-4C5908862FC7}"/>
                  </a:ext>
                </a:extLst>
              </p:cNvPr>
              <p:cNvSpPr txBox="1"/>
              <p:nvPr/>
            </p:nvSpPr>
            <p:spPr>
              <a:xfrm>
                <a:off x="4589417" y="4754953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2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4AB8516E-6BE2-CE21-5C5F-1E6FA379BA6B}"/>
                  </a:ext>
                </a:extLst>
              </p:cNvPr>
              <p:cNvSpPr txBox="1"/>
              <p:nvPr/>
            </p:nvSpPr>
            <p:spPr>
              <a:xfrm>
                <a:off x="3988057" y="3919192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6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4FCF7AA-871C-46FB-4FC2-CF28D09766AF}"/>
                  </a:ext>
                </a:extLst>
              </p:cNvPr>
              <p:cNvSpPr txBox="1"/>
              <p:nvPr/>
            </p:nvSpPr>
            <p:spPr>
              <a:xfrm>
                <a:off x="4622766" y="3483753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4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73EDD881-01C8-5CDB-53C6-9F0371126990}"/>
                  </a:ext>
                </a:extLst>
              </p:cNvPr>
              <p:cNvSpPr txBox="1"/>
              <p:nvPr/>
            </p:nvSpPr>
            <p:spPr>
              <a:xfrm>
                <a:off x="5272488" y="3643418"/>
                <a:ext cx="4571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14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5753EFA4-8D91-BC83-4097-0AA5AFE885CC}"/>
                  </a:ext>
                </a:extLst>
              </p:cNvPr>
              <p:cNvSpPr txBox="1"/>
              <p:nvPr/>
            </p:nvSpPr>
            <p:spPr>
              <a:xfrm>
                <a:off x="5622036" y="3027379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9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9A79E62A-94B8-3B56-3236-9DF27C73A691}"/>
                  </a:ext>
                </a:extLst>
              </p:cNvPr>
              <p:cNvSpPr txBox="1"/>
              <p:nvPr/>
            </p:nvSpPr>
            <p:spPr>
              <a:xfrm>
                <a:off x="5665185" y="4233820"/>
                <a:ext cx="4571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10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17BE810-2441-C603-19FE-9489AF4780C2}"/>
                  </a:ext>
                </a:extLst>
              </p:cNvPr>
              <p:cNvSpPr txBox="1"/>
              <p:nvPr/>
            </p:nvSpPr>
            <p:spPr>
              <a:xfrm>
                <a:off x="4512302" y="2611418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7</a:t>
                </a:r>
              </a:p>
            </p:txBody>
          </p:sp>
        </p:grp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1A757C2-6816-3773-24E8-714A93AD6C15}"/>
                </a:ext>
              </a:extLst>
            </p:cNvPr>
            <p:cNvSpPr/>
            <p:nvPr/>
          </p:nvSpPr>
          <p:spPr>
            <a:xfrm>
              <a:off x="3874295" y="2098632"/>
              <a:ext cx="4686901" cy="1666348"/>
            </a:xfrm>
            <a:custGeom>
              <a:avLst/>
              <a:gdLst>
                <a:gd name="connsiteX0" fmla="*/ 0 w 4561952"/>
                <a:gd name="connsiteY0" fmla="*/ 1599161 h 1666348"/>
                <a:gd name="connsiteX1" fmla="*/ 1195754 w 4561952"/>
                <a:gd name="connsiteY1" fmla="*/ 1388146 h 1666348"/>
                <a:gd name="connsiteX2" fmla="*/ 1979525 w 4561952"/>
                <a:gd name="connsiteY2" fmla="*/ 31619 h 1666348"/>
                <a:gd name="connsiteX3" fmla="*/ 2743200 w 4561952"/>
                <a:gd name="connsiteY3" fmla="*/ 523988 h 1666348"/>
                <a:gd name="connsiteX4" fmla="*/ 3547068 w 4561952"/>
                <a:gd name="connsiteY4" fmla="*/ 1569016 h 1666348"/>
                <a:gd name="connsiteX5" fmla="*/ 4561952 w 4561952"/>
                <a:gd name="connsiteY5" fmla="*/ 1558968 h 166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1952" h="1666348">
                  <a:moveTo>
                    <a:pt x="0" y="1599161"/>
                  </a:moveTo>
                  <a:cubicBezTo>
                    <a:pt x="432916" y="1624282"/>
                    <a:pt x="865833" y="1649403"/>
                    <a:pt x="1195754" y="1388146"/>
                  </a:cubicBezTo>
                  <a:cubicBezTo>
                    <a:pt x="1525675" y="1126889"/>
                    <a:pt x="1721617" y="175645"/>
                    <a:pt x="1979525" y="31619"/>
                  </a:cubicBezTo>
                  <a:cubicBezTo>
                    <a:pt x="2237433" y="-112407"/>
                    <a:pt x="2481943" y="267755"/>
                    <a:pt x="2743200" y="523988"/>
                  </a:cubicBezTo>
                  <a:cubicBezTo>
                    <a:pt x="3004457" y="780221"/>
                    <a:pt x="3243943" y="1396519"/>
                    <a:pt x="3547068" y="1569016"/>
                  </a:cubicBezTo>
                  <a:cubicBezTo>
                    <a:pt x="3850193" y="1741513"/>
                    <a:pt x="4206072" y="1650240"/>
                    <a:pt x="4561952" y="15589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Content Placeholder 2">
                <a:extLst>
                  <a:ext uri="{FF2B5EF4-FFF2-40B4-BE49-F238E27FC236}">
                    <a16:creationId xmlns:a16="http://schemas.microsoft.com/office/drawing/2014/main" id="{1E3D71BD-D052-DA93-3CF4-01F150FBCD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6950" y="4610395"/>
                <a:ext cx="7918100" cy="66714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60000"/>
                  </a:lnSpc>
                  <a:spcBef>
                    <a:spcPts val="0"/>
                  </a:spcBef>
                  <a:buNone/>
                </a:pPr>
                <a:r>
                  <a:rPr lang="en-US" altLang="en-US" sz="2200" dirty="0"/>
                  <a:t>There is an MST that has the edge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as one of its edge</a:t>
                </a:r>
              </a:p>
            </p:txBody>
          </p:sp>
        </mc:Choice>
        <mc:Fallback xmlns="">
          <p:sp>
            <p:nvSpPr>
              <p:cNvPr id="133" name="Content Placeholder 2">
                <a:extLst>
                  <a:ext uri="{FF2B5EF4-FFF2-40B4-BE49-F238E27FC236}">
                    <a16:creationId xmlns:a16="http://schemas.microsoft.com/office/drawing/2014/main" id="{1E3D71BD-D052-DA93-3CF4-01F150FBC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950" y="4610395"/>
                <a:ext cx="7918100" cy="667140"/>
              </a:xfrm>
              <a:prstGeom prst="rect">
                <a:avLst/>
              </a:prstGeom>
              <a:blipFill>
                <a:blip r:embed="rId3"/>
                <a:stretch>
                  <a:fillRect l="-1002" r="-770"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Content Placeholder 2">
            <a:extLst>
              <a:ext uri="{FF2B5EF4-FFF2-40B4-BE49-F238E27FC236}">
                <a16:creationId xmlns:a16="http://schemas.microsoft.com/office/drawing/2014/main" id="{0D51B033-E520-D7A5-92ED-27698392C974}"/>
              </a:ext>
            </a:extLst>
          </p:cNvPr>
          <p:cNvSpPr txBox="1">
            <a:spLocks/>
          </p:cNvSpPr>
          <p:nvPr/>
        </p:nvSpPr>
        <p:spPr>
          <a:xfrm>
            <a:off x="2616237" y="5431995"/>
            <a:ext cx="6959526" cy="6671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en-US" sz="2200" dirty="0"/>
              <a:t>This property is basically a greedy-choice property</a:t>
            </a:r>
          </a:p>
        </p:txBody>
      </p:sp>
    </p:spTree>
    <p:extLst>
      <p:ext uri="{BB962C8B-B14F-4D97-AF65-F5344CB8AC3E}">
        <p14:creationId xmlns:p14="http://schemas.microsoft.com/office/powerpoint/2010/main" val="1921495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Cut Property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5F2BDF9-431F-24C2-9012-8CAF7CD5D1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2393" y="943256"/>
                <a:ext cx="10807215" cy="115053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sz="2200" u="sng" dirty="0">
                    <a:solidFill>
                      <a:srgbClr val="C00000"/>
                    </a:solidFill>
                  </a:rPr>
                  <a:t>Lemma</a:t>
                </a:r>
                <a:r>
                  <a:rPr lang="en-US" sz="2200" dirty="0"/>
                  <a:t>.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200" dirty="0"/>
                  <a:t> be a cut of a graph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be a light edge crossing the cut. Then, there is an MST that has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as one of its edge.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5F2BDF9-431F-24C2-9012-8CAF7CD5D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93" y="943256"/>
                <a:ext cx="10807215" cy="1150535"/>
              </a:xfrm>
              <a:prstGeom prst="rect">
                <a:avLst/>
              </a:prstGeom>
              <a:blipFill>
                <a:blip r:embed="rId2"/>
                <a:stretch>
                  <a:fillRect l="-734" r="-621"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F7DF1A3-3CAB-A8A3-0D5F-F2F00549D3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2392" y="2093791"/>
                <a:ext cx="8061615" cy="44376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altLang="en-US" sz="2200" u="sng" dirty="0">
                    <a:sym typeface="Symbol" panose="05050102010706020507" pitchFamily="18" charset="2"/>
                  </a:rPr>
                  <a:t>Proof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: Let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′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be an MST the does not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𝑢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as one of its edge.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200" dirty="0" err="1">
                    <a:sym typeface="Symbol" panose="05050102010706020507" pitchFamily="18" charset="2"/>
                  </a:rPr>
                  <a:t>W.l.o.g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., assume that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</m:oMath>
                </a14:m>
                <a:endParaRPr lang="en-US" altLang="en-US" sz="2200" dirty="0">
                  <a:sym typeface="Symbol" panose="05050102010706020507" pitchFamily="18" charset="2"/>
                </a:endParaRP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There is a path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sup>
                    </m:sSup>
                  </m:oMath>
                </a14:m>
                <a:endParaRPr lang="en-US" altLang="en-US" sz="2200" b="0" dirty="0">
                  <a:sym typeface="Symbol" panose="05050102010706020507" pitchFamily="18" charset="2"/>
                </a:endParaRP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𝑞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be the first node in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in the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</m:oMath>
                </a14:m>
                <a:endParaRPr lang="en-US" altLang="en-US" sz="2200" dirty="0">
                  <a:sym typeface="Symbol" panose="05050102010706020507" pitchFamily="18" charset="2"/>
                </a:endParaRP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be the node just before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𝑞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(so,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2200" dirty="0">
                  <a:sym typeface="Symbol" panose="05050102010706020507" pitchFamily="18" charset="2"/>
                </a:endParaRP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Thus,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2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i="1" dirty="0" err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𝑞</m:t>
                        </m:r>
                      </m:e>
                    </m:d>
                    <m:r>
                      <a:rPr lang="en-US" altLang="en-US" sz="22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crosses the cut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2200" dirty="0">
                  <a:sym typeface="Symbol" panose="05050102010706020507" pitchFamily="18" charset="2"/>
                </a:endParaRP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is a light edge of this cut,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𝑤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𝑞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𝑤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2200" dirty="0">
                  <a:sym typeface="Symbol" panose="05050102010706020507" pitchFamily="18" charset="2"/>
                </a:endParaRP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We can create a spanning tree by exchanging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𝑢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</m:d>
                  </m:oMath>
                </a14:m>
                <a:endParaRPr lang="en-US" altLang="en-US" sz="2200" b="0" dirty="0">
                  <a:sym typeface="Symbol" panose="05050102010706020507" pitchFamily="18" charset="2"/>
                </a:endParaRP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The new tree’s cost is no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sup>
                    </m:sSup>
                    <m:r>
                      <a:rPr lang="en-US" alt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The new tree is also an MST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F7DF1A3-3CAB-A8A3-0D5F-F2F00549D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92" y="2093791"/>
                <a:ext cx="8061615" cy="4437638"/>
              </a:xfrm>
              <a:prstGeom prst="rect">
                <a:avLst/>
              </a:prstGeom>
              <a:blipFill>
                <a:blip r:embed="rId3"/>
                <a:stretch>
                  <a:fillRect l="-832" t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6">
            <a:extLst>
              <a:ext uri="{FF2B5EF4-FFF2-40B4-BE49-F238E27FC236}">
                <a16:creationId xmlns:a16="http://schemas.microsoft.com/office/drawing/2014/main" id="{63178A57-901A-B188-26C5-96606CD2B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3224" y="3980510"/>
            <a:ext cx="323512" cy="3321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b="1" dirty="0"/>
          </a:p>
        </p:txBody>
      </p:sp>
      <p:sp>
        <p:nvSpPr>
          <p:cNvPr id="21" name="Oval 6">
            <a:extLst>
              <a:ext uri="{FF2B5EF4-FFF2-40B4-BE49-F238E27FC236}">
                <a16:creationId xmlns:a16="http://schemas.microsoft.com/office/drawing/2014/main" id="{9BCE8193-4DB1-4E7B-CA80-5090BF4A6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4692" y="3262950"/>
            <a:ext cx="323512" cy="3321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b="1" dirty="0"/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42A0FFB4-5A36-C28D-28FE-D234C8C1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6383" y="4637552"/>
            <a:ext cx="323512" cy="3321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b="1" dirty="0"/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978A6F4D-DDA8-A92E-1C1F-4B9720094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781" y="5215060"/>
            <a:ext cx="323512" cy="3321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b="1" dirty="0"/>
          </a:p>
        </p:txBody>
      </p:sp>
      <p:sp>
        <p:nvSpPr>
          <p:cNvPr id="24" name="Oval 6">
            <a:extLst>
              <a:ext uri="{FF2B5EF4-FFF2-40B4-BE49-F238E27FC236}">
                <a16:creationId xmlns:a16="http://schemas.microsoft.com/office/drawing/2014/main" id="{5EDEBC86-FF29-78E3-B191-F44D322DD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781" y="4225070"/>
            <a:ext cx="323512" cy="3321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b="1" dirty="0"/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id="{C53981D6-B40E-8B1D-E101-B4B02C7BA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9158" y="3648269"/>
            <a:ext cx="323512" cy="3321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b="1" dirty="0"/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18142AD5-1D91-9EC5-A6FF-9F7469E71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781" y="2661280"/>
            <a:ext cx="323512" cy="3321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b="1" dirty="0"/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A5BD5B0B-3DF9-C97F-C94B-FBEEF3E0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79" y="5231448"/>
            <a:ext cx="323512" cy="3321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b="1" dirty="0"/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A0704A4A-4CA0-FEB1-2862-DCDD833EE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2392" y="4046347"/>
            <a:ext cx="323512" cy="3321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b="1" dirty="0"/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6FA42DA3-B739-1B35-74B7-57B4DE49D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2661280"/>
            <a:ext cx="323512" cy="3321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b="1" dirty="0"/>
          </a:p>
        </p:txBody>
      </p:sp>
      <p:sp>
        <p:nvSpPr>
          <p:cNvPr id="30" name="Oval 6">
            <a:extLst>
              <a:ext uri="{FF2B5EF4-FFF2-40B4-BE49-F238E27FC236}">
                <a16:creationId xmlns:a16="http://schemas.microsoft.com/office/drawing/2014/main" id="{EEB39B3D-BEE2-1578-24E3-F6F7CF74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0746" y="3489191"/>
            <a:ext cx="323512" cy="3321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b="1" dirty="0"/>
          </a:p>
        </p:txBody>
      </p:sp>
      <p:sp>
        <p:nvSpPr>
          <p:cNvPr id="31" name="Oval 6">
            <a:extLst>
              <a:ext uri="{FF2B5EF4-FFF2-40B4-BE49-F238E27FC236}">
                <a16:creationId xmlns:a16="http://schemas.microsoft.com/office/drawing/2014/main" id="{2920C58C-34EE-5382-1841-7B3EE9E67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6516" y="3997712"/>
            <a:ext cx="323512" cy="3321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b="1" dirty="0"/>
          </a:p>
        </p:txBody>
      </p:sp>
      <p:sp>
        <p:nvSpPr>
          <p:cNvPr id="32" name="Oval 6">
            <a:extLst>
              <a:ext uri="{FF2B5EF4-FFF2-40B4-BE49-F238E27FC236}">
                <a16:creationId xmlns:a16="http://schemas.microsoft.com/office/drawing/2014/main" id="{6A6431B2-DB2D-44D5-A1CE-3C50EE00E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7653" y="2854346"/>
            <a:ext cx="323512" cy="3321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b="1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7E37CAB-275A-D89B-2E45-2306143F380A}"/>
              </a:ext>
            </a:extLst>
          </p:cNvPr>
          <p:cNvCxnSpPr>
            <a:cxnSpLocks/>
            <a:stCxn id="10" idx="7"/>
            <a:endCxn id="21" idx="3"/>
          </p:cNvCxnSpPr>
          <p:nvPr/>
        </p:nvCxnSpPr>
        <p:spPr>
          <a:xfrm flipV="1">
            <a:off x="7979359" y="3546415"/>
            <a:ext cx="332710" cy="48273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7107821-42D6-4540-C1DA-23C0CF337C2C}"/>
              </a:ext>
            </a:extLst>
          </p:cNvPr>
          <p:cNvCxnSpPr>
            <a:cxnSpLocks/>
            <a:stCxn id="10" idx="5"/>
            <a:endCxn id="22" idx="1"/>
          </p:cNvCxnSpPr>
          <p:nvPr/>
        </p:nvCxnSpPr>
        <p:spPr>
          <a:xfrm>
            <a:off x="7979359" y="4263975"/>
            <a:ext cx="394401" cy="42221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E4F28FB-B83A-37FB-0426-66D1720DCC5F}"/>
              </a:ext>
            </a:extLst>
          </p:cNvPr>
          <p:cNvCxnSpPr>
            <a:cxnSpLocks/>
            <a:stCxn id="24" idx="2"/>
            <a:endCxn id="22" idx="7"/>
          </p:cNvCxnSpPr>
          <p:nvPr/>
        </p:nvCxnSpPr>
        <p:spPr>
          <a:xfrm flipH="1">
            <a:off x="8602518" y="4391120"/>
            <a:ext cx="499263" cy="29506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410FC3-6635-C452-B6A2-46174B83B9E5}"/>
              </a:ext>
            </a:extLst>
          </p:cNvPr>
          <p:cNvCxnSpPr>
            <a:cxnSpLocks/>
            <a:stCxn id="23" idx="2"/>
            <a:endCxn id="22" idx="5"/>
          </p:cNvCxnSpPr>
          <p:nvPr/>
        </p:nvCxnSpPr>
        <p:spPr>
          <a:xfrm flipH="1" flipV="1">
            <a:off x="8602518" y="4921017"/>
            <a:ext cx="499263" cy="4600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4814ABF-9AF8-4860-7BD8-E4D31FA56667}"/>
              </a:ext>
            </a:extLst>
          </p:cNvPr>
          <p:cNvCxnSpPr>
            <a:cxnSpLocks/>
            <a:stCxn id="26" idx="3"/>
            <a:endCxn id="21" idx="7"/>
          </p:cNvCxnSpPr>
          <p:nvPr/>
        </p:nvCxnSpPr>
        <p:spPr>
          <a:xfrm flipH="1">
            <a:off x="8540827" y="2944745"/>
            <a:ext cx="608331" cy="36684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4C0839F-DDB1-E0B3-3545-6390C8CDA9EE}"/>
              </a:ext>
            </a:extLst>
          </p:cNvPr>
          <p:cNvCxnSpPr>
            <a:cxnSpLocks/>
            <a:stCxn id="25" idx="2"/>
            <a:endCxn id="21" idx="5"/>
          </p:cNvCxnSpPr>
          <p:nvPr/>
        </p:nvCxnSpPr>
        <p:spPr>
          <a:xfrm flipH="1" flipV="1">
            <a:off x="8540827" y="3546415"/>
            <a:ext cx="608331" cy="2679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87BB3F8-3377-2C33-B35A-05AA52C58BB5}"/>
              </a:ext>
            </a:extLst>
          </p:cNvPr>
          <p:cNvCxnSpPr>
            <a:cxnSpLocks/>
            <a:stCxn id="29" idx="2"/>
            <a:endCxn id="26" idx="6"/>
          </p:cNvCxnSpPr>
          <p:nvPr/>
        </p:nvCxnSpPr>
        <p:spPr>
          <a:xfrm flipH="1">
            <a:off x="9425293" y="2827330"/>
            <a:ext cx="55690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D2B84D8-0F3D-6F17-7D42-7F10AC6AEDF1}"/>
              </a:ext>
            </a:extLst>
          </p:cNvPr>
          <p:cNvCxnSpPr>
            <a:cxnSpLocks/>
            <a:stCxn id="30" idx="1"/>
            <a:endCxn id="29" idx="5"/>
          </p:cNvCxnSpPr>
          <p:nvPr/>
        </p:nvCxnSpPr>
        <p:spPr>
          <a:xfrm flipH="1" flipV="1">
            <a:off x="10258335" y="2944745"/>
            <a:ext cx="459788" cy="59308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537CB5C-56B9-A21E-2355-6E20D051A9F3}"/>
              </a:ext>
            </a:extLst>
          </p:cNvPr>
          <p:cNvCxnSpPr>
            <a:cxnSpLocks/>
            <a:stCxn id="30" idx="7"/>
            <a:endCxn id="32" idx="3"/>
          </p:cNvCxnSpPr>
          <p:nvPr/>
        </p:nvCxnSpPr>
        <p:spPr>
          <a:xfrm flipV="1">
            <a:off x="10946881" y="3137811"/>
            <a:ext cx="328149" cy="4000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EA37551-9D3E-07B1-7DB2-3AF660838BD8}"/>
              </a:ext>
            </a:extLst>
          </p:cNvPr>
          <p:cNvCxnSpPr>
            <a:cxnSpLocks/>
            <a:stCxn id="30" idx="5"/>
            <a:endCxn id="31" idx="1"/>
          </p:cNvCxnSpPr>
          <p:nvPr/>
        </p:nvCxnSpPr>
        <p:spPr>
          <a:xfrm>
            <a:off x="10946881" y="3772656"/>
            <a:ext cx="367012" cy="2736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705550-0EF8-4C77-B324-CC6419095C2C}"/>
              </a:ext>
            </a:extLst>
          </p:cNvPr>
          <p:cNvCxnSpPr>
            <a:cxnSpLocks/>
            <a:stCxn id="23" idx="6"/>
            <a:endCxn id="27" idx="2"/>
          </p:cNvCxnSpPr>
          <p:nvPr/>
        </p:nvCxnSpPr>
        <p:spPr>
          <a:xfrm>
            <a:off x="9425293" y="5381110"/>
            <a:ext cx="671286" cy="163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D8F64B5-C370-A25B-7603-F5BEC014C1C9}"/>
              </a:ext>
            </a:extLst>
          </p:cNvPr>
          <p:cNvCxnSpPr>
            <a:cxnSpLocks/>
            <a:stCxn id="28" idx="7"/>
            <a:endCxn id="30" idx="3"/>
          </p:cNvCxnSpPr>
          <p:nvPr/>
        </p:nvCxnSpPr>
        <p:spPr>
          <a:xfrm flipV="1">
            <a:off x="10298527" y="3772656"/>
            <a:ext cx="419596" cy="32232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240DF6A-0E6B-3D73-5B5A-26A98295C522}"/>
              </a:ext>
            </a:extLst>
          </p:cNvPr>
          <p:cNvCxnSpPr/>
          <p:nvPr/>
        </p:nvCxnSpPr>
        <p:spPr>
          <a:xfrm flipH="1">
            <a:off x="9680058" y="2377256"/>
            <a:ext cx="21370" cy="35374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EC53212-8889-C33F-EE94-3D27712B410D}"/>
                  </a:ext>
                </a:extLst>
              </p:cNvPr>
              <p:cNvSpPr txBox="1"/>
              <p:nvPr/>
            </p:nvSpPr>
            <p:spPr>
              <a:xfrm>
                <a:off x="8765960" y="5527101"/>
                <a:ext cx="445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EC53212-8889-C33F-EE94-3D27712B4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960" y="5527101"/>
                <a:ext cx="44557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7AD9D8E-08F3-414A-A4CA-1BB8A468DBD6}"/>
                  </a:ext>
                </a:extLst>
              </p:cNvPr>
              <p:cNvSpPr txBox="1"/>
              <p:nvPr/>
            </p:nvSpPr>
            <p:spPr>
              <a:xfrm>
                <a:off x="10323260" y="5563548"/>
                <a:ext cx="10137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7AD9D8E-08F3-414A-A4CA-1BB8A468D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260" y="5563548"/>
                <a:ext cx="101373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20FB081-0641-D6EC-60F2-0D4972B399BE}"/>
                  </a:ext>
                </a:extLst>
              </p:cNvPr>
              <p:cNvSpPr txBox="1"/>
              <p:nvPr/>
            </p:nvSpPr>
            <p:spPr>
              <a:xfrm>
                <a:off x="9263537" y="4404425"/>
                <a:ext cx="4601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20FB081-0641-D6EC-60F2-0D4972B39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537" y="4404425"/>
                <a:ext cx="46019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636B385-D24E-1D9E-92D8-DF0551283D1A}"/>
                  </a:ext>
                </a:extLst>
              </p:cNvPr>
              <p:cNvSpPr txBox="1"/>
              <p:nvPr/>
            </p:nvSpPr>
            <p:spPr>
              <a:xfrm>
                <a:off x="9931116" y="4297276"/>
                <a:ext cx="4601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636B385-D24E-1D9E-92D8-DF0551283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116" y="4297276"/>
                <a:ext cx="46019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9B459F5-F4B0-6E2A-0C36-CAF46E67BE78}"/>
              </a:ext>
            </a:extLst>
          </p:cNvPr>
          <p:cNvCxnSpPr>
            <a:cxnSpLocks/>
            <a:stCxn id="28" idx="2"/>
            <a:endCxn id="24" idx="6"/>
          </p:cNvCxnSpPr>
          <p:nvPr/>
        </p:nvCxnSpPr>
        <p:spPr>
          <a:xfrm flipH="1">
            <a:off x="9425293" y="4212397"/>
            <a:ext cx="597099" cy="178723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633C7F-F3CA-BFF0-5650-9EF87B89EE02}"/>
                  </a:ext>
                </a:extLst>
              </p:cNvPr>
              <p:cNvSpPr txBox="1"/>
              <p:nvPr/>
            </p:nvSpPr>
            <p:spPr>
              <a:xfrm>
                <a:off x="8875393" y="2257520"/>
                <a:ext cx="4601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633C7F-F3CA-BFF0-5650-9EF87B89E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393" y="2257520"/>
                <a:ext cx="460191" cy="461665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94122C-2357-3D46-7C28-6AF792893874}"/>
                  </a:ext>
                </a:extLst>
              </p:cNvPr>
              <p:cNvSpPr txBox="1"/>
              <p:nvPr/>
            </p:nvSpPr>
            <p:spPr>
              <a:xfrm>
                <a:off x="10166847" y="2340581"/>
                <a:ext cx="4601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94122C-2357-3D46-7C28-6AF792893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6847" y="2340581"/>
                <a:ext cx="460191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562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MST Algorithms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7DF1A3-3CAB-A8A3-0D5F-F2F00549D382}"/>
              </a:ext>
            </a:extLst>
          </p:cNvPr>
          <p:cNvSpPr txBox="1">
            <a:spLocks/>
          </p:cNvSpPr>
          <p:nvPr/>
        </p:nvSpPr>
        <p:spPr>
          <a:xfrm>
            <a:off x="729250" y="1333247"/>
            <a:ext cx="10926838" cy="4437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dirty="0">
                <a:sym typeface="Symbol" panose="05050102010706020507" pitchFamily="18" charset="2"/>
              </a:rPr>
              <a:t>We will see two algorithms based on the cut property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dirty="0">
                <a:sym typeface="Symbol" panose="05050102010706020507" pitchFamily="18" charset="2"/>
              </a:rPr>
              <a:t>Prim’s algorithm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altLang="en-US" dirty="0">
                <a:sym typeface="Symbol" panose="05050102010706020507" pitchFamily="18" charset="2"/>
              </a:rPr>
              <a:t>Kruskal’s algorithm</a:t>
            </a:r>
          </a:p>
        </p:txBody>
      </p:sp>
    </p:spTree>
    <p:extLst>
      <p:ext uri="{BB962C8B-B14F-4D97-AF65-F5344CB8AC3E}">
        <p14:creationId xmlns:p14="http://schemas.microsoft.com/office/powerpoint/2010/main" val="600191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Prim’s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390838-456D-68F3-EFE9-38A744736B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372" y="952501"/>
                <a:ext cx="11317586" cy="53277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Start with a node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400" u="none" dirty="0">
                    <a:sym typeface="Symbol" panose="05050102010706020507" pitchFamily="18" charset="2"/>
                  </a:rPr>
                  <a:t>and greedily grow a tree outward</a:t>
                </a:r>
              </a:p>
              <a:p>
                <a:pPr lvl="1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200" u="none" dirty="0">
                    <a:sym typeface="Symbol" panose="05050102010706020507" pitchFamily="18" charset="2"/>
                  </a:rPr>
                  <a:t>Always maintain a partially-constructed tree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At each step, extend the partial tree by 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adding a node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by the </a:t>
                </a:r>
                <a:r>
                  <a:rPr lang="en-US" altLang="en-US" sz="2400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cheapest possible edge</a:t>
                </a:r>
                <a:endParaRPr lang="en-US" altLang="en-US" sz="2400" u="none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390838-456D-68F3-EFE9-38A74473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72" y="952501"/>
                <a:ext cx="11317586" cy="5327719"/>
              </a:xfrm>
              <a:prstGeom prst="rect">
                <a:avLst/>
              </a:prstGeom>
              <a:blipFill>
                <a:blip r:embed="rId2"/>
                <a:stretch>
                  <a:fillRect l="-700" t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9498D64-3BD4-9877-96BA-4CD631D8E8E8}"/>
              </a:ext>
            </a:extLst>
          </p:cNvPr>
          <p:cNvGrpSpPr/>
          <p:nvPr/>
        </p:nvGrpSpPr>
        <p:grpSpPr>
          <a:xfrm>
            <a:off x="3709989" y="3431510"/>
            <a:ext cx="4443411" cy="2543645"/>
            <a:chOff x="1840497" y="2611418"/>
            <a:chExt cx="4443411" cy="2543645"/>
          </a:xfrm>
        </p:grpSpPr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7F0D31C9-5B4C-8D4F-945A-F66082416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E40C1CF5-35CC-99B8-0E66-0856D1868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21" name="Oval 6">
              <a:extLst>
                <a:ext uri="{FF2B5EF4-FFF2-40B4-BE49-F238E27FC236}">
                  <a16:creationId xmlns:a16="http://schemas.microsoft.com/office/drawing/2014/main" id="{71BDCA96-12B8-456A-E53E-C46D02AFB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22" name="Oval 6">
              <a:extLst>
                <a:ext uri="{FF2B5EF4-FFF2-40B4-BE49-F238E27FC236}">
                  <a16:creationId xmlns:a16="http://schemas.microsoft.com/office/drawing/2014/main" id="{5FA52D66-7B93-D363-30D2-485F3D1A9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23" name="Oval 6">
              <a:extLst>
                <a:ext uri="{FF2B5EF4-FFF2-40B4-BE49-F238E27FC236}">
                  <a16:creationId xmlns:a16="http://schemas.microsoft.com/office/drawing/2014/main" id="{E533959D-8079-B6C7-E4CA-213380E80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24" name="Oval 6">
              <a:extLst>
                <a:ext uri="{FF2B5EF4-FFF2-40B4-BE49-F238E27FC236}">
                  <a16:creationId xmlns:a16="http://schemas.microsoft.com/office/drawing/2014/main" id="{28C50D4D-2F4C-1396-6F63-D02EDC9DC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A3DA9CE8-C07F-26C6-7C36-DFDCE4BFF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26" name="Oval 6">
              <a:extLst>
                <a:ext uri="{FF2B5EF4-FFF2-40B4-BE49-F238E27FC236}">
                  <a16:creationId xmlns:a16="http://schemas.microsoft.com/office/drawing/2014/main" id="{20453961-B4F3-8C5A-729B-EDC609D6D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931E8023-44B6-CE0E-963F-B5E66AAA0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D874681-8B61-C5CA-DADE-B9D2633FC7CA}"/>
                </a:ext>
              </a:extLst>
            </p:cNvPr>
            <p:cNvCxnSpPr>
              <a:stCxn id="10" idx="7"/>
              <a:endCxn id="20" idx="3"/>
            </p:cNvCxnSpPr>
            <p:nvPr/>
          </p:nvCxnSpPr>
          <p:spPr>
            <a:xfrm flipV="1">
              <a:off x="2161277" y="3176822"/>
              <a:ext cx="710622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11FCC32-2FC8-5028-C026-089C84679FFD}"/>
                </a:ext>
              </a:extLst>
            </p:cNvPr>
            <p:cNvCxnSpPr>
              <a:stCxn id="20" idx="6"/>
              <a:endCxn id="21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1B6DDD9-6BB5-32F1-5923-5D693AE8E5D8}"/>
                </a:ext>
              </a:extLst>
            </p:cNvPr>
            <p:cNvCxnSpPr>
              <a:stCxn id="21" idx="6"/>
              <a:endCxn id="22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AF7846C-9EA9-9846-3CEF-D5AFBCD4330E}"/>
                </a:ext>
              </a:extLst>
            </p:cNvPr>
            <p:cNvCxnSpPr>
              <a:stCxn id="22" idx="5"/>
              <a:endCxn id="23" idx="1"/>
            </p:cNvCxnSpPr>
            <p:nvPr/>
          </p:nvCxnSpPr>
          <p:spPr>
            <a:xfrm>
              <a:off x="5411918" y="3176822"/>
              <a:ext cx="551210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C7C923-1360-2D9B-C91A-B9F450A716A0}"/>
                </a:ext>
              </a:extLst>
            </p:cNvPr>
            <p:cNvCxnSpPr>
              <a:stCxn id="26" idx="7"/>
              <a:endCxn id="23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85FDABF-CBA7-0820-3912-1E94AC341BA2}"/>
                </a:ext>
              </a:extLst>
            </p:cNvPr>
            <p:cNvCxnSpPr>
              <a:stCxn id="26" idx="2"/>
              <a:endCxn id="25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A67EEF2-9585-C9FD-F3A6-F5EBEC47E119}"/>
                </a:ext>
              </a:extLst>
            </p:cNvPr>
            <p:cNvCxnSpPr>
              <a:stCxn id="25" idx="2"/>
              <a:endCxn id="24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35B4772-7D20-802F-8DAD-09BFE6472A2F}"/>
                </a:ext>
              </a:extLst>
            </p:cNvPr>
            <p:cNvCxnSpPr>
              <a:stCxn id="24" idx="2"/>
              <a:endCxn id="10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2A7EE25-D142-7013-AE31-775364232EAC}"/>
                </a:ext>
              </a:extLst>
            </p:cNvPr>
            <p:cNvCxnSpPr>
              <a:stCxn id="24" idx="0"/>
              <a:endCxn id="20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4F5C2AF-EE99-F081-00F4-496863E40A5C}"/>
                </a:ext>
              </a:extLst>
            </p:cNvPr>
            <p:cNvCxnSpPr>
              <a:stCxn id="26" idx="0"/>
              <a:endCxn id="22" idx="4"/>
            </p:cNvCxnSpPr>
            <p:nvPr/>
          </p:nvCxnSpPr>
          <p:spPr>
            <a:xfrm flipH="1" flipV="1">
              <a:off x="5279047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9AA8041-33F8-087C-6F44-F430028562D7}"/>
                </a:ext>
              </a:extLst>
            </p:cNvPr>
            <p:cNvCxnSpPr>
              <a:stCxn id="24" idx="7"/>
              <a:endCxn id="27" idx="3"/>
            </p:cNvCxnSpPr>
            <p:nvPr/>
          </p:nvCxnSpPr>
          <p:spPr>
            <a:xfrm flipV="1">
              <a:off x="3148340" y="4059402"/>
              <a:ext cx="402477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8E87D7A-7C96-0D7E-7B4D-6BCC14A2FD94}"/>
                </a:ext>
              </a:extLst>
            </p:cNvPr>
            <p:cNvCxnSpPr>
              <a:cxnSpLocks/>
              <a:stCxn id="25" idx="0"/>
              <a:endCxn id="27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EA7FEF3-6988-B2E0-B4DB-FC102B42712E}"/>
                </a:ext>
              </a:extLst>
            </p:cNvPr>
            <p:cNvCxnSpPr>
              <a:cxnSpLocks/>
              <a:stCxn id="27" idx="7"/>
              <a:endCxn id="21" idx="4"/>
            </p:cNvCxnSpPr>
            <p:nvPr/>
          </p:nvCxnSpPr>
          <p:spPr>
            <a:xfrm flipV="1">
              <a:off x="3816560" y="3233734"/>
              <a:ext cx="325349" cy="5508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A1688F5-4617-65CB-17BE-778E39D43428}"/>
                </a:ext>
              </a:extLst>
            </p:cNvPr>
            <p:cNvCxnSpPr>
              <a:stCxn id="21" idx="5"/>
              <a:endCxn id="26" idx="1"/>
            </p:cNvCxnSpPr>
            <p:nvPr/>
          </p:nvCxnSpPr>
          <p:spPr>
            <a:xfrm>
              <a:off x="4274780" y="3176822"/>
              <a:ext cx="882093" cy="14297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74E01D9-B3DC-358B-FE43-108EE7E05D32}"/>
                </a:ext>
              </a:extLst>
            </p:cNvPr>
            <p:cNvSpPr txBox="1"/>
            <p:nvPr/>
          </p:nvSpPr>
          <p:spPr>
            <a:xfrm>
              <a:off x="2172039" y="31450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702F960-21A5-25D7-982A-03490359C305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23394C-E8C5-AF18-C4E2-EE202F70E1C0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F86A8DA-6CD0-A9F9-519A-9F0531C09832}"/>
                </a:ext>
              </a:extLst>
            </p:cNvPr>
            <p:cNvSpPr txBox="1"/>
            <p:nvPr/>
          </p:nvSpPr>
          <p:spPr>
            <a:xfrm>
              <a:off x="2632446" y="3565442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64CCB4B-6EDC-C699-7019-6881407121A2}"/>
                </a:ext>
              </a:extLst>
            </p:cNvPr>
            <p:cNvSpPr txBox="1"/>
            <p:nvPr/>
          </p:nvSpPr>
          <p:spPr>
            <a:xfrm>
              <a:off x="3106898" y="39162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4B217FF-10D0-29E9-8C77-4C5E29664A3C}"/>
                </a:ext>
              </a:extLst>
            </p:cNvPr>
            <p:cNvSpPr txBox="1"/>
            <p:nvPr/>
          </p:nvSpPr>
          <p:spPr>
            <a:xfrm>
              <a:off x="3688852" y="3272451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B085AAF-B692-155E-354B-2C668C5A5399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C990597-12E1-4AE8-F8C6-B0E0291100E7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00060F0-EDF7-4532-8293-484C245174A1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0EBE3A-F53B-1DD9-2E64-6021C306389F}"/>
                </a:ext>
              </a:extLst>
            </p:cNvPr>
            <p:cNvSpPr txBox="1"/>
            <p:nvPr/>
          </p:nvSpPr>
          <p:spPr>
            <a:xfrm>
              <a:off x="4622766" y="3483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D1C5089-8EB8-2755-1677-9A5629B3B4FD}"/>
                </a:ext>
              </a:extLst>
            </p:cNvPr>
            <p:cNvSpPr txBox="1"/>
            <p:nvPr/>
          </p:nvSpPr>
          <p:spPr>
            <a:xfrm>
              <a:off x="5272488" y="364341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EBB01D3-7CC7-6D25-C6D6-11EFC2503EF2}"/>
                </a:ext>
              </a:extLst>
            </p:cNvPr>
            <p:cNvSpPr txBox="1"/>
            <p:nvPr/>
          </p:nvSpPr>
          <p:spPr>
            <a:xfrm>
              <a:off x="5622036" y="302737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DD15CF0-50BA-5B2D-61A0-C54FFC458416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C880046-10B6-5A50-CC9D-522D362171E6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CA8CF2D-39F2-E76C-ADEC-C32D114E3FD8}"/>
              </a:ext>
            </a:extLst>
          </p:cNvPr>
          <p:cNvSpPr txBox="1"/>
          <p:nvPr/>
        </p:nvSpPr>
        <p:spPr>
          <a:xfrm>
            <a:off x="627185" y="3198167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08692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Prim’s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390838-456D-68F3-EFE9-38A744736B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372" y="952501"/>
                <a:ext cx="11317586" cy="53277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Start with a node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400" u="none" dirty="0">
                    <a:sym typeface="Symbol" panose="05050102010706020507" pitchFamily="18" charset="2"/>
                  </a:rPr>
                  <a:t>and greedily grow a tree outward</a:t>
                </a:r>
              </a:p>
              <a:p>
                <a:pPr lvl="1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200" u="none" dirty="0">
                    <a:sym typeface="Symbol" panose="05050102010706020507" pitchFamily="18" charset="2"/>
                  </a:rPr>
                  <a:t>Always maintain a partially-constructed tree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At each step, extend the partial tree by adding the </a:t>
                </a:r>
                <a:r>
                  <a:rPr lang="en-US" altLang="en-US" sz="2400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cheapest possible edge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that does not form a cycle</a:t>
                </a:r>
                <a:endParaRPr lang="en-US" altLang="en-US" sz="2400" u="none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390838-456D-68F3-EFE9-38A74473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72" y="952501"/>
                <a:ext cx="11317586" cy="5327719"/>
              </a:xfrm>
              <a:prstGeom prst="rect">
                <a:avLst/>
              </a:prstGeom>
              <a:blipFill>
                <a:blip r:embed="rId2"/>
                <a:stretch>
                  <a:fillRect l="-700" t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9498D64-3BD4-9877-96BA-4CD631D8E8E8}"/>
              </a:ext>
            </a:extLst>
          </p:cNvPr>
          <p:cNvGrpSpPr/>
          <p:nvPr/>
        </p:nvGrpSpPr>
        <p:grpSpPr>
          <a:xfrm>
            <a:off x="3709989" y="3431510"/>
            <a:ext cx="4443411" cy="2543645"/>
            <a:chOff x="1840497" y="2611418"/>
            <a:chExt cx="4443411" cy="2543645"/>
          </a:xfrm>
        </p:grpSpPr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7F0D31C9-5B4C-8D4F-945A-F66082416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E40C1CF5-35CC-99B8-0E66-0856D1868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21" name="Oval 6">
              <a:extLst>
                <a:ext uri="{FF2B5EF4-FFF2-40B4-BE49-F238E27FC236}">
                  <a16:creationId xmlns:a16="http://schemas.microsoft.com/office/drawing/2014/main" id="{71BDCA96-12B8-456A-E53E-C46D02AFB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22" name="Oval 6">
              <a:extLst>
                <a:ext uri="{FF2B5EF4-FFF2-40B4-BE49-F238E27FC236}">
                  <a16:creationId xmlns:a16="http://schemas.microsoft.com/office/drawing/2014/main" id="{5FA52D66-7B93-D363-30D2-485F3D1A9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23" name="Oval 6">
              <a:extLst>
                <a:ext uri="{FF2B5EF4-FFF2-40B4-BE49-F238E27FC236}">
                  <a16:creationId xmlns:a16="http://schemas.microsoft.com/office/drawing/2014/main" id="{E533959D-8079-B6C7-E4CA-213380E80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24" name="Oval 6">
              <a:extLst>
                <a:ext uri="{FF2B5EF4-FFF2-40B4-BE49-F238E27FC236}">
                  <a16:creationId xmlns:a16="http://schemas.microsoft.com/office/drawing/2014/main" id="{28C50D4D-2F4C-1396-6F63-D02EDC9DC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A3DA9CE8-C07F-26C6-7C36-DFDCE4BFF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26" name="Oval 6">
              <a:extLst>
                <a:ext uri="{FF2B5EF4-FFF2-40B4-BE49-F238E27FC236}">
                  <a16:creationId xmlns:a16="http://schemas.microsoft.com/office/drawing/2014/main" id="{20453961-B4F3-8C5A-729B-EDC609D6D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931E8023-44B6-CE0E-963F-B5E66AAA0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D874681-8B61-C5CA-DADE-B9D2633FC7CA}"/>
                </a:ext>
              </a:extLst>
            </p:cNvPr>
            <p:cNvCxnSpPr>
              <a:stCxn id="10" idx="7"/>
              <a:endCxn id="20" idx="3"/>
            </p:cNvCxnSpPr>
            <p:nvPr/>
          </p:nvCxnSpPr>
          <p:spPr>
            <a:xfrm flipV="1">
              <a:off x="2161277" y="3176822"/>
              <a:ext cx="710622" cy="607784"/>
            </a:xfrm>
            <a:prstGeom prst="line">
              <a:avLst/>
            </a:prstGeom>
            <a:ln w="5715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11FCC32-2FC8-5028-C026-089C84679FFD}"/>
                </a:ext>
              </a:extLst>
            </p:cNvPr>
            <p:cNvCxnSpPr>
              <a:stCxn id="20" idx="6"/>
              <a:endCxn id="21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1B6DDD9-6BB5-32F1-5923-5D693AE8E5D8}"/>
                </a:ext>
              </a:extLst>
            </p:cNvPr>
            <p:cNvCxnSpPr>
              <a:stCxn id="21" idx="6"/>
              <a:endCxn id="22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AF7846C-9EA9-9846-3CEF-D5AFBCD4330E}"/>
                </a:ext>
              </a:extLst>
            </p:cNvPr>
            <p:cNvCxnSpPr>
              <a:stCxn id="22" idx="5"/>
              <a:endCxn id="23" idx="1"/>
            </p:cNvCxnSpPr>
            <p:nvPr/>
          </p:nvCxnSpPr>
          <p:spPr>
            <a:xfrm>
              <a:off x="5411918" y="3176822"/>
              <a:ext cx="551210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C7C923-1360-2D9B-C91A-B9F450A716A0}"/>
                </a:ext>
              </a:extLst>
            </p:cNvPr>
            <p:cNvCxnSpPr>
              <a:stCxn id="26" idx="7"/>
              <a:endCxn id="23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85FDABF-CBA7-0820-3912-1E94AC341BA2}"/>
                </a:ext>
              </a:extLst>
            </p:cNvPr>
            <p:cNvCxnSpPr>
              <a:stCxn id="26" idx="2"/>
              <a:endCxn id="25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A67EEF2-9585-C9FD-F3A6-F5EBEC47E119}"/>
                </a:ext>
              </a:extLst>
            </p:cNvPr>
            <p:cNvCxnSpPr>
              <a:stCxn id="25" idx="2"/>
              <a:endCxn id="24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35B4772-7D20-802F-8DAD-09BFE6472A2F}"/>
                </a:ext>
              </a:extLst>
            </p:cNvPr>
            <p:cNvCxnSpPr>
              <a:stCxn id="24" idx="2"/>
              <a:endCxn id="10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2A7EE25-D142-7013-AE31-775364232EAC}"/>
                </a:ext>
              </a:extLst>
            </p:cNvPr>
            <p:cNvCxnSpPr>
              <a:stCxn id="24" idx="0"/>
              <a:endCxn id="20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4F5C2AF-EE99-F081-00F4-496863E40A5C}"/>
                </a:ext>
              </a:extLst>
            </p:cNvPr>
            <p:cNvCxnSpPr>
              <a:stCxn id="26" idx="0"/>
              <a:endCxn id="22" idx="4"/>
            </p:cNvCxnSpPr>
            <p:nvPr/>
          </p:nvCxnSpPr>
          <p:spPr>
            <a:xfrm flipH="1" flipV="1">
              <a:off x="5279047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9AA8041-33F8-087C-6F44-F430028562D7}"/>
                </a:ext>
              </a:extLst>
            </p:cNvPr>
            <p:cNvCxnSpPr>
              <a:stCxn id="24" idx="7"/>
              <a:endCxn id="27" idx="3"/>
            </p:cNvCxnSpPr>
            <p:nvPr/>
          </p:nvCxnSpPr>
          <p:spPr>
            <a:xfrm flipV="1">
              <a:off x="3148340" y="4059402"/>
              <a:ext cx="402477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8E87D7A-7C96-0D7E-7B4D-6BCC14A2FD94}"/>
                </a:ext>
              </a:extLst>
            </p:cNvPr>
            <p:cNvCxnSpPr>
              <a:cxnSpLocks/>
              <a:stCxn id="25" idx="0"/>
              <a:endCxn id="27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EA7FEF3-6988-B2E0-B4DB-FC102B42712E}"/>
                </a:ext>
              </a:extLst>
            </p:cNvPr>
            <p:cNvCxnSpPr>
              <a:cxnSpLocks/>
              <a:stCxn id="27" idx="7"/>
              <a:endCxn id="21" idx="4"/>
            </p:cNvCxnSpPr>
            <p:nvPr/>
          </p:nvCxnSpPr>
          <p:spPr>
            <a:xfrm flipV="1">
              <a:off x="3816560" y="3233734"/>
              <a:ext cx="325349" cy="5508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A1688F5-4617-65CB-17BE-778E39D43428}"/>
                </a:ext>
              </a:extLst>
            </p:cNvPr>
            <p:cNvCxnSpPr>
              <a:stCxn id="21" idx="5"/>
              <a:endCxn id="26" idx="1"/>
            </p:cNvCxnSpPr>
            <p:nvPr/>
          </p:nvCxnSpPr>
          <p:spPr>
            <a:xfrm>
              <a:off x="4274780" y="3176822"/>
              <a:ext cx="882093" cy="14297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74E01D9-B3DC-358B-FE43-108EE7E05D32}"/>
                </a:ext>
              </a:extLst>
            </p:cNvPr>
            <p:cNvSpPr txBox="1"/>
            <p:nvPr/>
          </p:nvSpPr>
          <p:spPr>
            <a:xfrm>
              <a:off x="2172039" y="31450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702F960-21A5-25D7-982A-03490359C305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23394C-E8C5-AF18-C4E2-EE202F70E1C0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F86A8DA-6CD0-A9F9-519A-9F0531C09832}"/>
                </a:ext>
              </a:extLst>
            </p:cNvPr>
            <p:cNvSpPr txBox="1"/>
            <p:nvPr/>
          </p:nvSpPr>
          <p:spPr>
            <a:xfrm>
              <a:off x="2632446" y="3565442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64CCB4B-6EDC-C699-7019-6881407121A2}"/>
                </a:ext>
              </a:extLst>
            </p:cNvPr>
            <p:cNvSpPr txBox="1"/>
            <p:nvPr/>
          </p:nvSpPr>
          <p:spPr>
            <a:xfrm>
              <a:off x="3106898" y="39162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4B217FF-10D0-29E9-8C77-4C5E29664A3C}"/>
                </a:ext>
              </a:extLst>
            </p:cNvPr>
            <p:cNvSpPr txBox="1"/>
            <p:nvPr/>
          </p:nvSpPr>
          <p:spPr>
            <a:xfrm>
              <a:off x="3688852" y="3272451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B085AAF-B692-155E-354B-2C668C5A5399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C990597-12E1-4AE8-F8C6-B0E0291100E7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00060F0-EDF7-4532-8293-484C245174A1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0EBE3A-F53B-1DD9-2E64-6021C306389F}"/>
                </a:ext>
              </a:extLst>
            </p:cNvPr>
            <p:cNvSpPr txBox="1"/>
            <p:nvPr/>
          </p:nvSpPr>
          <p:spPr>
            <a:xfrm>
              <a:off x="4622766" y="3483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D1C5089-8EB8-2755-1677-9A5629B3B4FD}"/>
                </a:ext>
              </a:extLst>
            </p:cNvPr>
            <p:cNvSpPr txBox="1"/>
            <p:nvPr/>
          </p:nvSpPr>
          <p:spPr>
            <a:xfrm>
              <a:off x="5272488" y="364341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EBB01D3-7CC7-6D25-C6D6-11EFC2503EF2}"/>
                </a:ext>
              </a:extLst>
            </p:cNvPr>
            <p:cNvSpPr txBox="1"/>
            <p:nvPr/>
          </p:nvSpPr>
          <p:spPr>
            <a:xfrm>
              <a:off x="5622036" y="302737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DD15CF0-50BA-5B2D-61A0-C54FFC458416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C880046-10B6-5A50-CC9D-522D362171E6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CA8CF2D-39F2-E76C-ADEC-C32D114E3FD8}"/>
              </a:ext>
            </a:extLst>
          </p:cNvPr>
          <p:cNvSpPr txBox="1"/>
          <p:nvPr/>
        </p:nvSpPr>
        <p:spPr>
          <a:xfrm>
            <a:off x="627185" y="3198167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67367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Prim’s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390838-456D-68F3-EFE9-38A744736B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372" y="952501"/>
                <a:ext cx="11317586" cy="53277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Start with a node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400" u="none" dirty="0">
                    <a:sym typeface="Symbol" panose="05050102010706020507" pitchFamily="18" charset="2"/>
                  </a:rPr>
                  <a:t>and greedily grow a tree outward</a:t>
                </a:r>
              </a:p>
              <a:p>
                <a:pPr lvl="1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200" u="none" dirty="0">
                    <a:sym typeface="Symbol" panose="05050102010706020507" pitchFamily="18" charset="2"/>
                  </a:rPr>
                  <a:t>Always maintain a partially-constructed tree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At each step, extend the partial tree by adding the </a:t>
                </a:r>
                <a:r>
                  <a:rPr lang="en-US" altLang="en-US" sz="2400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cheapest possible edge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that does not form a cycle</a:t>
                </a:r>
                <a:endParaRPr lang="en-US" altLang="en-US" sz="2400" u="none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390838-456D-68F3-EFE9-38A74473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72" y="952501"/>
                <a:ext cx="11317586" cy="5327719"/>
              </a:xfrm>
              <a:prstGeom prst="rect">
                <a:avLst/>
              </a:prstGeom>
              <a:blipFill>
                <a:blip r:embed="rId2"/>
                <a:stretch>
                  <a:fillRect l="-700" t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9498D64-3BD4-9877-96BA-4CD631D8E8E8}"/>
              </a:ext>
            </a:extLst>
          </p:cNvPr>
          <p:cNvGrpSpPr/>
          <p:nvPr/>
        </p:nvGrpSpPr>
        <p:grpSpPr>
          <a:xfrm>
            <a:off x="3709989" y="3431510"/>
            <a:ext cx="4443411" cy="2543645"/>
            <a:chOff x="1840497" y="2611418"/>
            <a:chExt cx="4443411" cy="2543645"/>
          </a:xfrm>
        </p:grpSpPr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7F0D31C9-5B4C-8D4F-945A-F66082416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E40C1CF5-35CC-99B8-0E66-0856D1868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21" name="Oval 6">
              <a:extLst>
                <a:ext uri="{FF2B5EF4-FFF2-40B4-BE49-F238E27FC236}">
                  <a16:creationId xmlns:a16="http://schemas.microsoft.com/office/drawing/2014/main" id="{71BDCA96-12B8-456A-E53E-C46D02AFB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22" name="Oval 6">
              <a:extLst>
                <a:ext uri="{FF2B5EF4-FFF2-40B4-BE49-F238E27FC236}">
                  <a16:creationId xmlns:a16="http://schemas.microsoft.com/office/drawing/2014/main" id="{5FA52D66-7B93-D363-30D2-485F3D1A9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23" name="Oval 6">
              <a:extLst>
                <a:ext uri="{FF2B5EF4-FFF2-40B4-BE49-F238E27FC236}">
                  <a16:creationId xmlns:a16="http://schemas.microsoft.com/office/drawing/2014/main" id="{E533959D-8079-B6C7-E4CA-213380E80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24" name="Oval 6">
              <a:extLst>
                <a:ext uri="{FF2B5EF4-FFF2-40B4-BE49-F238E27FC236}">
                  <a16:creationId xmlns:a16="http://schemas.microsoft.com/office/drawing/2014/main" id="{28C50D4D-2F4C-1396-6F63-D02EDC9DC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A3DA9CE8-C07F-26C6-7C36-DFDCE4BFF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26" name="Oval 6">
              <a:extLst>
                <a:ext uri="{FF2B5EF4-FFF2-40B4-BE49-F238E27FC236}">
                  <a16:creationId xmlns:a16="http://schemas.microsoft.com/office/drawing/2014/main" id="{20453961-B4F3-8C5A-729B-EDC609D6D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931E8023-44B6-CE0E-963F-B5E66AAA0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D874681-8B61-C5CA-DADE-B9D2633FC7CA}"/>
                </a:ext>
              </a:extLst>
            </p:cNvPr>
            <p:cNvCxnSpPr>
              <a:stCxn id="10" idx="7"/>
              <a:endCxn id="20" idx="3"/>
            </p:cNvCxnSpPr>
            <p:nvPr/>
          </p:nvCxnSpPr>
          <p:spPr>
            <a:xfrm flipV="1">
              <a:off x="2161277" y="3176822"/>
              <a:ext cx="710622" cy="607784"/>
            </a:xfrm>
            <a:prstGeom prst="line">
              <a:avLst/>
            </a:prstGeom>
            <a:ln w="5715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11FCC32-2FC8-5028-C026-089C84679FFD}"/>
                </a:ext>
              </a:extLst>
            </p:cNvPr>
            <p:cNvCxnSpPr>
              <a:stCxn id="20" idx="6"/>
              <a:endCxn id="21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1B6DDD9-6BB5-32F1-5923-5D693AE8E5D8}"/>
                </a:ext>
              </a:extLst>
            </p:cNvPr>
            <p:cNvCxnSpPr>
              <a:stCxn id="21" idx="6"/>
              <a:endCxn id="22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AF7846C-9EA9-9846-3CEF-D5AFBCD4330E}"/>
                </a:ext>
              </a:extLst>
            </p:cNvPr>
            <p:cNvCxnSpPr>
              <a:stCxn id="22" idx="5"/>
              <a:endCxn id="23" idx="1"/>
            </p:cNvCxnSpPr>
            <p:nvPr/>
          </p:nvCxnSpPr>
          <p:spPr>
            <a:xfrm>
              <a:off x="5411918" y="3176822"/>
              <a:ext cx="551210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C7C923-1360-2D9B-C91A-B9F450A716A0}"/>
                </a:ext>
              </a:extLst>
            </p:cNvPr>
            <p:cNvCxnSpPr>
              <a:stCxn id="26" idx="7"/>
              <a:endCxn id="23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85FDABF-CBA7-0820-3912-1E94AC341BA2}"/>
                </a:ext>
              </a:extLst>
            </p:cNvPr>
            <p:cNvCxnSpPr>
              <a:stCxn id="26" idx="2"/>
              <a:endCxn id="25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A67EEF2-9585-C9FD-F3A6-F5EBEC47E119}"/>
                </a:ext>
              </a:extLst>
            </p:cNvPr>
            <p:cNvCxnSpPr>
              <a:stCxn id="25" idx="2"/>
              <a:endCxn id="24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35B4772-7D20-802F-8DAD-09BFE6472A2F}"/>
                </a:ext>
              </a:extLst>
            </p:cNvPr>
            <p:cNvCxnSpPr>
              <a:stCxn id="24" idx="2"/>
              <a:endCxn id="10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2A7EE25-D142-7013-AE31-775364232EAC}"/>
                </a:ext>
              </a:extLst>
            </p:cNvPr>
            <p:cNvCxnSpPr>
              <a:stCxn id="24" idx="0"/>
              <a:endCxn id="20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4F5C2AF-EE99-F081-00F4-496863E40A5C}"/>
                </a:ext>
              </a:extLst>
            </p:cNvPr>
            <p:cNvCxnSpPr>
              <a:stCxn id="26" idx="0"/>
              <a:endCxn id="22" idx="4"/>
            </p:cNvCxnSpPr>
            <p:nvPr/>
          </p:nvCxnSpPr>
          <p:spPr>
            <a:xfrm flipH="1" flipV="1">
              <a:off x="5279047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9AA8041-33F8-087C-6F44-F430028562D7}"/>
                </a:ext>
              </a:extLst>
            </p:cNvPr>
            <p:cNvCxnSpPr>
              <a:stCxn id="24" idx="7"/>
              <a:endCxn id="27" idx="3"/>
            </p:cNvCxnSpPr>
            <p:nvPr/>
          </p:nvCxnSpPr>
          <p:spPr>
            <a:xfrm flipV="1">
              <a:off x="3148340" y="4059402"/>
              <a:ext cx="402477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8E87D7A-7C96-0D7E-7B4D-6BCC14A2FD94}"/>
                </a:ext>
              </a:extLst>
            </p:cNvPr>
            <p:cNvCxnSpPr>
              <a:cxnSpLocks/>
              <a:stCxn id="25" idx="0"/>
              <a:endCxn id="27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EA7FEF3-6988-B2E0-B4DB-FC102B42712E}"/>
                </a:ext>
              </a:extLst>
            </p:cNvPr>
            <p:cNvCxnSpPr>
              <a:cxnSpLocks/>
              <a:stCxn id="27" idx="7"/>
              <a:endCxn id="21" idx="4"/>
            </p:cNvCxnSpPr>
            <p:nvPr/>
          </p:nvCxnSpPr>
          <p:spPr>
            <a:xfrm flipV="1">
              <a:off x="3816560" y="3233734"/>
              <a:ext cx="325349" cy="5508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A1688F5-4617-65CB-17BE-778E39D43428}"/>
                </a:ext>
              </a:extLst>
            </p:cNvPr>
            <p:cNvCxnSpPr>
              <a:stCxn id="21" idx="5"/>
              <a:endCxn id="26" idx="1"/>
            </p:cNvCxnSpPr>
            <p:nvPr/>
          </p:nvCxnSpPr>
          <p:spPr>
            <a:xfrm>
              <a:off x="4274780" y="3176822"/>
              <a:ext cx="882093" cy="14297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74E01D9-B3DC-358B-FE43-108EE7E05D32}"/>
                </a:ext>
              </a:extLst>
            </p:cNvPr>
            <p:cNvSpPr txBox="1"/>
            <p:nvPr/>
          </p:nvSpPr>
          <p:spPr>
            <a:xfrm>
              <a:off x="2172039" y="31450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702F960-21A5-25D7-982A-03490359C305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23394C-E8C5-AF18-C4E2-EE202F70E1C0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F86A8DA-6CD0-A9F9-519A-9F0531C09832}"/>
                </a:ext>
              </a:extLst>
            </p:cNvPr>
            <p:cNvSpPr txBox="1"/>
            <p:nvPr/>
          </p:nvSpPr>
          <p:spPr>
            <a:xfrm>
              <a:off x="2632446" y="3565442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64CCB4B-6EDC-C699-7019-6881407121A2}"/>
                </a:ext>
              </a:extLst>
            </p:cNvPr>
            <p:cNvSpPr txBox="1"/>
            <p:nvPr/>
          </p:nvSpPr>
          <p:spPr>
            <a:xfrm>
              <a:off x="3106898" y="39162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4B217FF-10D0-29E9-8C77-4C5E29664A3C}"/>
                </a:ext>
              </a:extLst>
            </p:cNvPr>
            <p:cNvSpPr txBox="1"/>
            <p:nvPr/>
          </p:nvSpPr>
          <p:spPr>
            <a:xfrm>
              <a:off x="3688852" y="3272451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B085AAF-B692-155E-354B-2C668C5A5399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C990597-12E1-4AE8-F8C6-B0E0291100E7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00060F0-EDF7-4532-8293-484C245174A1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0EBE3A-F53B-1DD9-2E64-6021C306389F}"/>
                </a:ext>
              </a:extLst>
            </p:cNvPr>
            <p:cNvSpPr txBox="1"/>
            <p:nvPr/>
          </p:nvSpPr>
          <p:spPr>
            <a:xfrm>
              <a:off x="4622766" y="3483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D1C5089-8EB8-2755-1677-9A5629B3B4FD}"/>
                </a:ext>
              </a:extLst>
            </p:cNvPr>
            <p:cNvSpPr txBox="1"/>
            <p:nvPr/>
          </p:nvSpPr>
          <p:spPr>
            <a:xfrm>
              <a:off x="5272488" y="364341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EBB01D3-7CC7-6D25-C6D6-11EFC2503EF2}"/>
                </a:ext>
              </a:extLst>
            </p:cNvPr>
            <p:cNvSpPr txBox="1"/>
            <p:nvPr/>
          </p:nvSpPr>
          <p:spPr>
            <a:xfrm>
              <a:off x="5622036" y="302737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DD15CF0-50BA-5B2D-61A0-C54FFC458416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C880046-10B6-5A50-CC9D-522D362171E6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CA8CF2D-39F2-E76C-ADEC-C32D114E3FD8}"/>
              </a:ext>
            </a:extLst>
          </p:cNvPr>
          <p:cNvSpPr txBox="1"/>
          <p:nvPr/>
        </p:nvSpPr>
        <p:spPr>
          <a:xfrm>
            <a:off x="627185" y="3198167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57147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Prim’s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390838-456D-68F3-EFE9-38A744736B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372" y="952501"/>
                <a:ext cx="11317586" cy="53277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Start with a node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400" u="none" dirty="0">
                    <a:sym typeface="Symbol" panose="05050102010706020507" pitchFamily="18" charset="2"/>
                  </a:rPr>
                  <a:t>and greedily grow a tree outward</a:t>
                </a:r>
              </a:p>
              <a:p>
                <a:pPr lvl="1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200" u="none" dirty="0">
                    <a:sym typeface="Symbol" panose="05050102010706020507" pitchFamily="18" charset="2"/>
                  </a:rPr>
                  <a:t>Always maintain a partially-constructed tree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At each step, extend the partial tree by adding the </a:t>
                </a:r>
                <a:r>
                  <a:rPr lang="en-US" altLang="en-US" sz="2400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cheapest possible edge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that does not form a cycle</a:t>
                </a:r>
                <a:endParaRPr lang="en-US" altLang="en-US" sz="2400" u="none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390838-456D-68F3-EFE9-38A74473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72" y="952501"/>
                <a:ext cx="11317586" cy="5327719"/>
              </a:xfrm>
              <a:prstGeom prst="rect">
                <a:avLst/>
              </a:prstGeom>
              <a:blipFill>
                <a:blip r:embed="rId2"/>
                <a:stretch>
                  <a:fillRect l="-700" t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9498D64-3BD4-9877-96BA-4CD631D8E8E8}"/>
              </a:ext>
            </a:extLst>
          </p:cNvPr>
          <p:cNvGrpSpPr/>
          <p:nvPr/>
        </p:nvGrpSpPr>
        <p:grpSpPr>
          <a:xfrm>
            <a:off x="3709989" y="3431510"/>
            <a:ext cx="4443411" cy="2543645"/>
            <a:chOff x="1840497" y="2611418"/>
            <a:chExt cx="4443411" cy="2543645"/>
          </a:xfrm>
        </p:grpSpPr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7F0D31C9-5B4C-8D4F-945A-F66082416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E40C1CF5-35CC-99B8-0E66-0856D1868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21" name="Oval 6">
              <a:extLst>
                <a:ext uri="{FF2B5EF4-FFF2-40B4-BE49-F238E27FC236}">
                  <a16:creationId xmlns:a16="http://schemas.microsoft.com/office/drawing/2014/main" id="{71BDCA96-12B8-456A-E53E-C46D02AFB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22" name="Oval 6">
              <a:extLst>
                <a:ext uri="{FF2B5EF4-FFF2-40B4-BE49-F238E27FC236}">
                  <a16:creationId xmlns:a16="http://schemas.microsoft.com/office/drawing/2014/main" id="{5FA52D66-7B93-D363-30D2-485F3D1A9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23" name="Oval 6">
              <a:extLst>
                <a:ext uri="{FF2B5EF4-FFF2-40B4-BE49-F238E27FC236}">
                  <a16:creationId xmlns:a16="http://schemas.microsoft.com/office/drawing/2014/main" id="{E533959D-8079-B6C7-E4CA-213380E80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24" name="Oval 6">
              <a:extLst>
                <a:ext uri="{FF2B5EF4-FFF2-40B4-BE49-F238E27FC236}">
                  <a16:creationId xmlns:a16="http://schemas.microsoft.com/office/drawing/2014/main" id="{28C50D4D-2F4C-1396-6F63-D02EDC9DC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A3DA9CE8-C07F-26C6-7C36-DFDCE4BFF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26" name="Oval 6">
              <a:extLst>
                <a:ext uri="{FF2B5EF4-FFF2-40B4-BE49-F238E27FC236}">
                  <a16:creationId xmlns:a16="http://schemas.microsoft.com/office/drawing/2014/main" id="{20453961-B4F3-8C5A-729B-EDC609D6D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931E8023-44B6-CE0E-963F-B5E66AAA0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D874681-8B61-C5CA-DADE-B9D2633FC7CA}"/>
                </a:ext>
              </a:extLst>
            </p:cNvPr>
            <p:cNvCxnSpPr>
              <a:stCxn id="10" idx="7"/>
              <a:endCxn id="20" idx="3"/>
            </p:cNvCxnSpPr>
            <p:nvPr/>
          </p:nvCxnSpPr>
          <p:spPr>
            <a:xfrm flipV="1">
              <a:off x="2161277" y="3176822"/>
              <a:ext cx="710622" cy="607784"/>
            </a:xfrm>
            <a:prstGeom prst="line">
              <a:avLst/>
            </a:prstGeom>
            <a:ln w="5715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11FCC32-2FC8-5028-C026-089C84679FFD}"/>
                </a:ext>
              </a:extLst>
            </p:cNvPr>
            <p:cNvCxnSpPr>
              <a:stCxn id="20" idx="6"/>
              <a:endCxn id="21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1B6DDD9-6BB5-32F1-5923-5D693AE8E5D8}"/>
                </a:ext>
              </a:extLst>
            </p:cNvPr>
            <p:cNvCxnSpPr>
              <a:stCxn id="21" idx="6"/>
              <a:endCxn id="22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AF7846C-9EA9-9846-3CEF-D5AFBCD4330E}"/>
                </a:ext>
              </a:extLst>
            </p:cNvPr>
            <p:cNvCxnSpPr>
              <a:stCxn id="22" idx="5"/>
              <a:endCxn id="23" idx="1"/>
            </p:cNvCxnSpPr>
            <p:nvPr/>
          </p:nvCxnSpPr>
          <p:spPr>
            <a:xfrm>
              <a:off x="5411918" y="3176822"/>
              <a:ext cx="551210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C7C923-1360-2D9B-C91A-B9F450A716A0}"/>
                </a:ext>
              </a:extLst>
            </p:cNvPr>
            <p:cNvCxnSpPr>
              <a:stCxn id="26" idx="7"/>
              <a:endCxn id="23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85FDABF-CBA7-0820-3912-1E94AC341BA2}"/>
                </a:ext>
              </a:extLst>
            </p:cNvPr>
            <p:cNvCxnSpPr>
              <a:stCxn id="26" idx="2"/>
              <a:endCxn id="25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A67EEF2-9585-C9FD-F3A6-F5EBEC47E119}"/>
                </a:ext>
              </a:extLst>
            </p:cNvPr>
            <p:cNvCxnSpPr>
              <a:stCxn id="25" idx="2"/>
              <a:endCxn id="24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35B4772-7D20-802F-8DAD-09BFE6472A2F}"/>
                </a:ext>
              </a:extLst>
            </p:cNvPr>
            <p:cNvCxnSpPr>
              <a:stCxn id="24" idx="2"/>
              <a:endCxn id="10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2A7EE25-D142-7013-AE31-775364232EAC}"/>
                </a:ext>
              </a:extLst>
            </p:cNvPr>
            <p:cNvCxnSpPr>
              <a:stCxn id="24" idx="0"/>
              <a:endCxn id="20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4F5C2AF-EE99-F081-00F4-496863E40A5C}"/>
                </a:ext>
              </a:extLst>
            </p:cNvPr>
            <p:cNvCxnSpPr>
              <a:stCxn id="26" idx="0"/>
              <a:endCxn id="22" idx="4"/>
            </p:cNvCxnSpPr>
            <p:nvPr/>
          </p:nvCxnSpPr>
          <p:spPr>
            <a:xfrm flipH="1" flipV="1">
              <a:off x="5279047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9AA8041-33F8-087C-6F44-F430028562D7}"/>
                </a:ext>
              </a:extLst>
            </p:cNvPr>
            <p:cNvCxnSpPr>
              <a:stCxn id="24" idx="7"/>
              <a:endCxn id="27" idx="3"/>
            </p:cNvCxnSpPr>
            <p:nvPr/>
          </p:nvCxnSpPr>
          <p:spPr>
            <a:xfrm flipV="1">
              <a:off x="3148340" y="4059402"/>
              <a:ext cx="402477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8E87D7A-7C96-0D7E-7B4D-6BCC14A2FD94}"/>
                </a:ext>
              </a:extLst>
            </p:cNvPr>
            <p:cNvCxnSpPr>
              <a:cxnSpLocks/>
              <a:stCxn id="25" idx="0"/>
              <a:endCxn id="27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EA7FEF3-6988-B2E0-B4DB-FC102B42712E}"/>
                </a:ext>
              </a:extLst>
            </p:cNvPr>
            <p:cNvCxnSpPr>
              <a:cxnSpLocks/>
              <a:stCxn id="27" idx="7"/>
              <a:endCxn id="21" idx="4"/>
            </p:cNvCxnSpPr>
            <p:nvPr/>
          </p:nvCxnSpPr>
          <p:spPr>
            <a:xfrm flipV="1">
              <a:off x="3816560" y="3233734"/>
              <a:ext cx="325349" cy="550872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A1688F5-4617-65CB-17BE-778E39D43428}"/>
                </a:ext>
              </a:extLst>
            </p:cNvPr>
            <p:cNvCxnSpPr>
              <a:stCxn id="21" idx="5"/>
              <a:endCxn id="26" idx="1"/>
            </p:cNvCxnSpPr>
            <p:nvPr/>
          </p:nvCxnSpPr>
          <p:spPr>
            <a:xfrm>
              <a:off x="4274780" y="3176822"/>
              <a:ext cx="882093" cy="14297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74E01D9-B3DC-358B-FE43-108EE7E05D32}"/>
                </a:ext>
              </a:extLst>
            </p:cNvPr>
            <p:cNvSpPr txBox="1"/>
            <p:nvPr/>
          </p:nvSpPr>
          <p:spPr>
            <a:xfrm>
              <a:off x="2172039" y="31450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702F960-21A5-25D7-982A-03490359C305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23394C-E8C5-AF18-C4E2-EE202F70E1C0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F86A8DA-6CD0-A9F9-519A-9F0531C09832}"/>
                </a:ext>
              </a:extLst>
            </p:cNvPr>
            <p:cNvSpPr txBox="1"/>
            <p:nvPr/>
          </p:nvSpPr>
          <p:spPr>
            <a:xfrm>
              <a:off x="2632446" y="3565442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64CCB4B-6EDC-C699-7019-6881407121A2}"/>
                </a:ext>
              </a:extLst>
            </p:cNvPr>
            <p:cNvSpPr txBox="1"/>
            <p:nvPr/>
          </p:nvSpPr>
          <p:spPr>
            <a:xfrm>
              <a:off x="3106898" y="39162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4B217FF-10D0-29E9-8C77-4C5E29664A3C}"/>
                </a:ext>
              </a:extLst>
            </p:cNvPr>
            <p:cNvSpPr txBox="1"/>
            <p:nvPr/>
          </p:nvSpPr>
          <p:spPr>
            <a:xfrm>
              <a:off x="3688852" y="3272451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B085AAF-B692-155E-354B-2C668C5A5399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C990597-12E1-4AE8-F8C6-B0E0291100E7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00060F0-EDF7-4532-8293-484C245174A1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0EBE3A-F53B-1DD9-2E64-6021C306389F}"/>
                </a:ext>
              </a:extLst>
            </p:cNvPr>
            <p:cNvSpPr txBox="1"/>
            <p:nvPr/>
          </p:nvSpPr>
          <p:spPr>
            <a:xfrm>
              <a:off x="4622766" y="3483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D1C5089-8EB8-2755-1677-9A5629B3B4FD}"/>
                </a:ext>
              </a:extLst>
            </p:cNvPr>
            <p:cNvSpPr txBox="1"/>
            <p:nvPr/>
          </p:nvSpPr>
          <p:spPr>
            <a:xfrm>
              <a:off x="5272488" y="364341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EBB01D3-7CC7-6D25-C6D6-11EFC2503EF2}"/>
                </a:ext>
              </a:extLst>
            </p:cNvPr>
            <p:cNvSpPr txBox="1"/>
            <p:nvPr/>
          </p:nvSpPr>
          <p:spPr>
            <a:xfrm>
              <a:off x="5622036" y="302737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DD15CF0-50BA-5B2D-61A0-C54FFC458416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C880046-10B6-5A50-CC9D-522D362171E6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CA8CF2D-39F2-E76C-ADEC-C32D114E3FD8}"/>
              </a:ext>
            </a:extLst>
          </p:cNvPr>
          <p:cNvSpPr txBox="1"/>
          <p:nvPr/>
        </p:nvSpPr>
        <p:spPr>
          <a:xfrm>
            <a:off x="627185" y="3198167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03232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Prim’s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390838-456D-68F3-EFE9-38A744736B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372" y="952501"/>
                <a:ext cx="11317586" cy="53277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Start with a node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400" u="none" dirty="0">
                    <a:sym typeface="Symbol" panose="05050102010706020507" pitchFamily="18" charset="2"/>
                  </a:rPr>
                  <a:t>and greedily grow a tree outward</a:t>
                </a:r>
              </a:p>
              <a:p>
                <a:pPr lvl="1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200" u="none" dirty="0">
                    <a:sym typeface="Symbol" panose="05050102010706020507" pitchFamily="18" charset="2"/>
                  </a:rPr>
                  <a:t>Always maintain a partially-constructed tree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At each step, extend the partial tree by adding the </a:t>
                </a:r>
                <a:r>
                  <a:rPr lang="en-US" altLang="en-US" sz="2400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cheapest possible edge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that does not form a cycle</a:t>
                </a:r>
                <a:endParaRPr lang="en-US" altLang="en-US" sz="2400" u="none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390838-456D-68F3-EFE9-38A74473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72" y="952501"/>
                <a:ext cx="11317586" cy="5327719"/>
              </a:xfrm>
              <a:prstGeom prst="rect">
                <a:avLst/>
              </a:prstGeom>
              <a:blipFill>
                <a:blip r:embed="rId2"/>
                <a:stretch>
                  <a:fillRect l="-700" t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6CA8CF2D-39F2-E76C-ADEC-C32D114E3FD8}"/>
              </a:ext>
            </a:extLst>
          </p:cNvPr>
          <p:cNvSpPr txBox="1"/>
          <p:nvPr/>
        </p:nvSpPr>
        <p:spPr>
          <a:xfrm>
            <a:off x="627185" y="3198167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0ADDD9-FA52-6FBD-CF6A-C3CCE4E44E79}"/>
              </a:ext>
            </a:extLst>
          </p:cNvPr>
          <p:cNvGrpSpPr/>
          <p:nvPr/>
        </p:nvGrpSpPr>
        <p:grpSpPr>
          <a:xfrm>
            <a:off x="3709989" y="3431510"/>
            <a:ext cx="4443411" cy="2543645"/>
            <a:chOff x="1840497" y="2611418"/>
            <a:chExt cx="4443411" cy="2543645"/>
          </a:xfrm>
        </p:grpSpPr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4FD9D071-EFEE-3ABB-02F2-23C680135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099E4FF8-1F59-5647-FF8D-F5D3811E4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18" name="Oval 6">
              <a:extLst>
                <a:ext uri="{FF2B5EF4-FFF2-40B4-BE49-F238E27FC236}">
                  <a16:creationId xmlns:a16="http://schemas.microsoft.com/office/drawing/2014/main" id="{8E75EB63-4399-7E12-B2E1-107125CF1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19" name="Oval 6">
              <a:extLst>
                <a:ext uri="{FF2B5EF4-FFF2-40B4-BE49-F238E27FC236}">
                  <a16:creationId xmlns:a16="http://schemas.microsoft.com/office/drawing/2014/main" id="{8AB27031-90BB-6CB7-F3C5-AD2161725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57" name="Oval 6">
              <a:extLst>
                <a:ext uri="{FF2B5EF4-FFF2-40B4-BE49-F238E27FC236}">
                  <a16:creationId xmlns:a16="http://schemas.microsoft.com/office/drawing/2014/main" id="{23B600EE-2AD9-D21E-81D2-62FAF22B7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58" name="Oval 6">
              <a:extLst>
                <a:ext uri="{FF2B5EF4-FFF2-40B4-BE49-F238E27FC236}">
                  <a16:creationId xmlns:a16="http://schemas.microsoft.com/office/drawing/2014/main" id="{C9B4A3B6-1DCD-344F-18E9-BB4FEC401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59" name="Oval 6">
              <a:extLst>
                <a:ext uri="{FF2B5EF4-FFF2-40B4-BE49-F238E27FC236}">
                  <a16:creationId xmlns:a16="http://schemas.microsoft.com/office/drawing/2014/main" id="{F8FEF273-E6B6-3C55-C8D6-7CD810C14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60" name="Oval 6">
              <a:extLst>
                <a:ext uri="{FF2B5EF4-FFF2-40B4-BE49-F238E27FC236}">
                  <a16:creationId xmlns:a16="http://schemas.microsoft.com/office/drawing/2014/main" id="{239B8789-207F-62F4-CC65-C3247D269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61" name="Oval 6">
              <a:extLst>
                <a:ext uri="{FF2B5EF4-FFF2-40B4-BE49-F238E27FC236}">
                  <a16:creationId xmlns:a16="http://schemas.microsoft.com/office/drawing/2014/main" id="{9F6EACBE-BBBB-7845-750A-9E1717F71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4DB9450-B95F-062D-5701-4ADA4C1DB2CD}"/>
                </a:ext>
              </a:extLst>
            </p:cNvPr>
            <p:cNvCxnSpPr>
              <a:stCxn id="16" idx="7"/>
              <a:endCxn id="17" idx="3"/>
            </p:cNvCxnSpPr>
            <p:nvPr/>
          </p:nvCxnSpPr>
          <p:spPr>
            <a:xfrm flipV="1">
              <a:off x="2161277" y="3176822"/>
              <a:ext cx="710622" cy="607784"/>
            </a:xfrm>
            <a:prstGeom prst="line">
              <a:avLst/>
            </a:prstGeom>
            <a:ln w="5715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AB7EAFB-4039-BC12-A81F-24A681F3A07B}"/>
                </a:ext>
              </a:extLst>
            </p:cNvPr>
            <p:cNvCxnSpPr>
              <a:stCxn id="17" idx="6"/>
              <a:endCxn id="18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BA8F82B-5D95-45FA-F408-57831B1A80C2}"/>
                </a:ext>
              </a:extLst>
            </p:cNvPr>
            <p:cNvCxnSpPr>
              <a:stCxn id="18" idx="6"/>
              <a:endCxn id="19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80D0621-63E3-7975-EDD4-EF36C82E84E1}"/>
                </a:ext>
              </a:extLst>
            </p:cNvPr>
            <p:cNvCxnSpPr>
              <a:stCxn id="19" idx="5"/>
              <a:endCxn id="57" idx="1"/>
            </p:cNvCxnSpPr>
            <p:nvPr/>
          </p:nvCxnSpPr>
          <p:spPr>
            <a:xfrm>
              <a:off x="5411918" y="3176822"/>
              <a:ext cx="551210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E5E439-5402-9D0A-9267-D74DACE0108B}"/>
                </a:ext>
              </a:extLst>
            </p:cNvPr>
            <p:cNvCxnSpPr>
              <a:stCxn id="60" idx="7"/>
              <a:endCxn id="57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B28A64A-0110-761F-794C-B928B7F1794B}"/>
                </a:ext>
              </a:extLst>
            </p:cNvPr>
            <p:cNvCxnSpPr>
              <a:stCxn id="60" idx="2"/>
              <a:endCxn id="59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0CA59D-C4E8-A038-6D68-28E7372A9ABE}"/>
                </a:ext>
              </a:extLst>
            </p:cNvPr>
            <p:cNvCxnSpPr>
              <a:stCxn id="59" idx="2"/>
              <a:endCxn id="58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7465BC3-F2DE-5413-A87E-1DF0AA82D702}"/>
                </a:ext>
              </a:extLst>
            </p:cNvPr>
            <p:cNvCxnSpPr>
              <a:stCxn id="58" idx="2"/>
              <a:endCxn id="16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31546F6-F226-0923-A0BD-59AA7CF24B66}"/>
                </a:ext>
              </a:extLst>
            </p:cNvPr>
            <p:cNvCxnSpPr>
              <a:stCxn id="58" idx="0"/>
              <a:endCxn id="17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C4BEF89-75E1-6183-68C9-EA6E9820D780}"/>
                </a:ext>
              </a:extLst>
            </p:cNvPr>
            <p:cNvCxnSpPr>
              <a:stCxn id="60" idx="0"/>
              <a:endCxn id="19" idx="4"/>
            </p:cNvCxnSpPr>
            <p:nvPr/>
          </p:nvCxnSpPr>
          <p:spPr>
            <a:xfrm flipH="1" flipV="1">
              <a:off x="5279047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7B269E5-84BA-FD1F-6F77-E67B08BF1CC9}"/>
                </a:ext>
              </a:extLst>
            </p:cNvPr>
            <p:cNvCxnSpPr>
              <a:stCxn id="58" idx="7"/>
              <a:endCxn id="61" idx="3"/>
            </p:cNvCxnSpPr>
            <p:nvPr/>
          </p:nvCxnSpPr>
          <p:spPr>
            <a:xfrm flipV="1">
              <a:off x="3148340" y="4059402"/>
              <a:ext cx="402477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56A0779-BCAD-89BC-C1D9-AD23382CA993}"/>
                </a:ext>
              </a:extLst>
            </p:cNvPr>
            <p:cNvCxnSpPr>
              <a:cxnSpLocks/>
              <a:stCxn id="59" idx="0"/>
              <a:endCxn id="61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C556A07-B274-A663-6873-6A5FC87C34E1}"/>
                </a:ext>
              </a:extLst>
            </p:cNvPr>
            <p:cNvCxnSpPr>
              <a:cxnSpLocks/>
              <a:stCxn id="61" idx="7"/>
              <a:endCxn id="18" idx="4"/>
            </p:cNvCxnSpPr>
            <p:nvPr/>
          </p:nvCxnSpPr>
          <p:spPr>
            <a:xfrm flipV="1">
              <a:off x="3816560" y="3233734"/>
              <a:ext cx="325349" cy="550872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6C20F86-D920-0465-EC99-0E8CA0301F7E}"/>
                </a:ext>
              </a:extLst>
            </p:cNvPr>
            <p:cNvCxnSpPr>
              <a:stCxn id="18" idx="5"/>
              <a:endCxn id="60" idx="1"/>
            </p:cNvCxnSpPr>
            <p:nvPr/>
          </p:nvCxnSpPr>
          <p:spPr>
            <a:xfrm>
              <a:off x="4274780" y="3176822"/>
              <a:ext cx="882093" cy="1429786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3739164-83B5-0DA9-2FE0-FE1CB463AE80}"/>
                </a:ext>
              </a:extLst>
            </p:cNvPr>
            <p:cNvSpPr txBox="1"/>
            <p:nvPr/>
          </p:nvSpPr>
          <p:spPr>
            <a:xfrm>
              <a:off x="2172039" y="31450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7DEF869-CCF0-04A5-593D-5F1F5135A8E0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FD2CF1D-0B58-5568-D1B0-47848FEDAD61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A1A7DFA-C82E-A4B1-DD08-6144CEEDEB20}"/>
                </a:ext>
              </a:extLst>
            </p:cNvPr>
            <p:cNvSpPr txBox="1"/>
            <p:nvPr/>
          </p:nvSpPr>
          <p:spPr>
            <a:xfrm>
              <a:off x="2632446" y="3565442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F10EA6E-878E-E3D1-2194-D3F6053C7DF3}"/>
                </a:ext>
              </a:extLst>
            </p:cNvPr>
            <p:cNvSpPr txBox="1"/>
            <p:nvPr/>
          </p:nvSpPr>
          <p:spPr>
            <a:xfrm>
              <a:off x="3106898" y="39162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20F2DA3-0F67-FD9F-5124-5C9B0B3A6F8F}"/>
                </a:ext>
              </a:extLst>
            </p:cNvPr>
            <p:cNvSpPr txBox="1"/>
            <p:nvPr/>
          </p:nvSpPr>
          <p:spPr>
            <a:xfrm>
              <a:off x="3688852" y="3272451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ED02433-7F42-1E4F-AC6B-36CD084E96E5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45950F0-4B78-EC26-ECC4-5D283CC9777C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A0609AC-38E6-2421-C2F0-E2C961ECB62E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57DA5F3-3A58-36E2-32BB-9B0654E72DE6}"/>
                </a:ext>
              </a:extLst>
            </p:cNvPr>
            <p:cNvSpPr txBox="1"/>
            <p:nvPr/>
          </p:nvSpPr>
          <p:spPr>
            <a:xfrm>
              <a:off x="4622766" y="3483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B5C5279-A2A6-FBC4-8807-BF2B1207D7C3}"/>
                </a:ext>
              </a:extLst>
            </p:cNvPr>
            <p:cNvSpPr txBox="1"/>
            <p:nvPr/>
          </p:nvSpPr>
          <p:spPr>
            <a:xfrm>
              <a:off x="5272488" y="364341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A548841-8887-6AF7-2396-F8770F631D66}"/>
                </a:ext>
              </a:extLst>
            </p:cNvPr>
            <p:cNvSpPr txBox="1"/>
            <p:nvPr/>
          </p:nvSpPr>
          <p:spPr>
            <a:xfrm>
              <a:off x="5622036" y="302737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60B3B26-F1B6-DCE4-87AB-9268C0AEDF65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20820D7-6D54-F44A-496A-9718058365E4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6358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Prim’s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390838-456D-68F3-EFE9-38A744736B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372" y="952501"/>
                <a:ext cx="11317586" cy="53277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Start with a node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400" u="none" dirty="0">
                    <a:sym typeface="Symbol" panose="05050102010706020507" pitchFamily="18" charset="2"/>
                  </a:rPr>
                  <a:t>and greedily grow a tree outward</a:t>
                </a:r>
              </a:p>
              <a:p>
                <a:pPr lvl="1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200" u="none" dirty="0">
                    <a:sym typeface="Symbol" panose="05050102010706020507" pitchFamily="18" charset="2"/>
                  </a:rPr>
                  <a:t>Always maintain a partially-constructed tree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At each step, extend the partial tree by adding the </a:t>
                </a:r>
                <a:r>
                  <a:rPr lang="en-US" altLang="en-US" sz="2400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cheapest possible edge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that does not form a cycle</a:t>
                </a:r>
                <a:endParaRPr lang="en-US" altLang="en-US" sz="2400" u="none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390838-456D-68F3-EFE9-38A74473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72" y="952501"/>
                <a:ext cx="11317586" cy="5327719"/>
              </a:xfrm>
              <a:prstGeom prst="rect">
                <a:avLst/>
              </a:prstGeom>
              <a:blipFill>
                <a:blip r:embed="rId2"/>
                <a:stretch>
                  <a:fillRect l="-700" t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6CA8CF2D-39F2-E76C-ADEC-C32D114E3FD8}"/>
              </a:ext>
            </a:extLst>
          </p:cNvPr>
          <p:cNvSpPr txBox="1"/>
          <p:nvPr/>
        </p:nvSpPr>
        <p:spPr>
          <a:xfrm>
            <a:off x="627185" y="3198167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1CF271-3FA0-FAA5-72DD-85B2C7ADED05}"/>
              </a:ext>
            </a:extLst>
          </p:cNvPr>
          <p:cNvGrpSpPr/>
          <p:nvPr/>
        </p:nvGrpSpPr>
        <p:grpSpPr>
          <a:xfrm>
            <a:off x="3709989" y="3431510"/>
            <a:ext cx="4443411" cy="2543645"/>
            <a:chOff x="1840497" y="2611418"/>
            <a:chExt cx="4443411" cy="2543645"/>
          </a:xfrm>
        </p:grpSpPr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2B530999-D4FE-84E3-3B60-9055314AD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2264AB32-E049-5AC0-C61B-12F5D13E6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D58BDBE4-17FC-0063-6685-072470CFF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749D95D0-0D2E-F5FD-002B-CC7F4EACF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FFB9D2A5-23B4-10BF-8F45-7262DED2A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8261DCAD-6030-8A64-D75A-B861F018D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F24E57EA-9F2B-7F00-BFF4-2610D8821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56795296-9FEB-1D39-DFB0-B852BEAD5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18" name="Oval 6">
              <a:extLst>
                <a:ext uri="{FF2B5EF4-FFF2-40B4-BE49-F238E27FC236}">
                  <a16:creationId xmlns:a16="http://schemas.microsoft.com/office/drawing/2014/main" id="{4B7AA76A-85BE-1E3E-3F5C-FE43CFEEA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36E1ED8-4F5E-22B9-68DC-CF1FE5CCCC69}"/>
                </a:ext>
              </a:extLst>
            </p:cNvPr>
            <p:cNvCxnSpPr>
              <a:stCxn id="9" idx="7"/>
              <a:endCxn id="11" idx="3"/>
            </p:cNvCxnSpPr>
            <p:nvPr/>
          </p:nvCxnSpPr>
          <p:spPr>
            <a:xfrm flipV="1">
              <a:off x="2161277" y="3176822"/>
              <a:ext cx="710622" cy="607784"/>
            </a:xfrm>
            <a:prstGeom prst="line">
              <a:avLst/>
            </a:prstGeom>
            <a:ln w="5715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DD2C3F8-6E68-2387-95A8-80D92756AFA3}"/>
                </a:ext>
              </a:extLst>
            </p:cNvPr>
            <p:cNvCxnSpPr>
              <a:stCxn id="11" idx="6"/>
              <a:endCxn id="12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D78C2A4-9B79-5C43-2BB8-C53098E9F55F}"/>
                </a:ext>
              </a:extLst>
            </p:cNvPr>
            <p:cNvCxnSpPr>
              <a:stCxn id="12" idx="6"/>
              <a:endCxn id="13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6C112F2-76E1-918C-3B75-D22FB7306499}"/>
                </a:ext>
              </a:extLst>
            </p:cNvPr>
            <p:cNvCxnSpPr>
              <a:stCxn id="13" idx="5"/>
              <a:endCxn id="14" idx="1"/>
            </p:cNvCxnSpPr>
            <p:nvPr/>
          </p:nvCxnSpPr>
          <p:spPr>
            <a:xfrm>
              <a:off x="5411918" y="3176822"/>
              <a:ext cx="551210" cy="607784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28513D7-E303-FED3-3CE6-71595DCD6150}"/>
                </a:ext>
              </a:extLst>
            </p:cNvPr>
            <p:cNvCxnSpPr>
              <a:stCxn id="17" idx="7"/>
              <a:endCxn id="14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3812BD6-4C81-5546-F46F-C9058ED479B0}"/>
                </a:ext>
              </a:extLst>
            </p:cNvPr>
            <p:cNvCxnSpPr>
              <a:stCxn id="17" idx="2"/>
              <a:endCxn id="16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5E34A59-9C09-CD81-2CE5-3CAAE2B80C54}"/>
                </a:ext>
              </a:extLst>
            </p:cNvPr>
            <p:cNvCxnSpPr>
              <a:stCxn id="16" idx="2"/>
              <a:endCxn id="15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1DEAD6D-4FB1-5425-CF75-411194D7AA46}"/>
                </a:ext>
              </a:extLst>
            </p:cNvPr>
            <p:cNvCxnSpPr>
              <a:stCxn id="15" idx="2"/>
              <a:endCxn id="9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C1DF9CA-E1DB-2A8B-E152-C7D94056E02D}"/>
                </a:ext>
              </a:extLst>
            </p:cNvPr>
            <p:cNvCxnSpPr>
              <a:stCxn id="15" idx="0"/>
              <a:endCxn id="11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1D584EB-BDFA-BE8F-5636-ADC94645B462}"/>
                </a:ext>
              </a:extLst>
            </p:cNvPr>
            <p:cNvCxnSpPr>
              <a:stCxn id="17" idx="0"/>
              <a:endCxn id="13" idx="4"/>
            </p:cNvCxnSpPr>
            <p:nvPr/>
          </p:nvCxnSpPr>
          <p:spPr>
            <a:xfrm flipH="1" flipV="1">
              <a:off x="5279047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6251677-26CA-9711-43A1-F10441F8AFB9}"/>
                </a:ext>
              </a:extLst>
            </p:cNvPr>
            <p:cNvCxnSpPr>
              <a:stCxn id="15" idx="7"/>
              <a:endCxn id="18" idx="3"/>
            </p:cNvCxnSpPr>
            <p:nvPr/>
          </p:nvCxnSpPr>
          <p:spPr>
            <a:xfrm flipV="1">
              <a:off x="3148340" y="4059402"/>
              <a:ext cx="402477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2A6F168-436F-B2AD-4953-EA863D6B0E75}"/>
                </a:ext>
              </a:extLst>
            </p:cNvPr>
            <p:cNvCxnSpPr>
              <a:cxnSpLocks/>
              <a:stCxn id="16" idx="0"/>
              <a:endCxn id="18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64E573-FF7C-1072-A91A-3D47576F2926}"/>
                </a:ext>
              </a:extLst>
            </p:cNvPr>
            <p:cNvCxnSpPr>
              <a:cxnSpLocks/>
              <a:stCxn id="18" idx="7"/>
              <a:endCxn id="12" idx="4"/>
            </p:cNvCxnSpPr>
            <p:nvPr/>
          </p:nvCxnSpPr>
          <p:spPr>
            <a:xfrm flipV="1">
              <a:off x="3816560" y="3233734"/>
              <a:ext cx="325349" cy="550872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AA32FAB-4CE5-0918-4859-4E962E570954}"/>
                </a:ext>
              </a:extLst>
            </p:cNvPr>
            <p:cNvCxnSpPr>
              <a:stCxn id="12" idx="5"/>
              <a:endCxn id="17" idx="1"/>
            </p:cNvCxnSpPr>
            <p:nvPr/>
          </p:nvCxnSpPr>
          <p:spPr>
            <a:xfrm>
              <a:off x="4274780" y="3176822"/>
              <a:ext cx="882093" cy="1429786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3110287-1E58-4978-4D12-C924F80461AD}"/>
                </a:ext>
              </a:extLst>
            </p:cNvPr>
            <p:cNvSpPr txBox="1"/>
            <p:nvPr/>
          </p:nvSpPr>
          <p:spPr>
            <a:xfrm>
              <a:off x="2172039" y="31450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6F73B66-4F8B-C72C-A8ED-2CC8DA5D5C32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EE91F96-508F-C0DF-B49A-6409339B8B40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E6581EA-838A-7931-4F5A-CD3EE11DEF14}"/>
                </a:ext>
              </a:extLst>
            </p:cNvPr>
            <p:cNvSpPr txBox="1"/>
            <p:nvPr/>
          </p:nvSpPr>
          <p:spPr>
            <a:xfrm>
              <a:off x="2632446" y="3565442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47938B5-FB2C-BDBC-0D96-19E52E22BAB9}"/>
                </a:ext>
              </a:extLst>
            </p:cNvPr>
            <p:cNvSpPr txBox="1"/>
            <p:nvPr/>
          </p:nvSpPr>
          <p:spPr>
            <a:xfrm>
              <a:off x="3106898" y="39162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248E743-E55B-3535-3AC4-AF26F9155EDE}"/>
                </a:ext>
              </a:extLst>
            </p:cNvPr>
            <p:cNvSpPr txBox="1"/>
            <p:nvPr/>
          </p:nvSpPr>
          <p:spPr>
            <a:xfrm>
              <a:off x="3688852" y="3272451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E5007A1-F4D4-F0D8-72A3-B29C2270ADB3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E29F0F3-CEC8-A69E-690B-84274F812B9A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80B48BB-D6DD-887E-F5CB-77975D90E352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3A7DA38-D507-07FD-C8ED-FF87D02217F0}"/>
                </a:ext>
              </a:extLst>
            </p:cNvPr>
            <p:cNvSpPr txBox="1"/>
            <p:nvPr/>
          </p:nvSpPr>
          <p:spPr>
            <a:xfrm>
              <a:off x="4622766" y="3483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DC1C9B7-DA31-B017-7F83-3B22B4517B88}"/>
                </a:ext>
              </a:extLst>
            </p:cNvPr>
            <p:cNvSpPr txBox="1"/>
            <p:nvPr/>
          </p:nvSpPr>
          <p:spPr>
            <a:xfrm>
              <a:off x="5272488" y="364341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39E9436-96C9-FF7A-BD20-E38FA5B2A902}"/>
                </a:ext>
              </a:extLst>
            </p:cNvPr>
            <p:cNvSpPr txBox="1"/>
            <p:nvPr/>
          </p:nvSpPr>
          <p:spPr>
            <a:xfrm>
              <a:off x="5622036" y="302737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70E0F2D-11BA-3770-8CA4-412C9F9B2AC0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F120F13-4B3A-D6B8-359B-CC9F7D2B88F2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00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Minimum-Cost Communication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823209"/>
                <a:ext cx="10667163" cy="548688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We want to set up a communication network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locations so that each pair of locations are connected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The cost of a direct link is proportional to their distance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Construct the network as cheaply as possible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823209"/>
                <a:ext cx="10667163" cy="5486888"/>
              </a:xfrm>
              <a:blipFill>
                <a:blip r:embed="rId2"/>
                <a:stretch>
                  <a:fillRect l="-629" r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9393830-E2FE-23BC-9DEF-969C40DA3947}"/>
              </a:ext>
            </a:extLst>
          </p:cNvPr>
          <p:cNvGrpSpPr/>
          <p:nvPr/>
        </p:nvGrpSpPr>
        <p:grpSpPr>
          <a:xfrm>
            <a:off x="4921771" y="3722986"/>
            <a:ext cx="2500018" cy="2093202"/>
            <a:chOff x="1840497" y="2845114"/>
            <a:chExt cx="2500018" cy="2093202"/>
          </a:xfrm>
        </p:grpSpPr>
        <p:sp>
          <p:nvSpPr>
            <p:cNvPr id="74" name="Oval 6">
              <a:extLst>
                <a:ext uri="{FF2B5EF4-FFF2-40B4-BE49-F238E27FC236}">
                  <a16:creationId xmlns:a16="http://schemas.microsoft.com/office/drawing/2014/main" id="{AEBC0B0D-157A-5A5B-B36D-A3AC592A4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75" name="Oval 6">
              <a:extLst>
                <a:ext uri="{FF2B5EF4-FFF2-40B4-BE49-F238E27FC236}">
                  <a16:creationId xmlns:a16="http://schemas.microsoft.com/office/drawing/2014/main" id="{E54A1FE3-9158-A179-A791-2E72AA2E4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76" name="Oval 6">
              <a:extLst>
                <a:ext uri="{FF2B5EF4-FFF2-40B4-BE49-F238E27FC236}">
                  <a16:creationId xmlns:a16="http://schemas.microsoft.com/office/drawing/2014/main" id="{D113F981-D893-7B24-920B-D069FD927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77" name="Oval 6">
              <a:extLst>
                <a:ext uri="{FF2B5EF4-FFF2-40B4-BE49-F238E27FC236}">
                  <a16:creationId xmlns:a16="http://schemas.microsoft.com/office/drawing/2014/main" id="{A8BA0618-78FF-2B63-CAA1-3FCBD2BF6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676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79" name="Oval 6">
              <a:extLst>
                <a:ext uri="{FF2B5EF4-FFF2-40B4-BE49-F238E27FC236}">
                  <a16:creationId xmlns:a16="http://schemas.microsoft.com/office/drawing/2014/main" id="{E6E0C7F2-BF59-0065-9FC4-C688A3824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80" name="Oval 6">
              <a:extLst>
                <a:ext uri="{FF2B5EF4-FFF2-40B4-BE49-F238E27FC236}">
                  <a16:creationId xmlns:a16="http://schemas.microsoft.com/office/drawing/2014/main" id="{717B3A6E-FC68-72AF-6B1D-5D608D921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088C9A2-9F72-F7DB-FC7B-9217E48EC2E0}"/>
                </a:ext>
              </a:extLst>
            </p:cNvPr>
            <p:cNvSpPr txBox="1"/>
            <p:nvPr/>
          </p:nvSpPr>
          <p:spPr>
            <a:xfrm>
              <a:off x="2172039" y="314507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5397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Prim’s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390838-456D-68F3-EFE9-38A744736B19}"/>
              </a:ext>
            </a:extLst>
          </p:cNvPr>
          <p:cNvSpPr txBox="1">
            <a:spLocks/>
          </p:cNvSpPr>
          <p:nvPr/>
        </p:nvSpPr>
        <p:spPr>
          <a:xfrm>
            <a:off x="916701" y="5623275"/>
            <a:ext cx="10588662" cy="655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600" dirty="0">
                <a:sym typeface="Symbol" panose="05050102010706020507" pitchFamily="18" charset="2"/>
              </a:rPr>
              <a:t>Correctness is due to the cut property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sz="2200" u="none" dirty="0">
              <a:sym typeface="Symbol" panose="05050102010706020507" pitchFamily="18" charset="2"/>
            </a:endParaRPr>
          </a:p>
        </p:txBody>
      </p:sp>
      <p:pic>
        <p:nvPicPr>
          <p:cNvPr id="13" name="Picture 12" descr="A math equations on a yellow background&#10;&#10;Description automatically generated">
            <a:extLst>
              <a:ext uri="{FF2B5EF4-FFF2-40B4-BE49-F238E27FC236}">
                <a16:creationId xmlns:a16="http://schemas.microsoft.com/office/drawing/2014/main" id="{48D2938F-04F3-C1FD-4842-36DA83268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701" y="952501"/>
            <a:ext cx="6419646" cy="4534104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730C130-51E1-84BE-3A9E-6E575D0DACF6}"/>
              </a:ext>
            </a:extLst>
          </p:cNvPr>
          <p:cNvSpPr txBox="1">
            <a:spLocks/>
          </p:cNvSpPr>
          <p:nvPr/>
        </p:nvSpPr>
        <p:spPr>
          <a:xfrm>
            <a:off x="7530462" y="1125444"/>
            <a:ext cx="4497415" cy="92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600" dirty="0">
                <a:sym typeface="Symbol" panose="05050102010706020507" pitchFamily="18" charset="2"/>
              </a:rPr>
              <a:t>Similar to Dijkstra’s shortest-path algorithm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0A9DD79-8F62-EE92-0701-AC77AE0DFE30}"/>
              </a:ext>
            </a:extLst>
          </p:cNvPr>
          <p:cNvSpPr/>
          <p:nvPr/>
        </p:nvSpPr>
        <p:spPr>
          <a:xfrm>
            <a:off x="7530462" y="2801672"/>
            <a:ext cx="4497414" cy="9285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Greedily take a node that can be added using cheapest-possible edge from the partial tree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B21A87F-F991-10B6-98D7-6E2C510E30EF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3848519" y="3265960"/>
            <a:ext cx="3681943" cy="2164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80E7FEE5-8947-CFEA-1986-8E1FB584CCF4}"/>
                  </a:ext>
                </a:extLst>
              </p:cNvPr>
              <p:cNvSpPr/>
              <p:nvPr/>
            </p:nvSpPr>
            <p:spPr>
              <a:xfrm>
                <a:off x="7530462" y="4263525"/>
                <a:ext cx="4497414" cy="928575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Update newly discovered cheaper edge to reach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from the partial tree</a:t>
                </a:r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80E7FEE5-8947-CFEA-1986-8E1FB584C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462" y="4263525"/>
                <a:ext cx="4497414" cy="928575"/>
              </a:xfrm>
              <a:prstGeom prst="roundRect">
                <a:avLst/>
              </a:prstGeom>
              <a:blipFill>
                <a:blip r:embed="rId4"/>
                <a:stretch>
                  <a:fillRect r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Brace 25">
            <a:extLst>
              <a:ext uri="{FF2B5EF4-FFF2-40B4-BE49-F238E27FC236}">
                <a16:creationId xmlns:a16="http://schemas.microsoft.com/office/drawing/2014/main" id="{34F22024-67F7-8D33-B885-E641E9090473}"/>
              </a:ext>
            </a:extLst>
          </p:cNvPr>
          <p:cNvSpPr/>
          <p:nvPr/>
        </p:nvSpPr>
        <p:spPr>
          <a:xfrm>
            <a:off x="5456255" y="4472715"/>
            <a:ext cx="180871" cy="79999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46855EE-C5C1-FEB2-1ABD-C344DDE20889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5717512" y="4727813"/>
            <a:ext cx="1812950" cy="1255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718ECA3A-EFED-3522-702D-2F974ECDFF07}"/>
                  </a:ext>
                </a:extLst>
              </p:cNvPr>
              <p:cNvSpPr/>
              <p:nvPr/>
            </p:nvSpPr>
            <p:spPr>
              <a:xfrm>
                <a:off x="3848520" y="1488137"/>
                <a:ext cx="3487828" cy="787553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Min Priority Queue, orders elements based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𝑘𝑒𝑦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718ECA3A-EFED-3522-702D-2F974ECDF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520" y="1488137"/>
                <a:ext cx="3487828" cy="787553"/>
              </a:xfrm>
              <a:prstGeom prst="roundRect">
                <a:avLst/>
              </a:prstGeom>
              <a:blipFill>
                <a:blip r:embed="rId5"/>
                <a:stretch>
                  <a:fillRect r="-1220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7B25F3B-923E-9CD6-9E09-B84478CF746F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1919235" y="1881914"/>
            <a:ext cx="1929285" cy="6100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191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Time Complexity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390838-456D-68F3-EFE9-38A744736B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62674" y="952502"/>
                <a:ext cx="6494864" cy="54038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en-US" sz="2400" u="none" dirty="0">
                    <a:sym typeface="Symbol" panose="05050102010706020507" pitchFamily="18" charset="2"/>
                  </a:rPr>
                  <a:t>Like Dijkstra’s algorithm, running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time depends on priority queue implementation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Assume that we use Binary Heap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Line 6-7 can be done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time by </a:t>
                </a:r>
                <a:r>
                  <a:rPr lang="en-US" altLang="en-US" sz="24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Build-Min-Heap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procedure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Actually, </a:t>
                </a:r>
                <a:r>
                  <a:rPr lang="en-US" altLang="en-US" sz="20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Build-Min-Heap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() isn’t needed. Why?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Line 9 takes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  <m:func>
                      <m:func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lg</m:t>
                        </m:r>
                      </m:fName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𝑉</m:t>
                        </m:r>
                      </m:e>
                    </m:func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time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Total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calls to </a:t>
                </a:r>
                <a:r>
                  <a:rPr lang="en-US" altLang="en-US" sz="20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Extract-Min</a:t>
                </a:r>
                <a:endParaRPr lang="en-US" altLang="en-US" sz="2400" dirty="0">
                  <a:latin typeface="Consolas" panose="020B0609020204030204" pitchFamily="49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Extract-Min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takes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func>
                      <m:func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lg</m:t>
                        </m:r>
                      </m:fName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𝑉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time per call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Line 14 takes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  <m:func>
                      <m:func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lg</m:t>
                        </m:r>
                      </m:fName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𝑉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func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time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The inner loop executes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times in total (exactly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2|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times)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Each call of </a:t>
                </a:r>
                <a:r>
                  <a:rPr lang="en-US" altLang="en-US" sz="20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Decrease-Key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take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func>
                      <m:func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lg</m:t>
                        </m:r>
                      </m:fName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𝑉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func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time</a:t>
                </a:r>
              </a:p>
              <a:p>
                <a:pPr>
                  <a:lnSpc>
                    <a:spcPct val="100000"/>
                  </a:lnSpc>
                </a:pPr>
                <a:endParaRPr lang="en-US" altLang="en-US" sz="2400" u="none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390838-456D-68F3-EFE9-38A74473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674" y="952502"/>
                <a:ext cx="6494864" cy="5403848"/>
              </a:xfrm>
              <a:prstGeom prst="rect">
                <a:avLst/>
              </a:prstGeom>
              <a:blipFill>
                <a:blip r:embed="rId2"/>
                <a:stretch>
                  <a:fillRect l="-1220" t="-902" r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yellow background&#10;&#10;Description automatically generated">
            <a:extLst>
              <a:ext uri="{FF2B5EF4-FFF2-40B4-BE49-F238E27FC236}">
                <a16:creationId xmlns:a16="http://schemas.microsoft.com/office/drawing/2014/main" id="{CC0C6D5A-7C55-5D85-935D-27258F945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026" y="1050053"/>
            <a:ext cx="5309648" cy="3750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64059D-2BB9-0B3E-FC92-5B5C4872B875}"/>
                  </a:ext>
                </a:extLst>
              </p:cNvPr>
              <p:cNvSpPr txBox="1"/>
              <p:nvPr/>
            </p:nvSpPr>
            <p:spPr>
              <a:xfrm flipH="1">
                <a:off x="193744" y="4954344"/>
                <a:ext cx="5228212" cy="1247842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Running time: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using Binary Heap</a:t>
                </a:r>
              </a:p>
              <a:p>
                <a:pPr algn="ctr"/>
                <a:r>
                  <a:rPr lang="en-US" sz="2400" dirty="0"/>
                  <a:t>This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64059D-2BB9-0B3E-FC92-5B5C4872B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3744" y="4954344"/>
                <a:ext cx="5228212" cy="1247842"/>
              </a:xfrm>
              <a:prstGeom prst="rect">
                <a:avLst/>
              </a:prstGeom>
              <a:blipFill>
                <a:blip r:embed="rId5"/>
                <a:stretch>
                  <a:fillRect t="-971" r="-1164" b="-10194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427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Kruskal’s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4357" y="1026506"/>
                <a:ext cx="11122818" cy="251299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Instead of maintaining a partial tree, maintain a forest that eventually becomes MST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Start with a forest of all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400" dirty="0"/>
                  <a:t> nodes and no edges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Consider edges in increasing order of weights and add an edge if it does not create a cycle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357" y="1026506"/>
                <a:ext cx="11122818" cy="2512998"/>
              </a:xfrm>
              <a:blipFill>
                <a:blip r:embed="rId2"/>
                <a:stretch>
                  <a:fillRect l="-768" t="-1211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D03887E8-E7F3-FB61-11C2-530ADA4D9EAA}"/>
              </a:ext>
            </a:extLst>
          </p:cNvPr>
          <p:cNvSpPr txBox="1"/>
          <p:nvPr/>
        </p:nvSpPr>
        <p:spPr>
          <a:xfrm>
            <a:off x="739078" y="3672979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203FF83-91ED-D84F-EBCD-8668803BB444}"/>
              </a:ext>
            </a:extLst>
          </p:cNvPr>
          <p:cNvGrpSpPr/>
          <p:nvPr/>
        </p:nvGrpSpPr>
        <p:grpSpPr>
          <a:xfrm>
            <a:off x="3874295" y="3539504"/>
            <a:ext cx="4443411" cy="2543645"/>
            <a:chOff x="1840497" y="2611418"/>
            <a:chExt cx="4443411" cy="2543645"/>
          </a:xfrm>
        </p:grpSpPr>
        <p:sp>
          <p:nvSpPr>
            <p:cNvPr id="54" name="Oval 6">
              <a:extLst>
                <a:ext uri="{FF2B5EF4-FFF2-40B4-BE49-F238E27FC236}">
                  <a16:creationId xmlns:a16="http://schemas.microsoft.com/office/drawing/2014/main" id="{56B086ED-EA59-109B-B015-CC6CB481E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55" name="Oval 6">
              <a:extLst>
                <a:ext uri="{FF2B5EF4-FFF2-40B4-BE49-F238E27FC236}">
                  <a16:creationId xmlns:a16="http://schemas.microsoft.com/office/drawing/2014/main" id="{370EF4A1-FBB9-866C-F26A-2D7CEF881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56" name="Oval 6">
              <a:extLst>
                <a:ext uri="{FF2B5EF4-FFF2-40B4-BE49-F238E27FC236}">
                  <a16:creationId xmlns:a16="http://schemas.microsoft.com/office/drawing/2014/main" id="{DF1DD322-48A9-93F8-5BDA-EFAD80428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57" name="Oval 6">
              <a:extLst>
                <a:ext uri="{FF2B5EF4-FFF2-40B4-BE49-F238E27FC236}">
                  <a16:creationId xmlns:a16="http://schemas.microsoft.com/office/drawing/2014/main" id="{CF1CE1A2-CFD0-3CBA-9694-733FAC257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58" name="Oval 6">
              <a:extLst>
                <a:ext uri="{FF2B5EF4-FFF2-40B4-BE49-F238E27FC236}">
                  <a16:creationId xmlns:a16="http://schemas.microsoft.com/office/drawing/2014/main" id="{D3068BFA-5A7E-27B6-6CDC-F746B08E4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59" name="Oval 6">
              <a:extLst>
                <a:ext uri="{FF2B5EF4-FFF2-40B4-BE49-F238E27FC236}">
                  <a16:creationId xmlns:a16="http://schemas.microsoft.com/office/drawing/2014/main" id="{CD26D4FF-8E11-4727-C565-9F9F67985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60" name="Oval 6">
              <a:extLst>
                <a:ext uri="{FF2B5EF4-FFF2-40B4-BE49-F238E27FC236}">
                  <a16:creationId xmlns:a16="http://schemas.microsoft.com/office/drawing/2014/main" id="{FCF23E43-71FA-F2B9-7948-ACF37B80C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61" name="Oval 6">
              <a:extLst>
                <a:ext uri="{FF2B5EF4-FFF2-40B4-BE49-F238E27FC236}">
                  <a16:creationId xmlns:a16="http://schemas.microsoft.com/office/drawing/2014/main" id="{E6B1C37C-BD5B-F41E-4069-A48EE18E5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62" name="Oval 6">
              <a:extLst>
                <a:ext uri="{FF2B5EF4-FFF2-40B4-BE49-F238E27FC236}">
                  <a16:creationId xmlns:a16="http://schemas.microsoft.com/office/drawing/2014/main" id="{46E2366E-F435-9783-63CD-3E4752A9E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6570B96-6304-EF55-B168-A82CBD85908B}"/>
                </a:ext>
              </a:extLst>
            </p:cNvPr>
            <p:cNvCxnSpPr>
              <a:stCxn id="54" idx="7"/>
              <a:endCxn id="55" idx="3"/>
            </p:cNvCxnSpPr>
            <p:nvPr/>
          </p:nvCxnSpPr>
          <p:spPr>
            <a:xfrm flipV="1">
              <a:off x="2161277" y="3176822"/>
              <a:ext cx="710622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DC27072-BCE8-11E6-809D-F238B4C7BC94}"/>
                </a:ext>
              </a:extLst>
            </p:cNvPr>
            <p:cNvCxnSpPr>
              <a:stCxn id="55" idx="6"/>
              <a:endCxn id="56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447C99C-23B9-641A-EEDB-D8EB70C4C0FC}"/>
                </a:ext>
              </a:extLst>
            </p:cNvPr>
            <p:cNvCxnSpPr>
              <a:stCxn id="56" idx="6"/>
              <a:endCxn id="57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EDBBF5D-0762-5084-26E8-EECB1587FAEF}"/>
                </a:ext>
              </a:extLst>
            </p:cNvPr>
            <p:cNvCxnSpPr>
              <a:stCxn id="57" idx="5"/>
              <a:endCxn id="58" idx="1"/>
            </p:cNvCxnSpPr>
            <p:nvPr/>
          </p:nvCxnSpPr>
          <p:spPr>
            <a:xfrm>
              <a:off x="5411918" y="3176822"/>
              <a:ext cx="551210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6BDD1BB-FB05-7C33-0A2F-C2E59A011FB5}"/>
                </a:ext>
              </a:extLst>
            </p:cNvPr>
            <p:cNvCxnSpPr>
              <a:stCxn id="61" idx="7"/>
              <a:endCxn id="58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8C85E08-408D-1206-A2B9-163081B39C39}"/>
                </a:ext>
              </a:extLst>
            </p:cNvPr>
            <p:cNvCxnSpPr>
              <a:stCxn id="61" idx="2"/>
              <a:endCxn id="60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F09C2EF-808D-F52F-18F0-20F52B1C2C3D}"/>
                </a:ext>
              </a:extLst>
            </p:cNvPr>
            <p:cNvCxnSpPr>
              <a:stCxn id="60" idx="2"/>
              <a:endCxn id="59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F0D3A9D-49F7-F7B5-F947-B4778955D884}"/>
                </a:ext>
              </a:extLst>
            </p:cNvPr>
            <p:cNvCxnSpPr>
              <a:stCxn id="59" idx="2"/>
              <a:endCxn id="54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C7840AD-A408-0537-F1F7-1961853699E6}"/>
                </a:ext>
              </a:extLst>
            </p:cNvPr>
            <p:cNvCxnSpPr>
              <a:stCxn id="59" idx="0"/>
              <a:endCxn id="55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EEE489A-0255-23A2-8084-55EF2A840479}"/>
                </a:ext>
              </a:extLst>
            </p:cNvPr>
            <p:cNvCxnSpPr>
              <a:stCxn id="61" idx="0"/>
              <a:endCxn id="57" idx="4"/>
            </p:cNvCxnSpPr>
            <p:nvPr/>
          </p:nvCxnSpPr>
          <p:spPr>
            <a:xfrm flipH="1" flipV="1">
              <a:off x="5279047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BC4FCA7-5DFA-7C7D-9301-340B002CC272}"/>
                </a:ext>
              </a:extLst>
            </p:cNvPr>
            <p:cNvCxnSpPr>
              <a:stCxn id="59" idx="7"/>
              <a:endCxn id="62" idx="3"/>
            </p:cNvCxnSpPr>
            <p:nvPr/>
          </p:nvCxnSpPr>
          <p:spPr>
            <a:xfrm flipV="1">
              <a:off x="3148340" y="4059402"/>
              <a:ext cx="402477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3BFC54-034E-80D7-3764-E62FD7141E1B}"/>
                </a:ext>
              </a:extLst>
            </p:cNvPr>
            <p:cNvCxnSpPr>
              <a:cxnSpLocks/>
              <a:stCxn id="60" idx="0"/>
              <a:endCxn id="62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28B61E3-FD96-59B3-84B5-F8888EAD7ABB}"/>
                </a:ext>
              </a:extLst>
            </p:cNvPr>
            <p:cNvCxnSpPr>
              <a:cxnSpLocks/>
              <a:stCxn id="62" idx="7"/>
              <a:endCxn id="56" idx="4"/>
            </p:cNvCxnSpPr>
            <p:nvPr/>
          </p:nvCxnSpPr>
          <p:spPr>
            <a:xfrm flipV="1">
              <a:off x="3816560" y="3233734"/>
              <a:ext cx="325349" cy="5508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B7D40F1-06CD-988B-CB1E-6905AC960133}"/>
                </a:ext>
              </a:extLst>
            </p:cNvPr>
            <p:cNvCxnSpPr>
              <a:stCxn id="56" idx="5"/>
              <a:endCxn id="61" idx="1"/>
            </p:cNvCxnSpPr>
            <p:nvPr/>
          </p:nvCxnSpPr>
          <p:spPr>
            <a:xfrm>
              <a:off x="4274780" y="3176822"/>
              <a:ext cx="882093" cy="14297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F34DBE1-E7F2-C7E1-0EE9-C0559AE0F8EE}"/>
                </a:ext>
              </a:extLst>
            </p:cNvPr>
            <p:cNvSpPr txBox="1"/>
            <p:nvPr/>
          </p:nvSpPr>
          <p:spPr>
            <a:xfrm>
              <a:off x="2172039" y="31450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035C9C3-C93E-9E96-D233-695D9790215E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AD79F69-023C-45BA-6BDB-42ECEDA6D383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553CA0D-6EF7-5BD6-7B12-BD544EFC935D}"/>
                </a:ext>
              </a:extLst>
            </p:cNvPr>
            <p:cNvSpPr txBox="1"/>
            <p:nvPr/>
          </p:nvSpPr>
          <p:spPr>
            <a:xfrm>
              <a:off x="2632446" y="3565442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D09AA93-A8B5-23D6-C1E9-7A69B918B387}"/>
                </a:ext>
              </a:extLst>
            </p:cNvPr>
            <p:cNvSpPr txBox="1"/>
            <p:nvPr/>
          </p:nvSpPr>
          <p:spPr>
            <a:xfrm>
              <a:off x="3106898" y="39162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6EC23C2-34D2-00D5-97C4-305DDA704C7A}"/>
                </a:ext>
              </a:extLst>
            </p:cNvPr>
            <p:cNvSpPr txBox="1"/>
            <p:nvPr/>
          </p:nvSpPr>
          <p:spPr>
            <a:xfrm>
              <a:off x="3688852" y="3272451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FA53BAE-CF9B-A0F6-F66A-C05BFE8327AC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A06834E-351D-2FD4-9500-917EA8719007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7A2B4A2-2D87-F926-F540-242EF185A019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1499D42-63AB-9DCE-E047-EF631FB11C41}"/>
                </a:ext>
              </a:extLst>
            </p:cNvPr>
            <p:cNvSpPr txBox="1"/>
            <p:nvPr/>
          </p:nvSpPr>
          <p:spPr>
            <a:xfrm>
              <a:off x="4622766" y="3483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9C01998-B771-7031-CAFA-CD3CEBFEB199}"/>
                </a:ext>
              </a:extLst>
            </p:cNvPr>
            <p:cNvSpPr txBox="1"/>
            <p:nvPr/>
          </p:nvSpPr>
          <p:spPr>
            <a:xfrm>
              <a:off x="5272488" y="364341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D73D651-21D1-CC74-466C-BADAF91D719B}"/>
                </a:ext>
              </a:extLst>
            </p:cNvPr>
            <p:cNvSpPr txBox="1"/>
            <p:nvPr/>
          </p:nvSpPr>
          <p:spPr>
            <a:xfrm>
              <a:off x="5622036" y="302737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2C0455A-5908-616F-C4DA-B659C80F91A5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D1D09CD-1C1C-E618-0D10-7FA62D0A42B3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82923462-0B52-61B5-BC27-48FD0EB185C3}"/>
              </a:ext>
            </a:extLst>
          </p:cNvPr>
          <p:cNvSpPr txBox="1"/>
          <p:nvPr/>
        </p:nvSpPr>
        <p:spPr>
          <a:xfrm>
            <a:off x="8993274" y="3160528"/>
            <a:ext cx="263436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blue colored nodes are single-node trees</a:t>
            </a:r>
          </a:p>
        </p:txBody>
      </p:sp>
    </p:spTree>
    <p:extLst>
      <p:ext uri="{BB962C8B-B14F-4D97-AF65-F5344CB8AC3E}">
        <p14:creationId xmlns:p14="http://schemas.microsoft.com/office/powerpoint/2010/main" val="1430995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Kruskal’s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4357" y="1026506"/>
                <a:ext cx="11122818" cy="251299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Instead of maintaining a partial tree, maintain a forest that eventually becomes MST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Start with a forest of all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400" dirty="0"/>
                  <a:t> nodes and no edges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Consider edges in increasing order of weights and add an edge if it does not create a cycle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357" y="1026506"/>
                <a:ext cx="11122818" cy="2512998"/>
              </a:xfrm>
              <a:blipFill>
                <a:blip r:embed="rId2"/>
                <a:stretch>
                  <a:fillRect l="-768" t="-1211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D03887E8-E7F3-FB61-11C2-530ADA4D9EAA}"/>
              </a:ext>
            </a:extLst>
          </p:cNvPr>
          <p:cNvSpPr txBox="1"/>
          <p:nvPr/>
        </p:nvSpPr>
        <p:spPr>
          <a:xfrm>
            <a:off x="739078" y="3672979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203FF83-91ED-D84F-EBCD-8668803BB444}"/>
              </a:ext>
            </a:extLst>
          </p:cNvPr>
          <p:cNvGrpSpPr/>
          <p:nvPr/>
        </p:nvGrpSpPr>
        <p:grpSpPr>
          <a:xfrm>
            <a:off x="3874295" y="3539504"/>
            <a:ext cx="4443411" cy="2543645"/>
            <a:chOff x="1840497" y="2611418"/>
            <a:chExt cx="4443411" cy="2543645"/>
          </a:xfrm>
        </p:grpSpPr>
        <p:sp>
          <p:nvSpPr>
            <p:cNvPr id="54" name="Oval 6">
              <a:extLst>
                <a:ext uri="{FF2B5EF4-FFF2-40B4-BE49-F238E27FC236}">
                  <a16:creationId xmlns:a16="http://schemas.microsoft.com/office/drawing/2014/main" id="{56B086ED-EA59-109B-B015-CC6CB481E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55" name="Oval 6">
              <a:extLst>
                <a:ext uri="{FF2B5EF4-FFF2-40B4-BE49-F238E27FC236}">
                  <a16:creationId xmlns:a16="http://schemas.microsoft.com/office/drawing/2014/main" id="{370EF4A1-FBB9-866C-F26A-2D7CEF881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56" name="Oval 6">
              <a:extLst>
                <a:ext uri="{FF2B5EF4-FFF2-40B4-BE49-F238E27FC236}">
                  <a16:creationId xmlns:a16="http://schemas.microsoft.com/office/drawing/2014/main" id="{DF1DD322-48A9-93F8-5BDA-EFAD80428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57" name="Oval 6">
              <a:extLst>
                <a:ext uri="{FF2B5EF4-FFF2-40B4-BE49-F238E27FC236}">
                  <a16:creationId xmlns:a16="http://schemas.microsoft.com/office/drawing/2014/main" id="{CF1CE1A2-CFD0-3CBA-9694-733FAC257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58" name="Oval 6">
              <a:extLst>
                <a:ext uri="{FF2B5EF4-FFF2-40B4-BE49-F238E27FC236}">
                  <a16:creationId xmlns:a16="http://schemas.microsoft.com/office/drawing/2014/main" id="{D3068BFA-5A7E-27B6-6CDC-F746B08E4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59" name="Oval 6">
              <a:extLst>
                <a:ext uri="{FF2B5EF4-FFF2-40B4-BE49-F238E27FC236}">
                  <a16:creationId xmlns:a16="http://schemas.microsoft.com/office/drawing/2014/main" id="{CD26D4FF-8E11-4727-C565-9F9F67985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60" name="Oval 6">
              <a:extLst>
                <a:ext uri="{FF2B5EF4-FFF2-40B4-BE49-F238E27FC236}">
                  <a16:creationId xmlns:a16="http://schemas.microsoft.com/office/drawing/2014/main" id="{FCF23E43-71FA-F2B9-7948-ACF37B80C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61" name="Oval 6">
              <a:extLst>
                <a:ext uri="{FF2B5EF4-FFF2-40B4-BE49-F238E27FC236}">
                  <a16:creationId xmlns:a16="http://schemas.microsoft.com/office/drawing/2014/main" id="{E6B1C37C-BD5B-F41E-4069-A48EE18E5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62" name="Oval 6">
              <a:extLst>
                <a:ext uri="{FF2B5EF4-FFF2-40B4-BE49-F238E27FC236}">
                  <a16:creationId xmlns:a16="http://schemas.microsoft.com/office/drawing/2014/main" id="{46E2366E-F435-9783-63CD-3E4752A9E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6570B96-6304-EF55-B168-A82CBD85908B}"/>
                </a:ext>
              </a:extLst>
            </p:cNvPr>
            <p:cNvCxnSpPr>
              <a:stCxn id="54" idx="7"/>
              <a:endCxn id="55" idx="3"/>
            </p:cNvCxnSpPr>
            <p:nvPr/>
          </p:nvCxnSpPr>
          <p:spPr>
            <a:xfrm flipV="1">
              <a:off x="2161277" y="3176822"/>
              <a:ext cx="710622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DC27072-BCE8-11E6-809D-F238B4C7BC94}"/>
                </a:ext>
              </a:extLst>
            </p:cNvPr>
            <p:cNvCxnSpPr>
              <a:stCxn id="55" idx="6"/>
              <a:endCxn id="56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447C99C-23B9-641A-EEDB-D8EB70C4C0FC}"/>
                </a:ext>
              </a:extLst>
            </p:cNvPr>
            <p:cNvCxnSpPr>
              <a:stCxn id="56" idx="6"/>
              <a:endCxn id="57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EDBBF5D-0762-5084-26E8-EECB1587FAEF}"/>
                </a:ext>
              </a:extLst>
            </p:cNvPr>
            <p:cNvCxnSpPr>
              <a:stCxn id="57" idx="5"/>
              <a:endCxn id="58" idx="1"/>
            </p:cNvCxnSpPr>
            <p:nvPr/>
          </p:nvCxnSpPr>
          <p:spPr>
            <a:xfrm>
              <a:off x="5411918" y="3176822"/>
              <a:ext cx="551210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6BDD1BB-FB05-7C33-0A2F-C2E59A011FB5}"/>
                </a:ext>
              </a:extLst>
            </p:cNvPr>
            <p:cNvCxnSpPr>
              <a:stCxn id="61" idx="7"/>
              <a:endCxn id="58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8C85E08-408D-1206-A2B9-163081B39C39}"/>
                </a:ext>
              </a:extLst>
            </p:cNvPr>
            <p:cNvCxnSpPr>
              <a:stCxn id="61" idx="2"/>
              <a:endCxn id="60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F09C2EF-808D-F52F-18F0-20F52B1C2C3D}"/>
                </a:ext>
              </a:extLst>
            </p:cNvPr>
            <p:cNvCxnSpPr>
              <a:stCxn id="60" idx="2"/>
              <a:endCxn id="59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F0D3A9D-49F7-F7B5-F947-B4778955D884}"/>
                </a:ext>
              </a:extLst>
            </p:cNvPr>
            <p:cNvCxnSpPr>
              <a:stCxn id="59" idx="2"/>
              <a:endCxn id="54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C7840AD-A408-0537-F1F7-1961853699E6}"/>
                </a:ext>
              </a:extLst>
            </p:cNvPr>
            <p:cNvCxnSpPr>
              <a:stCxn id="59" idx="0"/>
              <a:endCxn id="55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EEE489A-0255-23A2-8084-55EF2A840479}"/>
                </a:ext>
              </a:extLst>
            </p:cNvPr>
            <p:cNvCxnSpPr>
              <a:stCxn id="61" idx="0"/>
              <a:endCxn id="57" idx="4"/>
            </p:cNvCxnSpPr>
            <p:nvPr/>
          </p:nvCxnSpPr>
          <p:spPr>
            <a:xfrm flipH="1" flipV="1">
              <a:off x="5279047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BC4FCA7-5DFA-7C7D-9301-340B002CC272}"/>
                </a:ext>
              </a:extLst>
            </p:cNvPr>
            <p:cNvCxnSpPr>
              <a:stCxn id="59" idx="7"/>
              <a:endCxn id="62" idx="3"/>
            </p:cNvCxnSpPr>
            <p:nvPr/>
          </p:nvCxnSpPr>
          <p:spPr>
            <a:xfrm flipV="1">
              <a:off x="3148340" y="4059402"/>
              <a:ext cx="402477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3BFC54-034E-80D7-3764-E62FD7141E1B}"/>
                </a:ext>
              </a:extLst>
            </p:cNvPr>
            <p:cNvCxnSpPr>
              <a:cxnSpLocks/>
              <a:stCxn id="60" idx="0"/>
              <a:endCxn id="62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28B61E3-FD96-59B3-84B5-F8888EAD7ABB}"/>
                </a:ext>
              </a:extLst>
            </p:cNvPr>
            <p:cNvCxnSpPr>
              <a:cxnSpLocks/>
              <a:stCxn id="62" idx="7"/>
              <a:endCxn id="56" idx="4"/>
            </p:cNvCxnSpPr>
            <p:nvPr/>
          </p:nvCxnSpPr>
          <p:spPr>
            <a:xfrm flipV="1">
              <a:off x="3816560" y="3233734"/>
              <a:ext cx="325349" cy="5508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B7D40F1-06CD-988B-CB1E-6905AC960133}"/>
                </a:ext>
              </a:extLst>
            </p:cNvPr>
            <p:cNvCxnSpPr>
              <a:stCxn id="56" idx="5"/>
              <a:endCxn id="61" idx="1"/>
            </p:cNvCxnSpPr>
            <p:nvPr/>
          </p:nvCxnSpPr>
          <p:spPr>
            <a:xfrm>
              <a:off x="4274780" y="3176822"/>
              <a:ext cx="882093" cy="14297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F34DBE1-E7F2-C7E1-0EE9-C0559AE0F8EE}"/>
                </a:ext>
              </a:extLst>
            </p:cNvPr>
            <p:cNvSpPr txBox="1"/>
            <p:nvPr/>
          </p:nvSpPr>
          <p:spPr>
            <a:xfrm>
              <a:off x="2172039" y="31450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035C9C3-C93E-9E96-D233-695D9790215E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AD79F69-023C-45BA-6BDB-42ECEDA6D383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553CA0D-6EF7-5BD6-7B12-BD544EFC935D}"/>
                </a:ext>
              </a:extLst>
            </p:cNvPr>
            <p:cNvSpPr txBox="1"/>
            <p:nvPr/>
          </p:nvSpPr>
          <p:spPr>
            <a:xfrm>
              <a:off x="2632446" y="3565442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D09AA93-A8B5-23D6-C1E9-7A69B918B387}"/>
                </a:ext>
              </a:extLst>
            </p:cNvPr>
            <p:cNvSpPr txBox="1"/>
            <p:nvPr/>
          </p:nvSpPr>
          <p:spPr>
            <a:xfrm>
              <a:off x="3106898" y="39162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6EC23C2-34D2-00D5-97C4-305DDA704C7A}"/>
                </a:ext>
              </a:extLst>
            </p:cNvPr>
            <p:cNvSpPr txBox="1"/>
            <p:nvPr/>
          </p:nvSpPr>
          <p:spPr>
            <a:xfrm>
              <a:off x="3688852" y="3272451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FA53BAE-CF9B-A0F6-F66A-C05BFE8327AC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A06834E-351D-2FD4-9500-917EA8719007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7A2B4A2-2D87-F926-F540-242EF185A019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1499D42-63AB-9DCE-E047-EF631FB11C41}"/>
                </a:ext>
              </a:extLst>
            </p:cNvPr>
            <p:cNvSpPr txBox="1"/>
            <p:nvPr/>
          </p:nvSpPr>
          <p:spPr>
            <a:xfrm>
              <a:off x="4622766" y="3483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9C01998-B771-7031-CAFA-CD3CEBFEB199}"/>
                </a:ext>
              </a:extLst>
            </p:cNvPr>
            <p:cNvSpPr txBox="1"/>
            <p:nvPr/>
          </p:nvSpPr>
          <p:spPr>
            <a:xfrm>
              <a:off x="5272488" y="364341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D73D651-21D1-CC74-466C-BADAF91D719B}"/>
                </a:ext>
              </a:extLst>
            </p:cNvPr>
            <p:cNvSpPr txBox="1"/>
            <p:nvPr/>
          </p:nvSpPr>
          <p:spPr>
            <a:xfrm>
              <a:off x="5622036" y="302737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2C0455A-5908-616F-C4DA-B659C80F91A5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D1D09CD-1C1C-E618-0D10-7FA62D0A42B3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EBAA222-5329-3953-5C26-B6A568132866}"/>
              </a:ext>
            </a:extLst>
          </p:cNvPr>
          <p:cNvSpPr txBox="1"/>
          <p:nvPr/>
        </p:nvSpPr>
        <p:spPr>
          <a:xfrm>
            <a:off x="8993274" y="3160528"/>
            <a:ext cx="263436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colored nodes are single-node trees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D3687-9C5A-E9A1-B552-D218EE2C25CA}"/>
              </a:ext>
            </a:extLst>
          </p:cNvPr>
          <p:cNvSpPr txBox="1"/>
          <p:nvPr/>
        </p:nvSpPr>
        <p:spPr>
          <a:xfrm>
            <a:off x="9021022" y="4009449"/>
            <a:ext cx="263436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h,g</a:t>
            </a:r>
            <a:r>
              <a:rPr lang="en-US" dirty="0"/>
              <a:t>) forms a yellow-colored tree</a:t>
            </a:r>
          </a:p>
        </p:txBody>
      </p:sp>
    </p:spTree>
    <p:extLst>
      <p:ext uri="{BB962C8B-B14F-4D97-AF65-F5344CB8AC3E}">
        <p14:creationId xmlns:p14="http://schemas.microsoft.com/office/powerpoint/2010/main" val="21981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Kruskal’s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4357" y="1026506"/>
                <a:ext cx="11122818" cy="251299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Instead of maintaining a partial tree, maintain a forest that eventually becomes MST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Start with a forest of all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400" dirty="0"/>
                  <a:t> nodes and no edges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Consider edges in increasing order of weights and add an edge if it does not create a cycle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357" y="1026506"/>
                <a:ext cx="11122818" cy="2512998"/>
              </a:xfrm>
              <a:blipFill>
                <a:blip r:embed="rId2"/>
                <a:stretch>
                  <a:fillRect l="-768" t="-1211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D03887E8-E7F3-FB61-11C2-530ADA4D9EAA}"/>
              </a:ext>
            </a:extLst>
          </p:cNvPr>
          <p:cNvSpPr txBox="1"/>
          <p:nvPr/>
        </p:nvSpPr>
        <p:spPr>
          <a:xfrm>
            <a:off x="739078" y="3672979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203FF83-91ED-D84F-EBCD-8668803BB444}"/>
              </a:ext>
            </a:extLst>
          </p:cNvPr>
          <p:cNvGrpSpPr/>
          <p:nvPr/>
        </p:nvGrpSpPr>
        <p:grpSpPr>
          <a:xfrm>
            <a:off x="3874295" y="3539504"/>
            <a:ext cx="4443411" cy="2543645"/>
            <a:chOff x="1840497" y="2611418"/>
            <a:chExt cx="4443411" cy="2543645"/>
          </a:xfrm>
        </p:grpSpPr>
        <p:sp>
          <p:nvSpPr>
            <p:cNvPr id="54" name="Oval 6">
              <a:extLst>
                <a:ext uri="{FF2B5EF4-FFF2-40B4-BE49-F238E27FC236}">
                  <a16:creationId xmlns:a16="http://schemas.microsoft.com/office/drawing/2014/main" id="{56B086ED-EA59-109B-B015-CC6CB481E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55" name="Oval 6">
              <a:extLst>
                <a:ext uri="{FF2B5EF4-FFF2-40B4-BE49-F238E27FC236}">
                  <a16:creationId xmlns:a16="http://schemas.microsoft.com/office/drawing/2014/main" id="{370EF4A1-FBB9-866C-F26A-2D7CEF881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56" name="Oval 6">
              <a:extLst>
                <a:ext uri="{FF2B5EF4-FFF2-40B4-BE49-F238E27FC236}">
                  <a16:creationId xmlns:a16="http://schemas.microsoft.com/office/drawing/2014/main" id="{DF1DD322-48A9-93F8-5BDA-EFAD80428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57" name="Oval 6">
              <a:extLst>
                <a:ext uri="{FF2B5EF4-FFF2-40B4-BE49-F238E27FC236}">
                  <a16:creationId xmlns:a16="http://schemas.microsoft.com/office/drawing/2014/main" id="{CF1CE1A2-CFD0-3CBA-9694-733FAC257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58" name="Oval 6">
              <a:extLst>
                <a:ext uri="{FF2B5EF4-FFF2-40B4-BE49-F238E27FC236}">
                  <a16:creationId xmlns:a16="http://schemas.microsoft.com/office/drawing/2014/main" id="{D3068BFA-5A7E-27B6-6CDC-F746B08E4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59" name="Oval 6">
              <a:extLst>
                <a:ext uri="{FF2B5EF4-FFF2-40B4-BE49-F238E27FC236}">
                  <a16:creationId xmlns:a16="http://schemas.microsoft.com/office/drawing/2014/main" id="{CD26D4FF-8E11-4727-C565-9F9F67985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60" name="Oval 6">
              <a:extLst>
                <a:ext uri="{FF2B5EF4-FFF2-40B4-BE49-F238E27FC236}">
                  <a16:creationId xmlns:a16="http://schemas.microsoft.com/office/drawing/2014/main" id="{FCF23E43-71FA-F2B9-7948-ACF37B80C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61" name="Oval 6">
              <a:extLst>
                <a:ext uri="{FF2B5EF4-FFF2-40B4-BE49-F238E27FC236}">
                  <a16:creationId xmlns:a16="http://schemas.microsoft.com/office/drawing/2014/main" id="{E6B1C37C-BD5B-F41E-4069-A48EE18E5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62" name="Oval 6">
              <a:extLst>
                <a:ext uri="{FF2B5EF4-FFF2-40B4-BE49-F238E27FC236}">
                  <a16:creationId xmlns:a16="http://schemas.microsoft.com/office/drawing/2014/main" id="{46E2366E-F435-9783-63CD-3E4752A9E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6570B96-6304-EF55-B168-A82CBD85908B}"/>
                </a:ext>
              </a:extLst>
            </p:cNvPr>
            <p:cNvCxnSpPr>
              <a:stCxn id="54" idx="7"/>
              <a:endCxn id="55" idx="3"/>
            </p:cNvCxnSpPr>
            <p:nvPr/>
          </p:nvCxnSpPr>
          <p:spPr>
            <a:xfrm flipV="1">
              <a:off x="2161277" y="3176822"/>
              <a:ext cx="710622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DC27072-BCE8-11E6-809D-F238B4C7BC94}"/>
                </a:ext>
              </a:extLst>
            </p:cNvPr>
            <p:cNvCxnSpPr>
              <a:stCxn id="55" idx="6"/>
              <a:endCxn id="56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447C99C-23B9-641A-EEDB-D8EB70C4C0FC}"/>
                </a:ext>
              </a:extLst>
            </p:cNvPr>
            <p:cNvCxnSpPr>
              <a:stCxn id="56" idx="6"/>
              <a:endCxn id="57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EDBBF5D-0762-5084-26E8-EECB1587FAEF}"/>
                </a:ext>
              </a:extLst>
            </p:cNvPr>
            <p:cNvCxnSpPr>
              <a:stCxn id="57" idx="5"/>
              <a:endCxn id="58" idx="1"/>
            </p:cNvCxnSpPr>
            <p:nvPr/>
          </p:nvCxnSpPr>
          <p:spPr>
            <a:xfrm>
              <a:off x="5411918" y="3176822"/>
              <a:ext cx="551210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6BDD1BB-FB05-7C33-0A2F-C2E59A011FB5}"/>
                </a:ext>
              </a:extLst>
            </p:cNvPr>
            <p:cNvCxnSpPr>
              <a:stCxn id="61" idx="7"/>
              <a:endCxn id="58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8C85E08-408D-1206-A2B9-163081B39C39}"/>
                </a:ext>
              </a:extLst>
            </p:cNvPr>
            <p:cNvCxnSpPr>
              <a:stCxn id="61" idx="2"/>
              <a:endCxn id="60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F09C2EF-808D-F52F-18F0-20F52B1C2C3D}"/>
                </a:ext>
              </a:extLst>
            </p:cNvPr>
            <p:cNvCxnSpPr>
              <a:stCxn id="60" idx="2"/>
              <a:endCxn id="59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F0D3A9D-49F7-F7B5-F947-B4778955D884}"/>
                </a:ext>
              </a:extLst>
            </p:cNvPr>
            <p:cNvCxnSpPr>
              <a:stCxn id="59" idx="2"/>
              <a:endCxn id="54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C7840AD-A408-0537-F1F7-1961853699E6}"/>
                </a:ext>
              </a:extLst>
            </p:cNvPr>
            <p:cNvCxnSpPr>
              <a:stCxn id="59" idx="0"/>
              <a:endCxn id="55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EEE489A-0255-23A2-8084-55EF2A840479}"/>
                </a:ext>
              </a:extLst>
            </p:cNvPr>
            <p:cNvCxnSpPr>
              <a:stCxn id="61" idx="0"/>
              <a:endCxn id="57" idx="4"/>
            </p:cNvCxnSpPr>
            <p:nvPr/>
          </p:nvCxnSpPr>
          <p:spPr>
            <a:xfrm flipH="1" flipV="1">
              <a:off x="5279047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BC4FCA7-5DFA-7C7D-9301-340B002CC272}"/>
                </a:ext>
              </a:extLst>
            </p:cNvPr>
            <p:cNvCxnSpPr>
              <a:stCxn id="59" idx="7"/>
              <a:endCxn id="62" idx="3"/>
            </p:cNvCxnSpPr>
            <p:nvPr/>
          </p:nvCxnSpPr>
          <p:spPr>
            <a:xfrm flipV="1">
              <a:off x="3148340" y="4059402"/>
              <a:ext cx="402477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3BFC54-034E-80D7-3764-E62FD7141E1B}"/>
                </a:ext>
              </a:extLst>
            </p:cNvPr>
            <p:cNvCxnSpPr>
              <a:cxnSpLocks/>
              <a:stCxn id="60" idx="0"/>
              <a:endCxn id="62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28B61E3-FD96-59B3-84B5-F8888EAD7ABB}"/>
                </a:ext>
              </a:extLst>
            </p:cNvPr>
            <p:cNvCxnSpPr>
              <a:cxnSpLocks/>
              <a:stCxn id="62" idx="7"/>
              <a:endCxn id="56" idx="4"/>
            </p:cNvCxnSpPr>
            <p:nvPr/>
          </p:nvCxnSpPr>
          <p:spPr>
            <a:xfrm flipV="1">
              <a:off x="3816560" y="3233734"/>
              <a:ext cx="325349" cy="550872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B7D40F1-06CD-988B-CB1E-6905AC960133}"/>
                </a:ext>
              </a:extLst>
            </p:cNvPr>
            <p:cNvCxnSpPr>
              <a:stCxn id="56" idx="5"/>
              <a:endCxn id="61" idx="1"/>
            </p:cNvCxnSpPr>
            <p:nvPr/>
          </p:nvCxnSpPr>
          <p:spPr>
            <a:xfrm>
              <a:off x="4274780" y="3176822"/>
              <a:ext cx="882093" cy="14297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F34DBE1-E7F2-C7E1-0EE9-C0559AE0F8EE}"/>
                </a:ext>
              </a:extLst>
            </p:cNvPr>
            <p:cNvSpPr txBox="1"/>
            <p:nvPr/>
          </p:nvSpPr>
          <p:spPr>
            <a:xfrm>
              <a:off x="2172039" y="31450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035C9C3-C93E-9E96-D233-695D9790215E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AD79F69-023C-45BA-6BDB-42ECEDA6D383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553CA0D-6EF7-5BD6-7B12-BD544EFC935D}"/>
                </a:ext>
              </a:extLst>
            </p:cNvPr>
            <p:cNvSpPr txBox="1"/>
            <p:nvPr/>
          </p:nvSpPr>
          <p:spPr>
            <a:xfrm>
              <a:off x="2632446" y="3565442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D09AA93-A8B5-23D6-C1E9-7A69B918B387}"/>
                </a:ext>
              </a:extLst>
            </p:cNvPr>
            <p:cNvSpPr txBox="1"/>
            <p:nvPr/>
          </p:nvSpPr>
          <p:spPr>
            <a:xfrm>
              <a:off x="3106898" y="39162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6EC23C2-34D2-00D5-97C4-305DDA704C7A}"/>
                </a:ext>
              </a:extLst>
            </p:cNvPr>
            <p:cNvSpPr txBox="1"/>
            <p:nvPr/>
          </p:nvSpPr>
          <p:spPr>
            <a:xfrm>
              <a:off x="3688852" y="3272451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FA53BAE-CF9B-A0F6-F66A-C05BFE8327AC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A06834E-351D-2FD4-9500-917EA8719007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7A2B4A2-2D87-F926-F540-242EF185A019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1499D42-63AB-9DCE-E047-EF631FB11C41}"/>
                </a:ext>
              </a:extLst>
            </p:cNvPr>
            <p:cNvSpPr txBox="1"/>
            <p:nvPr/>
          </p:nvSpPr>
          <p:spPr>
            <a:xfrm>
              <a:off x="4622766" y="3483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9C01998-B771-7031-CAFA-CD3CEBFEB199}"/>
                </a:ext>
              </a:extLst>
            </p:cNvPr>
            <p:cNvSpPr txBox="1"/>
            <p:nvPr/>
          </p:nvSpPr>
          <p:spPr>
            <a:xfrm>
              <a:off x="5272488" y="364341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D73D651-21D1-CC74-466C-BADAF91D719B}"/>
                </a:ext>
              </a:extLst>
            </p:cNvPr>
            <p:cNvSpPr txBox="1"/>
            <p:nvPr/>
          </p:nvSpPr>
          <p:spPr>
            <a:xfrm>
              <a:off x="5622036" y="302737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2C0455A-5908-616F-C4DA-B659C80F91A5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D1D09CD-1C1C-E618-0D10-7FA62D0A42B3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B01CA81-1BD3-4EDC-855C-DC5C9C5E1819}"/>
              </a:ext>
            </a:extLst>
          </p:cNvPr>
          <p:cNvSpPr txBox="1"/>
          <p:nvPr/>
        </p:nvSpPr>
        <p:spPr>
          <a:xfrm>
            <a:off x="8993274" y="3160528"/>
            <a:ext cx="263436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colored nodes are single-node trees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092AE-B3EB-C010-46BB-27E14C9E6F41}"/>
              </a:ext>
            </a:extLst>
          </p:cNvPr>
          <p:cNvSpPr txBox="1"/>
          <p:nvPr/>
        </p:nvSpPr>
        <p:spPr>
          <a:xfrm>
            <a:off x="9021022" y="4009449"/>
            <a:ext cx="263436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c,i</a:t>
            </a:r>
            <a:r>
              <a:rPr lang="en-US" dirty="0"/>
              <a:t>) forms a green-colored tree</a:t>
            </a:r>
          </a:p>
        </p:txBody>
      </p:sp>
    </p:spTree>
    <p:extLst>
      <p:ext uri="{BB962C8B-B14F-4D97-AF65-F5344CB8AC3E}">
        <p14:creationId xmlns:p14="http://schemas.microsoft.com/office/powerpoint/2010/main" val="3916991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Kruskal’s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4357" y="1026506"/>
                <a:ext cx="11122818" cy="251299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Instead of maintaining a partial tree, maintain a forest that eventually becomes MST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Start with a forest of all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400" dirty="0"/>
                  <a:t> nodes and no edges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Consider edges in increasing order of weights and add an edge if it does not create a cycle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357" y="1026506"/>
                <a:ext cx="11122818" cy="2512998"/>
              </a:xfrm>
              <a:blipFill>
                <a:blip r:embed="rId2"/>
                <a:stretch>
                  <a:fillRect l="-768" t="-1211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D03887E8-E7F3-FB61-11C2-530ADA4D9EAA}"/>
              </a:ext>
            </a:extLst>
          </p:cNvPr>
          <p:cNvSpPr txBox="1"/>
          <p:nvPr/>
        </p:nvSpPr>
        <p:spPr>
          <a:xfrm>
            <a:off x="739078" y="3672979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203FF83-91ED-D84F-EBCD-8668803BB444}"/>
              </a:ext>
            </a:extLst>
          </p:cNvPr>
          <p:cNvGrpSpPr/>
          <p:nvPr/>
        </p:nvGrpSpPr>
        <p:grpSpPr>
          <a:xfrm>
            <a:off x="3874295" y="3539504"/>
            <a:ext cx="4443411" cy="2543645"/>
            <a:chOff x="1840497" y="2611418"/>
            <a:chExt cx="4443411" cy="2543645"/>
          </a:xfrm>
        </p:grpSpPr>
        <p:sp>
          <p:nvSpPr>
            <p:cNvPr id="54" name="Oval 6">
              <a:extLst>
                <a:ext uri="{FF2B5EF4-FFF2-40B4-BE49-F238E27FC236}">
                  <a16:creationId xmlns:a16="http://schemas.microsoft.com/office/drawing/2014/main" id="{56B086ED-EA59-109B-B015-CC6CB481E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55" name="Oval 6">
              <a:extLst>
                <a:ext uri="{FF2B5EF4-FFF2-40B4-BE49-F238E27FC236}">
                  <a16:creationId xmlns:a16="http://schemas.microsoft.com/office/drawing/2014/main" id="{370EF4A1-FBB9-866C-F26A-2D7CEF881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56" name="Oval 6">
              <a:extLst>
                <a:ext uri="{FF2B5EF4-FFF2-40B4-BE49-F238E27FC236}">
                  <a16:creationId xmlns:a16="http://schemas.microsoft.com/office/drawing/2014/main" id="{DF1DD322-48A9-93F8-5BDA-EFAD80428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57" name="Oval 6">
              <a:extLst>
                <a:ext uri="{FF2B5EF4-FFF2-40B4-BE49-F238E27FC236}">
                  <a16:creationId xmlns:a16="http://schemas.microsoft.com/office/drawing/2014/main" id="{CF1CE1A2-CFD0-3CBA-9694-733FAC257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58" name="Oval 6">
              <a:extLst>
                <a:ext uri="{FF2B5EF4-FFF2-40B4-BE49-F238E27FC236}">
                  <a16:creationId xmlns:a16="http://schemas.microsoft.com/office/drawing/2014/main" id="{D3068BFA-5A7E-27B6-6CDC-F746B08E4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59" name="Oval 6">
              <a:extLst>
                <a:ext uri="{FF2B5EF4-FFF2-40B4-BE49-F238E27FC236}">
                  <a16:creationId xmlns:a16="http://schemas.microsoft.com/office/drawing/2014/main" id="{CD26D4FF-8E11-4727-C565-9F9F67985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60" name="Oval 6">
              <a:extLst>
                <a:ext uri="{FF2B5EF4-FFF2-40B4-BE49-F238E27FC236}">
                  <a16:creationId xmlns:a16="http://schemas.microsoft.com/office/drawing/2014/main" id="{FCF23E43-71FA-F2B9-7948-ACF37B80C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61" name="Oval 6">
              <a:extLst>
                <a:ext uri="{FF2B5EF4-FFF2-40B4-BE49-F238E27FC236}">
                  <a16:creationId xmlns:a16="http://schemas.microsoft.com/office/drawing/2014/main" id="{E6B1C37C-BD5B-F41E-4069-A48EE18E5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62" name="Oval 6">
              <a:extLst>
                <a:ext uri="{FF2B5EF4-FFF2-40B4-BE49-F238E27FC236}">
                  <a16:creationId xmlns:a16="http://schemas.microsoft.com/office/drawing/2014/main" id="{46E2366E-F435-9783-63CD-3E4752A9E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6570B96-6304-EF55-B168-A82CBD85908B}"/>
                </a:ext>
              </a:extLst>
            </p:cNvPr>
            <p:cNvCxnSpPr>
              <a:stCxn id="54" idx="7"/>
              <a:endCxn id="55" idx="3"/>
            </p:cNvCxnSpPr>
            <p:nvPr/>
          </p:nvCxnSpPr>
          <p:spPr>
            <a:xfrm flipV="1">
              <a:off x="2161277" y="3176822"/>
              <a:ext cx="710622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DC27072-BCE8-11E6-809D-F238B4C7BC94}"/>
                </a:ext>
              </a:extLst>
            </p:cNvPr>
            <p:cNvCxnSpPr>
              <a:stCxn id="55" idx="6"/>
              <a:endCxn id="56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447C99C-23B9-641A-EEDB-D8EB70C4C0FC}"/>
                </a:ext>
              </a:extLst>
            </p:cNvPr>
            <p:cNvCxnSpPr>
              <a:stCxn id="56" idx="6"/>
              <a:endCxn id="57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EDBBF5D-0762-5084-26E8-EECB1587FAEF}"/>
                </a:ext>
              </a:extLst>
            </p:cNvPr>
            <p:cNvCxnSpPr>
              <a:stCxn id="57" idx="5"/>
              <a:endCxn id="58" idx="1"/>
            </p:cNvCxnSpPr>
            <p:nvPr/>
          </p:nvCxnSpPr>
          <p:spPr>
            <a:xfrm>
              <a:off x="5411918" y="3176822"/>
              <a:ext cx="551210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6BDD1BB-FB05-7C33-0A2F-C2E59A011FB5}"/>
                </a:ext>
              </a:extLst>
            </p:cNvPr>
            <p:cNvCxnSpPr>
              <a:stCxn id="61" idx="7"/>
              <a:endCxn id="58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8C85E08-408D-1206-A2B9-163081B39C39}"/>
                </a:ext>
              </a:extLst>
            </p:cNvPr>
            <p:cNvCxnSpPr>
              <a:stCxn id="61" idx="2"/>
              <a:endCxn id="60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F09C2EF-808D-F52F-18F0-20F52B1C2C3D}"/>
                </a:ext>
              </a:extLst>
            </p:cNvPr>
            <p:cNvCxnSpPr>
              <a:stCxn id="60" idx="2"/>
              <a:endCxn id="59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F0D3A9D-49F7-F7B5-F947-B4778955D884}"/>
                </a:ext>
              </a:extLst>
            </p:cNvPr>
            <p:cNvCxnSpPr>
              <a:stCxn id="59" idx="2"/>
              <a:endCxn id="54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C7840AD-A408-0537-F1F7-1961853699E6}"/>
                </a:ext>
              </a:extLst>
            </p:cNvPr>
            <p:cNvCxnSpPr>
              <a:stCxn id="59" idx="0"/>
              <a:endCxn id="55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EEE489A-0255-23A2-8084-55EF2A840479}"/>
                </a:ext>
              </a:extLst>
            </p:cNvPr>
            <p:cNvCxnSpPr>
              <a:stCxn id="61" idx="0"/>
              <a:endCxn id="57" idx="4"/>
            </p:cNvCxnSpPr>
            <p:nvPr/>
          </p:nvCxnSpPr>
          <p:spPr>
            <a:xfrm flipH="1" flipV="1">
              <a:off x="5279047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BC4FCA7-5DFA-7C7D-9301-340B002CC272}"/>
                </a:ext>
              </a:extLst>
            </p:cNvPr>
            <p:cNvCxnSpPr>
              <a:stCxn id="59" idx="7"/>
              <a:endCxn id="62" idx="3"/>
            </p:cNvCxnSpPr>
            <p:nvPr/>
          </p:nvCxnSpPr>
          <p:spPr>
            <a:xfrm flipV="1">
              <a:off x="3148340" y="4059402"/>
              <a:ext cx="402477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3BFC54-034E-80D7-3764-E62FD7141E1B}"/>
                </a:ext>
              </a:extLst>
            </p:cNvPr>
            <p:cNvCxnSpPr>
              <a:cxnSpLocks/>
              <a:stCxn id="60" idx="0"/>
              <a:endCxn id="62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28B61E3-FD96-59B3-84B5-F8888EAD7ABB}"/>
                </a:ext>
              </a:extLst>
            </p:cNvPr>
            <p:cNvCxnSpPr>
              <a:cxnSpLocks/>
              <a:stCxn id="62" idx="7"/>
              <a:endCxn id="56" idx="4"/>
            </p:cNvCxnSpPr>
            <p:nvPr/>
          </p:nvCxnSpPr>
          <p:spPr>
            <a:xfrm flipV="1">
              <a:off x="3816560" y="3233734"/>
              <a:ext cx="325349" cy="550872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B7D40F1-06CD-988B-CB1E-6905AC960133}"/>
                </a:ext>
              </a:extLst>
            </p:cNvPr>
            <p:cNvCxnSpPr>
              <a:stCxn id="56" idx="5"/>
              <a:endCxn id="61" idx="1"/>
            </p:cNvCxnSpPr>
            <p:nvPr/>
          </p:nvCxnSpPr>
          <p:spPr>
            <a:xfrm>
              <a:off x="4274780" y="3176822"/>
              <a:ext cx="882093" cy="14297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F34DBE1-E7F2-C7E1-0EE9-C0559AE0F8EE}"/>
                </a:ext>
              </a:extLst>
            </p:cNvPr>
            <p:cNvSpPr txBox="1"/>
            <p:nvPr/>
          </p:nvSpPr>
          <p:spPr>
            <a:xfrm>
              <a:off x="2172039" y="31450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035C9C3-C93E-9E96-D233-695D9790215E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AD79F69-023C-45BA-6BDB-42ECEDA6D383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553CA0D-6EF7-5BD6-7B12-BD544EFC935D}"/>
                </a:ext>
              </a:extLst>
            </p:cNvPr>
            <p:cNvSpPr txBox="1"/>
            <p:nvPr/>
          </p:nvSpPr>
          <p:spPr>
            <a:xfrm>
              <a:off x="2632446" y="3565442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D09AA93-A8B5-23D6-C1E9-7A69B918B387}"/>
                </a:ext>
              </a:extLst>
            </p:cNvPr>
            <p:cNvSpPr txBox="1"/>
            <p:nvPr/>
          </p:nvSpPr>
          <p:spPr>
            <a:xfrm>
              <a:off x="3106898" y="39162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6EC23C2-34D2-00D5-97C4-305DDA704C7A}"/>
                </a:ext>
              </a:extLst>
            </p:cNvPr>
            <p:cNvSpPr txBox="1"/>
            <p:nvPr/>
          </p:nvSpPr>
          <p:spPr>
            <a:xfrm>
              <a:off x="3688852" y="3272451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FA53BAE-CF9B-A0F6-F66A-C05BFE8327AC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A06834E-351D-2FD4-9500-917EA8719007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7A2B4A2-2D87-F926-F540-242EF185A019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1499D42-63AB-9DCE-E047-EF631FB11C41}"/>
                </a:ext>
              </a:extLst>
            </p:cNvPr>
            <p:cNvSpPr txBox="1"/>
            <p:nvPr/>
          </p:nvSpPr>
          <p:spPr>
            <a:xfrm>
              <a:off x="4622766" y="3483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9C01998-B771-7031-CAFA-CD3CEBFEB199}"/>
                </a:ext>
              </a:extLst>
            </p:cNvPr>
            <p:cNvSpPr txBox="1"/>
            <p:nvPr/>
          </p:nvSpPr>
          <p:spPr>
            <a:xfrm>
              <a:off x="5272488" y="364341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D73D651-21D1-CC74-466C-BADAF91D719B}"/>
                </a:ext>
              </a:extLst>
            </p:cNvPr>
            <p:cNvSpPr txBox="1"/>
            <p:nvPr/>
          </p:nvSpPr>
          <p:spPr>
            <a:xfrm>
              <a:off x="5622036" y="302737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2C0455A-5908-616F-C4DA-B659C80F91A5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D1D09CD-1C1C-E618-0D10-7FA62D0A42B3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B01CA81-1BD3-4EDC-855C-DC5C9C5E1819}"/>
              </a:ext>
            </a:extLst>
          </p:cNvPr>
          <p:cNvSpPr txBox="1"/>
          <p:nvPr/>
        </p:nvSpPr>
        <p:spPr>
          <a:xfrm>
            <a:off x="8993274" y="3160528"/>
            <a:ext cx="263436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colored nodes are single-node trees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092AE-B3EB-C010-46BB-27E14C9E6F41}"/>
              </a:ext>
            </a:extLst>
          </p:cNvPr>
          <p:cNvSpPr txBox="1"/>
          <p:nvPr/>
        </p:nvSpPr>
        <p:spPr>
          <a:xfrm>
            <a:off x="9021022" y="4009449"/>
            <a:ext cx="263436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g,f</a:t>
            </a:r>
            <a:r>
              <a:rPr lang="en-US" dirty="0"/>
              <a:t>) extends the yellow tree</a:t>
            </a:r>
          </a:p>
        </p:txBody>
      </p:sp>
    </p:spTree>
    <p:extLst>
      <p:ext uri="{BB962C8B-B14F-4D97-AF65-F5344CB8AC3E}">
        <p14:creationId xmlns:p14="http://schemas.microsoft.com/office/powerpoint/2010/main" val="2778888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Kruskal’s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4357" y="1026506"/>
                <a:ext cx="11122818" cy="251299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Instead of maintaining a partial tree, maintain a forest that eventually becomes MST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Start with a forest of all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400" dirty="0"/>
                  <a:t> nodes and no edges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Consider edges in increasing order of weights and add an edge if it does not create a cycle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357" y="1026506"/>
                <a:ext cx="11122818" cy="2512998"/>
              </a:xfrm>
              <a:blipFill>
                <a:blip r:embed="rId2"/>
                <a:stretch>
                  <a:fillRect l="-768" t="-1211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D03887E8-E7F3-FB61-11C2-530ADA4D9EAA}"/>
              </a:ext>
            </a:extLst>
          </p:cNvPr>
          <p:cNvSpPr txBox="1"/>
          <p:nvPr/>
        </p:nvSpPr>
        <p:spPr>
          <a:xfrm>
            <a:off x="739078" y="3672979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203FF83-91ED-D84F-EBCD-8668803BB444}"/>
              </a:ext>
            </a:extLst>
          </p:cNvPr>
          <p:cNvGrpSpPr/>
          <p:nvPr/>
        </p:nvGrpSpPr>
        <p:grpSpPr>
          <a:xfrm>
            <a:off x="3874295" y="3539504"/>
            <a:ext cx="4443411" cy="2543645"/>
            <a:chOff x="1840497" y="2611418"/>
            <a:chExt cx="4443411" cy="2543645"/>
          </a:xfrm>
        </p:grpSpPr>
        <p:sp>
          <p:nvSpPr>
            <p:cNvPr id="54" name="Oval 6">
              <a:extLst>
                <a:ext uri="{FF2B5EF4-FFF2-40B4-BE49-F238E27FC236}">
                  <a16:creationId xmlns:a16="http://schemas.microsoft.com/office/drawing/2014/main" id="{56B086ED-EA59-109B-B015-CC6CB481E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55" name="Oval 6">
              <a:extLst>
                <a:ext uri="{FF2B5EF4-FFF2-40B4-BE49-F238E27FC236}">
                  <a16:creationId xmlns:a16="http://schemas.microsoft.com/office/drawing/2014/main" id="{370EF4A1-FBB9-866C-F26A-2D7CEF881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56" name="Oval 6">
              <a:extLst>
                <a:ext uri="{FF2B5EF4-FFF2-40B4-BE49-F238E27FC236}">
                  <a16:creationId xmlns:a16="http://schemas.microsoft.com/office/drawing/2014/main" id="{DF1DD322-48A9-93F8-5BDA-EFAD80428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57" name="Oval 6">
              <a:extLst>
                <a:ext uri="{FF2B5EF4-FFF2-40B4-BE49-F238E27FC236}">
                  <a16:creationId xmlns:a16="http://schemas.microsoft.com/office/drawing/2014/main" id="{CF1CE1A2-CFD0-3CBA-9694-733FAC257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58" name="Oval 6">
              <a:extLst>
                <a:ext uri="{FF2B5EF4-FFF2-40B4-BE49-F238E27FC236}">
                  <a16:creationId xmlns:a16="http://schemas.microsoft.com/office/drawing/2014/main" id="{D3068BFA-5A7E-27B6-6CDC-F746B08E4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59" name="Oval 6">
              <a:extLst>
                <a:ext uri="{FF2B5EF4-FFF2-40B4-BE49-F238E27FC236}">
                  <a16:creationId xmlns:a16="http://schemas.microsoft.com/office/drawing/2014/main" id="{CD26D4FF-8E11-4727-C565-9F9F67985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60" name="Oval 6">
              <a:extLst>
                <a:ext uri="{FF2B5EF4-FFF2-40B4-BE49-F238E27FC236}">
                  <a16:creationId xmlns:a16="http://schemas.microsoft.com/office/drawing/2014/main" id="{FCF23E43-71FA-F2B9-7948-ACF37B80C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61" name="Oval 6">
              <a:extLst>
                <a:ext uri="{FF2B5EF4-FFF2-40B4-BE49-F238E27FC236}">
                  <a16:creationId xmlns:a16="http://schemas.microsoft.com/office/drawing/2014/main" id="{E6B1C37C-BD5B-F41E-4069-A48EE18E5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62" name="Oval 6">
              <a:extLst>
                <a:ext uri="{FF2B5EF4-FFF2-40B4-BE49-F238E27FC236}">
                  <a16:creationId xmlns:a16="http://schemas.microsoft.com/office/drawing/2014/main" id="{46E2366E-F435-9783-63CD-3E4752A9E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6570B96-6304-EF55-B168-A82CBD85908B}"/>
                </a:ext>
              </a:extLst>
            </p:cNvPr>
            <p:cNvCxnSpPr>
              <a:stCxn id="54" idx="7"/>
              <a:endCxn id="55" idx="3"/>
            </p:cNvCxnSpPr>
            <p:nvPr/>
          </p:nvCxnSpPr>
          <p:spPr>
            <a:xfrm flipV="1">
              <a:off x="2161277" y="3176822"/>
              <a:ext cx="710622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DC27072-BCE8-11E6-809D-F238B4C7BC94}"/>
                </a:ext>
              </a:extLst>
            </p:cNvPr>
            <p:cNvCxnSpPr>
              <a:stCxn id="55" idx="6"/>
              <a:endCxn id="56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447C99C-23B9-641A-EEDB-D8EB70C4C0FC}"/>
                </a:ext>
              </a:extLst>
            </p:cNvPr>
            <p:cNvCxnSpPr>
              <a:stCxn id="56" idx="6"/>
              <a:endCxn id="57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EDBBF5D-0762-5084-26E8-EECB1587FAEF}"/>
                </a:ext>
              </a:extLst>
            </p:cNvPr>
            <p:cNvCxnSpPr>
              <a:stCxn id="57" idx="5"/>
              <a:endCxn id="58" idx="1"/>
            </p:cNvCxnSpPr>
            <p:nvPr/>
          </p:nvCxnSpPr>
          <p:spPr>
            <a:xfrm>
              <a:off x="5411918" y="3176822"/>
              <a:ext cx="551210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6BDD1BB-FB05-7C33-0A2F-C2E59A011FB5}"/>
                </a:ext>
              </a:extLst>
            </p:cNvPr>
            <p:cNvCxnSpPr>
              <a:stCxn id="61" idx="7"/>
              <a:endCxn id="58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8C85E08-408D-1206-A2B9-163081B39C39}"/>
                </a:ext>
              </a:extLst>
            </p:cNvPr>
            <p:cNvCxnSpPr>
              <a:stCxn id="61" idx="2"/>
              <a:endCxn id="60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F09C2EF-808D-F52F-18F0-20F52B1C2C3D}"/>
                </a:ext>
              </a:extLst>
            </p:cNvPr>
            <p:cNvCxnSpPr>
              <a:stCxn id="60" idx="2"/>
              <a:endCxn id="59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F0D3A9D-49F7-F7B5-F947-B4778955D884}"/>
                </a:ext>
              </a:extLst>
            </p:cNvPr>
            <p:cNvCxnSpPr>
              <a:stCxn id="59" idx="2"/>
              <a:endCxn id="54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C7840AD-A408-0537-F1F7-1961853699E6}"/>
                </a:ext>
              </a:extLst>
            </p:cNvPr>
            <p:cNvCxnSpPr>
              <a:stCxn id="59" idx="0"/>
              <a:endCxn id="55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EEE489A-0255-23A2-8084-55EF2A840479}"/>
                </a:ext>
              </a:extLst>
            </p:cNvPr>
            <p:cNvCxnSpPr>
              <a:stCxn id="61" idx="0"/>
              <a:endCxn id="57" idx="4"/>
            </p:cNvCxnSpPr>
            <p:nvPr/>
          </p:nvCxnSpPr>
          <p:spPr>
            <a:xfrm flipH="1" flipV="1">
              <a:off x="5279047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BC4FCA7-5DFA-7C7D-9301-340B002CC272}"/>
                </a:ext>
              </a:extLst>
            </p:cNvPr>
            <p:cNvCxnSpPr>
              <a:stCxn id="59" idx="7"/>
              <a:endCxn id="62" idx="3"/>
            </p:cNvCxnSpPr>
            <p:nvPr/>
          </p:nvCxnSpPr>
          <p:spPr>
            <a:xfrm flipV="1">
              <a:off x="3148340" y="4059402"/>
              <a:ext cx="402477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3BFC54-034E-80D7-3764-E62FD7141E1B}"/>
                </a:ext>
              </a:extLst>
            </p:cNvPr>
            <p:cNvCxnSpPr>
              <a:cxnSpLocks/>
              <a:stCxn id="60" idx="0"/>
              <a:endCxn id="62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28B61E3-FD96-59B3-84B5-F8888EAD7ABB}"/>
                </a:ext>
              </a:extLst>
            </p:cNvPr>
            <p:cNvCxnSpPr>
              <a:cxnSpLocks/>
              <a:stCxn id="62" idx="7"/>
              <a:endCxn id="56" idx="4"/>
            </p:cNvCxnSpPr>
            <p:nvPr/>
          </p:nvCxnSpPr>
          <p:spPr>
            <a:xfrm flipV="1">
              <a:off x="3816560" y="3233734"/>
              <a:ext cx="325349" cy="550872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B7D40F1-06CD-988B-CB1E-6905AC960133}"/>
                </a:ext>
              </a:extLst>
            </p:cNvPr>
            <p:cNvCxnSpPr>
              <a:stCxn id="56" idx="5"/>
              <a:endCxn id="61" idx="1"/>
            </p:cNvCxnSpPr>
            <p:nvPr/>
          </p:nvCxnSpPr>
          <p:spPr>
            <a:xfrm>
              <a:off x="4274780" y="3176822"/>
              <a:ext cx="882093" cy="1429786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F34DBE1-E7F2-C7E1-0EE9-C0559AE0F8EE}"/>
                </a:ext>
              </a:extLst>
            </p:cNvPr>
            <p:cNvSpPr txBox="1"/>
            <p:nvPr/>
          </p:nvSpPr>
          <p:spPr>
            <a:xfrm>
              <a:off x="2172039" y="31450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035C9C3-C93E-9E96-D233-695D9790215E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AD79F69-023C-45BA-6BDB-42ECEDA6D383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553CA0D-6EF7-5BD6-7B12-BD544EFC935D}"/>
                </a:ext>
              </a:extLst>
            </p:cNvPr>
            <p:cNvSpPr txBox="1"/>
            <p:nvPr/>
          </p:nvSpPr>
          <p:spPr>
            <a:xfrm>
              <a:off x="2632446" y="3565442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D09AA93-A8B5-23D6-C1E9-7A69B918B387}"/>
                </a:ext>
              </a:extLst>
            </p:cNvPr>
            <p:cNvSpPr txBox="1"/>
            <p:nvPr/>
          </p:nvSpPr>
          <p:spPr>
            <a:xfrm>
              <a:off x="3106898" y="39162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6EC23C2-34D2-00D5-97C4-305DDA704C7A}"/>
                </a:ext>
              </a:extLst>
            </p:cNvPr>
            <p:cNvSpPr txBox="1"/>
            <p:nvPr/>
          </p:nvSpPr>
          <p:spPr>
            <a:xfrm>
              <a:off x="3688852" y="3272451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FA53BAE-CF9B-A0F6-F66A-C05BFE8327AC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A06834E-351D-2FD4-9500-917EA8719007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7A2B4A2-2D87-F926-F540-242EF185A019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1499D42-63AB-9DCE-E047-EF631FB11C41}"/>
                </a:ext>
              </a:extLst>
            </p:cNvPr>
            <p:cNvSpPr txBox="1"/>
            <p:nvPr/>
          </p:nvSpPr>
          <p:spPr>
            <a:xfrm>
              <a:off x="4622766" y="3483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9C01998-B771-7031-CAFA-CD3CEBFEB199}"/>
                </a:ext>
              </a:extLst>
            </p:cNvPr>
            <p:cNvSpPr txBox="1"/>
            <p:nvPr/>
          </p:nvSpPr>
          <p:spPr>
            <a:xfrm>
              <a:off x="5272488" y="364341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D73D651-21D1-CC74-466C-BADAF91D719B}"/>
                </a:ext>
              </a:extLst>
            </p:cNvPr>
            <p:cNvSpPr txBox="1"/>
            <p:nvPr/>
          </p:nvSpPr>
          <p:spPr>
            <a:xfrm>
              <a:off x="5622036" y="302737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2C0455A-5908-616F-C4DA-B659C80F91A5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D1D09CD-1C1C-E618-0D10-7FA62D0A42B3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98D4600-3081-0E04-C390-B767104ECA93}"/>
              </a:ext>
            </a:extLst>
          </p:cNvPr>
          <p:cNvSpPr txBox="1"/>
          <p:nvPr/>
        </p:nvSpPr>
        <p:spPr>
          <a:xfrm>
            <a:off x="8993274" y="3160528"/>
            <a:ext cx="263436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colored nodes are single-node trees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7B4A0-3D79-D78A-7CE9-DAC2B42ACAB1}"/>
              </a:ext>
            </a:extLst>
          </p:cNvPr>
          <p:cNvSpPr txBox="1"/>
          <p:nvPr/>
        </p:nvSpPr>
        <p:spPr>
          <a:xfrm>
            <a:off x="8993274" y="4180798"/>
            <a:ext cx="2634369" cy="175432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Edge (</a:t>
            </a:r>
            <a:r>
              <a:rPr lang="en-US" dirty="0" err="1"/>
              <a:t>c,f</a:t>
            </a:r>
            <a:r>
              <a:rPr lang="en-US" dirty="0"/>
              <a:t>) combines yellow and green trees into a single tree (colored yellow, assume that majority color is retained)</a:t>
            </a:r>
          </a:p>
        </p:txBody>
      </p:sp>
    </p:spTree>
    <p:extLst>
      <p:ext uri="{BB962C8B-B14F-4D97-AF65-F5344CB8AC3E}">
        <p14:creationId xmlns:p14="http://schemas.microsoft.com/office/powerpoint/2010/main" val="4226903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Kruskal’s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4357" y="1026506"/>
                <a:ext cx="11122818" cy="251299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Instead of maintaining a partial tree, maintain a forest that eventually becomes MST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Start with a forest of all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400" dirty="0"/>
                  <a:t> nodes and no edges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Consider edges in increasing order of weights and add an edge if it does not create a cycle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357" y="1026506"/>
                <a:ext cx="11122818" cy="2512998"/>
              </a:xfrm>
              <a:blipFill>
                <a:blip r:embed="rId2"/>
                <a:stretch>
                  <a:fillRect l="-768" t="-1211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D03887E8-E7F3-FB61-11C2-530ADA4D9EAA}"/>
              </a:ext>
            </a:extLst>
          </p:cNvPr>
          <p:cNvSpPr txBox="1"/>
          <p:nvPr/>
        </p:nvSpPr>
        <p:spPr>
          <a:xfrm>
            <a:off x="739078" y="3672979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203FF83-91ED-D84F-EBCD-8668803BB444}"/>
              </a:ext>
            </a:extLst>
          </p:cNvPr>
          <p:cNvGrpSpPr/>
          <p:nvPr/>
        </p:nvGrpSpPr>
        <p:grpSpPr>
          <a:xfrm>
            <a:off x="3874295" y="3539504"/>
            <a:ext cx="4443411" cy="2543645"/>
            <a:chOff x="1840497" y="2611418"/>
            <a:chExt cx="4443411" cy="2543645"/>
          </a:xfrm>
        </p:grpSpPr>
        <p:sp>
          <p:nvSpPr>
            <p:cNvPr id="54" name="Oval 6">
              <a:extLst>
                <a:ext uri="{FF2B5EF4-FFF2-40B4-BE49-F238E27FC236}">
                  <a16:creationId xmlns:a16="http://schemas.microsoft.com/office/drawing/2014/main" id="{56B086ED-EA59-109B-B015-CC6CB481E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55" name="Oval 6">
              <a:extLst>
                <a:ext uri="{FF2B5EF4-FFF2-40B4-BE49-F238E27FC236}">
                  <a16:creationId xmlns:a16="http://schemas.microsoft.com/office/drawing/2014/main" id="{370EF4A1-FBB9-866C-F26A-2D7CEF881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56" name="Oval 6">
              <a:extLst>
                <a:ext uri="{FF2B5EF4-FFF2-40B4-BE49-F238E27FC236}">
                  <a16:creationId xmlns:a16="http://schemas.microsoft.com/office/drawing/2014/main" id="{DF1DD322-48A9-93F8-5BDA-EFAD80428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57" name="Oval 6">
              <a:extLst>
                <a:ext uri="{FF2B5EF4-FFF2-40B4-BE49-F238E27FC236}">
                  <a16:creationId xmlns:a16="http://schemas.microsoft.com/office/drawing/2014/main" id="{CF1CE1A2-CFD0-3CBA-9694-733FAC257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58" name="Oval 6">
              <a:extLst>
                <a:ext uri="{FF2B5EF4-FFF2-40B4-BE49-F238E27FC236}">
                  <a16:creationId xmlns:a16="http://schemas.microsoft.com/office/drawing/2014/main" id="{D3068BFA-5A7E-27B6-6CDC-F746B08E4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59" name="Oval 6">
              <a:extLst>
                <a:ext uri="{FF2B5EF4-FFF2-40B4-BE49-F238E27FC236}">
                  <a16:creationId xmlns:a16="http://schemas.microsoft.com/office/drawing/2014/main" id="{CD26D4FF-8E11-4727-C565-9F9F67985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60" name="Oval 6">
              <a:extLst>
                <a:ext uri="{FF2B5EF4-FFF2-40B4-BE49-F238E27FC236}">
                  <a16:creationId xmlns:a16="http://schemas.microsoft.com/office/drawing/2014/main" id="{FCF23E43-71FA-F2B9-7948-ACF37B80C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61" name="Oval 6">
              <a:extLst>
                <a:ext uri="{FF2B5EF4-FFF2-40B4-BE49-F238E27FC236}">
                  <a16:creationId xmlns:a16="http://schemas.microsoft.com/office/drawing/2014/main" id="{E6B1C37C-BD5B-F41E-4069-A48EE18E5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62" name="Oval 6">
              <a:extLst>
                <a:ext uri="{FF2B5EF4-FFF2-40B4-BE49-F238E27FC236}">
                  <a16:creationId xmlns:a16="http://schemas.microsoft.com/office/drawing/2014/main" id="{46E2366E-F435-9783-63CD-3E4752A9E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6570B96-6304-EF55-B168-A82CBD85908B}"/>
                </a:ext>
              </a:extLst>
            </p:cNvPr>
            <p:cNvCxnSpPr>
              <a:stCxn id="54" idx="7"/>
              <a:endCxn id="55" idx="3"/>
            </p:cNvCxnSpPr>
            <p:nvPr/>
          </p:nvCxnSpPr>
          <p:spPr>
            <a:xfrm flipV="1">
              <a:off x="2161277" y="3176822"/>
              <a:ext cx="710622" cy="607784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DC27072-BCE8-11E6-809D-F238B4C7BC94}"/>
                </a:ext>
              </a:extLst>
            </p:cNvPr>
            <p:cNvCxnSpPr>
              <a:stCxn id="55" idx="6"/>
              <a:endCxn id="56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447C99C-23B9-641A-EEDB-D8EB70C4C0FC}"/>
                </a:ext>
              </a:extLst>
            </p:cNvPr>
            <p:cNvCxnSpPr>
              <a:stCxn id="56" idx="6"/>
              <a:endCxn id="57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EDBBF5D-0762-5084-26E8-EECB1587FAEF}"/>
                </a:ext>
              </a:extLst>
            </p:cNvPr>
            <p:cNvCxnSpPr>
              <a:stCxn id="57" idx="5"/>
              <a:endCxn id="58" idx="1"/>
            </p:cNvCxnSpPr>
            <p:nvPr/>
          </p:nvCxnSpPr>
          <p:spPr>
            <a:xfrm>
              <a:off x="5411918" y="3176822"/>
              <a:ext cx="551210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6BDD1BB-FB05-7C33-0A2F-C2E59A011FB5}"/>
                </a:ext>
              </a:extLst>
            </p:cNvPr>
            <p:cNvCxnSpPr>
              <a:stCxn id="61" idx="7"/>
              <a:endCxn id="58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8C85E08-408D-1206-A2B9-163081B39C39}"/>
                </a:ext>
              </a:extLst>
            </p:cNvPr>
            <p:cNvCxnSpPr>
              <a:stCxn id="61" idx="2"/>
              <a:endCxn id="60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F09C2EF-808D-F52F-18F0-20F52B1C2C3D}"/>
                </a:ext>
              </a:extLst>
            </p:cNvPr>
            <p:cNvCxnSpPr>
              <a:stCxn id="60" idx="2"/>
              <a:endCxn id="59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F0D3A9D-49F7-F7B5-F947-B4778955D884}"/>
                </a:ext>
              </a:extLst>
            </p:cNvPr>
            <p:cNvCxnSpPr>
              <a:stCxn id="59" idx="2"/>
              <a:endCxn id="54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C7840AD-A408-0537-F1F7-1961853699E6}"/>
                </a:ext>
              </a:extLst>
            </p:cNvPr>
            <p:cNvCxnSpPr>
              <a:stCxn id="59" idx="0"/>
              <a:endCxn id="55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EEE489A-0255-23A2-8084-55EF2A840479}"/>
                </a:ext>
              </a:extLst>
            </p:cNvPr>
            <p:cNvCxnSpPr>
              <a:stCxn id="61" idx="0"/>
              <a:endCxn id="57" idx="4"/>
            </p:cNvCxnSpPr>
            <p:nvPr/>
          </p:nvCxnSpPr>
          <p:spPr>
            <a:xfrm flipH="1" flipV="1">
              <a:off x="5279047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BC4FCA7-5DFA-7C7D-9301-340B002CC272}"/>
                </a:ext>
              </a:extLst>
            </p:cNvPr>
            <p:cNvCxnSpPr>
              <a:stCxn id="59" idx="7"/>
              <a:endCxn id="62" idx="3"/>
            </p:cNvCxnSpPr>
            <p:nvPr/>
          </p:nvCxnSpPr>
          <p:spPr>
            <a:xfrm flipV="1">
              <a:off x="3148340" y="4059402"/>
              <a:ext cx="402477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3BFC54-034E-80D7-3764-E62FD7141E1B}"/>
                </a:ext>
              </a:extLst>
            </p:cNvPr>
            <p:cNvCxnSpPr>
              <a:cxnSpLocks/>
              <a:stCxn id="60" idx="0"/>
              <a:endCxn id="62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28B61E3-FD96-59B3-84B5-F8888EAD7ABB}"/>
                </a:ext>
              </a:extLst>
            </p:cNvPr>
            <p:cNvCxnSpPr>
              <a:cxnSpLocks/>
              <a:stCxn id="62" idx="7"/>
              <a:endCxn id="56" idx="4"/>
            </p:cNvCxnSpPr>
            <p:nvPr/>
          </p:nvCxnSpPr>
          <p:spPr>
            <a:xfrm flipV="1">
              <a:off x="3816560" y="3233734"/>
              <a:ext cx="325349" cy="550872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B7D40F1-06CD-988B-CB1E-6905AC960133}"/>
                </a:ext>
              </a:extLst>
            </p:cNvPr>
            <p:cNvCxnSpPr>
              <a:stCxn id="56" idx="5"/>
              <a:endCxn id="61" idx="1"/>
            </p:cNvCxnSpPr>
            <p:nvPr/>
          </p:nvCxnSpPr>
          <p:spPr>
            <a:xfrm>
              <a:off x="4274780" y="3176822"/>
              <a:ext cx="882093" cy="1429786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F34DBE1-E7F2-C7E1-0EE9-C0559AE0F8EE}"/>
                </a:ext>
              </a:extLst>
            </p:cNvPr>
            <p:cNvSpPr txBox="1"/>
            <p:nvPr/>
          </p:nvSpPr>
          <p:spPr>
            <a:xfrm>
              <a:off x="2172039" y="31450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035C9C3-C93E-9E96-D233-695D9790215E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AD79F69-023C-45BA-6BDB-42ECEDA6D383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553CA0D-6EF7-5BD6-7B12-BD544EFC935D}"/>
                </a:ext>
              </a:extLst>
            </p:cNvPr>
            <p:cNvSpPr txBox="1"/>
            <p:nvPr/>
          </p:nvSpPr>
          <p:spPr>
            <a:xfrm>
              <a:off x="2632446" y="3565442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D09AA93-A8B5-23D6-C1E9-7A69B918B387}"/>
                </a:ext>
              </a:extLst>
            </p:cNvPr>
            <p:cNvSpPr txBox="1"/>
            <p:nvPr/>
          </p:nvSpPr>
          <p:spPr>
            <a:xfrm>
              <a:off x="3106898" y="39162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6EC23C2-34D2-00D5-97C4-305DDA704C7A}"/>
                </a:ext>
              </a:extLst>
            </p:cNvPr>
            <p:cNvSpPr txBox="1"/>
            <p:nvPr/>
          </p:nvSpPr>
          <p:spPr>
            <a:xfrm>
              <a:off x="3688852" y="3272451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FA53BAE-CF9B-A0F6-F66A-C05BFE8327AC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A06834E-351D-2FD4-9500-917EA8719007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7A2B4A2-2D87-F926-F540-242EF185A019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1499D42-63AB-9DCE-E047-EF631FB11C41}"/>
                </a:ext>
              </a:extLst>
            </p:cNvPr>
            <p:cNvSpPr txBox="1"/>
            <p:nvPr/>
          </p:nvSpPr>
          <p:spPr>
            <a:xfrm>
              <a:off x="4622766" y="3483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9C01998-B771-7031-CAFA-CD3CEBFEB199}"/>
                </a:ext>
              </a:extLst>
            </p:cNvPr>
            <p:cNvSpPr txBox="1"/>
            <p:nvPr/>
          </p:nvSpPr>
          <p:spPr>
            <a:xfrm>
              <a:off x="5272488" y="364341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D73D651-21D1-CC74-466C-BADAF91D719B}"/>
                </a:ext>
              </a:extLst>
            </p:cNvPr>
            <p:cNvSpPr txBox="1"/>
            <p:nvPr/>
          </p:nvSpPr>
          <p:spPr>
            <a:xfrm>
              <a:off x="5622036" y="302737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2C0455A-5908-616F-C4DA-B659C80F91A5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D1D09CD-1C1C-E618-0D10-7FA62D0A42B3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A83DFA0-8FE3-357A-9B03-7480854AAF49}"/>
              </a:ext>
            </a:extLst>
          </p:cNvPr>
          <p:cNvSpPr txBox="1"/>
          <p:nvPr/>
        </p:nvSpPr>
        <p:spPr>
          <a:xfrm>
            <a:off x="8993274" y="3160528"/>
            <a:ext cx="263436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colored nodes are single-node trees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3A5CF9-49A9-49C8-3944-2CE7E474ACD5}"/>
              </a:ext>
            </a:extLst>
          </p:cNvPr>
          <p:cNvSpPr txBox="1"/>
          <p:nvPr/>
        </p:nvSpPr>
        <p:spPr>
          <a:xfrm>
            <a:off x="9021022" y="4009449"/>
            <a:ext cx="263436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forms a green-colored tree</a:t>
            </a:r>
          </a:p>
        </p:txBody>
      </p:sp>
    </p:spTree>
    <p:extLst>
      <p:ext uri="{BB962C8B-B14F-4D97-AF65-F5344CB8AC3E}">
        <p14:creationId xmlns:p14="http://schemas.microsoft.com/office/powerpoint/2010/main" val="3930835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Kruskal’s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4357" y="1026506"/>
                <a:ext cx="11122818" cy="251299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Instead of maintaining a partial tree, maintain a forest that eventually becomes MST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Start with a forest of all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400" dirty="0"/>
                  <a:t> nodes and no edges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Consider edges in increasing order of weights and add an edge if it does not create a cycle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357" y="1026506"/>
                <a:ext cx="11122818" cy="2512998"/>
              </a:xfrm>
              <a:blipFill>
                <a:blip r:embed="rId2"/>
                <a:stretch>
                  <a:fillRect l="-768" t="-1211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D03887E8-E7F3-FB61-11C2-530ADA4D9EAA}"/>
              </a:ext>
            </a:extLst>
          </p:cNvPr>
          <p:cNvSpPr txBox="1"/>
          <p:nvPr/>
        </p:nvSpPr>
        <p:spPr>
          <a:xfrm>
            <a:off x="739078" y="3672979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203FF83-91ED-D84F-EBCD-8668803BB444}"/>
              </a:ext>
            </a:extLst>
          </p:cNvPr>
          <p:cNvGrpSpPr/>
          <p:nvPr/>
        </p:nvGrpSpPr>
        <p:grpSpPr>
          <a:xfrm>
            <a:off x="3874295" y="3539504"/>
            <a:ext cx="4443411" cy="2543645"/>
            <a:chOff x="1840497" y="2611418"/>
            <a:chExt cx="4443411" cy="2543645"/>
          </a:xfrm>
        </p:grpSpPr>
        <p:sp>
          <p:nvSpPr>
            <p:cNvPr id="54" name="Oval 6">
              <a:extLst>
                <a:ext uri="{FF2B5EF4-FFF2-40B4-BE49-F238E27FC236}">
                  <a16:creationId xmlns:a16="http://schemas.microsoft.com/office/drawing/2014/main" id="{56B086ED-EA59-109B-B015-CC6CB481E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55" name="Oval 6">
              <a:extLst>
                <a:ext uri="{FF2B5EF4-FFF2-40B4-BE49-F238E27FC236}">
                  <a16:creationId xmlns:a16="http://schemas.microsoft.com/office/drawing/2014/main" id="{370EF4A1-FBB9-866C-F26A-2D7CEF881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56" name="Oval 6">
              <a:extLst>
                <a:ext uri="{FF2B5EF4-FFF2-40B4-BE49-F238E27FC236}">
                  <a16:creationId xmlns:a16="http://schemas.microsoft.com/office/drawing/2014/main" id="{DF1DD322-48A9-93F8-5BDA-EFAD80428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57" name="Oval 6">
              <a:extLst>
                <a:ext uri="{FF2B5EF4-FFF2-40B4-BE49-F238E27FC236}">
                  <a16:creationId xmlns:a16="http://schemas.microsoft.com/office/drawing/2014/main" id="{CF1CE1A2-CFD0-3CBA-9694-733FAC257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58" name="Oval 6">
              <a:extLst>
                <a:ext uri="{FF2B5EF4-FFF2-40B4-BE49-F238E27FC236}">
                  <a16:creationId xmlns:a16="http://schemas.microsoft.com/office/drawing/2014/main" id="{D3068BFA-5A7E-27B6-6CDC-F746B08E4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59" name="Oval 6">
              <a:extLst>
                <a:ext uri="{FF2B5EF4-FFF2-40B4-BE49-F238E27FC236}">
                  <a16:creationId xmlns:a16="http://schemas.microsoft.com/office/drawing/2014/main" id="{CD26D4FF-8E11-4727-C565-9F9F67985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60" name="Oval 6">
              <a:extLst>
                <a:ext uri="{FF2B5EF4-FFF2-40B4-BE49-F238E27FC236}">
                  <a16:creationId xmlns:a16="http://schemas.microsoft.com/office/drawing/2014/main" id="{FCF23E43-71FA-F2B9-7948-ACF37B80C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61" name="Oval 6">
              <a:extLst>
                <a:ext uri="{FF2B5EF4-FFF2-40B4-BE49-F238E27FC236}">
                  <a16:creationId xmlns:a16="http://schemas.microsoft.com/office/drawing/2014/main" id="{E6B1C37C-BD5B-F41E-4069-A48EE18E5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62" name="Oval 6">
              <a:extLst>
                <a:ext uri="{FF2B5EF4-FFF2-40B4-BE49-F238E27FC236}">
                  <a16:creationId xmlns:a16="http://schemas.microsoft.com/office/drawing/2014/main" id="{46E2366E-F435-9783-63CD-3E4752A9E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6570B96-6304-EF55-B168-A82CBD85908B}"/>
                </a:ext>
              </a:extLst>
            </p:cNvPr>
            <p:cNvCxnSpPr>
              <a:stCxn id="54" idx="7"/>
              <a:endCxn id="55" idx="3"/>
            </p:cNvCxnSpPr>
            <p:nvPr/>
          </p:nvCxnSpPr>
          <p:spPr>
            <a:xfrm flipV="1">
              <a:off x="2161277" y="3176822"/>
              <a:ext cx="710622" cy="607784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DC27072-BCE8-11E6-809D-F238B4C7BC94}"/>
                </a:ext>
              </a:extLst>
            </p:cNvPr>
            <p:cNvCxnSpPr>
              <a:stCxn id="55" idx="6"/>
              <a:endCxn id="56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447C99C-23B9-641A-EEDB-D8EB70C4C0FC}"/>
                </a:ext>
              </a:extLst>
            </p:cNvPr>
            <p:cNvCxnSpPr>
              <a:stCxn id="56" idx="6"/>
              <a:endCxn id="57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EDBBF5D-0762-5084-26E8-EECB1587FAEF}"/>
                </a:ext>
              </a:extLst>
            </p:cNvPr>
            <p:cNvCxnSpPr>
              <a:stCxn id="57" idx="5"/>
              <a:endCxn id="58" idx="1"/>
            </p:cNvCxnSpPr>
            <p:nvPr/>
          </p:nvCxnSpPr>
          <p:spPr>
            <a:xfrm>
              <a:off x="5411918" y="3176822"/>
              <a:ext cx="551210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6BDD1BB-FB05-7C33-0A2F-C2E59A011FB5}"/>
                </a:ext>
              </a:extLst>
            </p:cNvPr>
            <p:cNvCxnSpPr>
              <a:stCxn id="61" idx="7"/>
              <a:endCxn id="58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8C85E08-408D-1206-A2B9-163081B39C39}"/>
                </a:ext>
              </a:extLst>
            </p:cNvPr>
            <p:cNvCxnSpPr>
              <a:stCxn id="61" idx="2"/>
              <a:endCxn id="60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F09C2EF-808D-F52F-18F0-20F52B1C2C3D}"/>
                </a:ext>
              </a:extLst>
            </p:cNvPr>
            <p:cNvCxnSpPr>
              <a:stCxn id="60" idx="2"/>
              <a:endCxn id="59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F0D3A9D-49F7-F7B5-F947-B4778955D884}"/>
                </a:ext>
              </a:extLst>
            </p:cNvPr>
            <p:cNvCxnSpPr>
              <a:stCxn id="59" idx="2"/>
              <a:endCxn id="54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C7840AD-A408-0537-F1F7-1961853699E6}"/>
                </a:ext>
              </a:extLst>
            </p:cNvPr>
            <p:cNvCxnSpPr>
              <a:stCxn id="59" idx="0"/>
              <a:endCxn id="55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EEE489A-0255-23A2-8084-55EF2A840479}"/>
                </a:ext>
              </a:extLst>
            </p:cNvPr>
            <p:cNvCxnSpPr>
              <a:stCxn id="61" idx="0"/>
              <a:endCxn id="57" idx="4"/>
            </p:cNvCxnSpPr>
            <p:nvPr/>
          </p:nvCxnSpPr>
          <p:spPr>
            <a:xfrm flipH="1" flipV="1">
              <a:off x="5279047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BC4FCA7-5DFA-7C7D-9301-340B002CC272}"/>
                </a:ext>
              </a:extLst>
            </p:cNvPr>
            <p:cNvCxnSpPr>
              <a:stCxn id="59" idx="7"/>
              <a:endCxn id="62" idx="3"/>
            </p:cNvCxnSpPr>
            <p:nvPr/>
          </p:nvCxnSpPr>
          <p:spPr>
            <a:xfrm flipV="1">
              <a:off x="3148340" y="4059402"/>
              <a:ext cx="402477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3BFC54-034E-80D7-3764-E62FD7141E1B}"/>
                </a:ext>
              </a:extLst>
            </p:cNvPr>
            <p:cNvCxnSpPr>
              <a:cxnSpLocks/>
              <a:stCxn id="60" idx="0"/>
              <a:endCxn id="62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28B61E3-FD96-59B3-84B5-F8888EAD7ABB}"/>
                </a:ext>
              </a:extLst>
            </p:cNvPr>
            <p:cNvCxnSpPr>
              <a:cxnSpLocks/>
              <a:stCxn id="62" idx="7"/>
              <a:endCxn id="56" idx="4"/>
            </p:cNvCxnSpPr>
            <p:nvPr/>
          </p:nvCxnSpPr>
          <p:spPr>
            <a:xfrm flipV="1">
              <a:off x="3816560" y="3233734"/>
              <a:ext cx="325349" cy="550872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B7D40F1-06CD-988B-CB1E-6905AC960133}"/>
                </a:ext>
              </a:extLst>
            </p:cNvPr>
            <p:cNvCxnSpPr>
              <a:stCxn id="56" idx="5"/>
              <a:endCxn id="61" idx="1"/>
            </p:cNvCxnSpPr>
            <p:nvPr/>
          </p:nvCxnSpPr>
          <p:spPr>
            <a:xfrm>
              <a:off x="4274780" y="3176822"/>
              <a:ext cx="882093" cy="1429786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F34DBE1-E7F2-C7E1-0EE9-C0559AE0F8EE}"/>
                </a:ext>
              </a:extLst>
            </p:cNvPr>
            <p:cNvSpPr txBox="1"/>
            <p:nvPr/>
          </p:nvSpPr>
          <p:spPr>
            <a:xfrm>
              <a:off x="2172039" y="31450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035C9C3-C93E-9E96-D233-695D9790215E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AD79F69-023C-45BA-6BDB-42ECEDA6D383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553CA0D-6EF7-5BD6-7B12-BD544EFC935D}"/>
                </a:ext>
              </a:extLst>
            </p:cNvPr>
            <p:cNvSpPr txBox="1"/>
            <p:nvPr/>
          </p:nvSpPr>
          <p:spPr>
            <a:xfrm>
              <a:off x="2632446" y="3565442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D09AA93-A8B5-23D6-C1E9-7A69B918B387}"/>
                </a:ext>
              </a:extLst>
            </p:cNvPr>
            <p:cNvSpPr txBox="1"/>
            <p:nvPr/>
          </p:nvSpPr>
          <p:spPr>
            <a:xfrm>
              <a:off x="3106898" y="39162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6EC23C2-34D2-00D5-97C4-305DDA704C7A}"/>
                </a:ext>
              </a:extLst>
            </p:cNvPr>
            <p:cNvSpPr txBox="1"/>
            <p:nvPr/>
          </p:nvSpPr>
          <p:spPr>
            <a:xfrm>
              <a:off x="3688852" y="3272451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FA53BAE-CF9B-A0F6-F66A-C05BFE8327AC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A06834E-351D-2FD4-9500-917EA8719007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7A2B4A2-2D87-F926-F540-242EF185A019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1499D42-63AB-9DCE-E047-EF631FB11C41}"/>
                </a:ext>
              </a:extLst>
            </p:cNvPr>
            <p:cNvSpPr txBox="1"/>
            <p:nvPr/>
          </p:nvSpPr>
          <p:spPr>
            <a:xfrm>
              <a:off x="4622766" y="3483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9C01998-B771-7031-CAFA-CD3CEBFEB199}"/>
                </a:ext>
              </a:extLst>
            </p:cNvPr>
            <p:cNvSpPr txBox="1"/>
            <p:nvPr/>
          </p:nvSpPr>
          <p:spPr>
            <a:xfrm>
              <a:off x="5272488" y="364341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D73D651-21D1-CC74-466C-BADAF91D719B}"/>
                </a:ext>
              </a:extLst>
            </p:cNvPr>
            <p:cNvSpPr txBox="1"/>
            <p:nvPr/>
          </p:nvSpPr>
          <p:spPr>
            <a:xfrm>
              <a:off x="5622036" y="302737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2C0455A-5908-616F-C4DA-B659C80F91A5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D1D09CD-1C1C-E618-0D10-7FA62D0A42B3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A83DFA0-8FE3-357A-9B03-7480854AAF49}"/>
              </a:ext>
            </a:extLst>
          </p:cNvPr>
          <p:cNvSpPr txBox="1"/>
          <p:nvPr/>
        </p:nvSpPr>
        <p:spPr>
          <a:xfrm>
            <a:off x="8993274" y="3160528"/>
            <a:ext cx="263436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colored nodes are single-node trees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3A5CF9-49A9-49C8-3944-2CE7E474ACD5}"/>
              </a:ext>
            </a:extLst>
          </p:cNvPr>
          <p:cNvSpPr txBox="1"/>
          <p:nvPr/>
        </p:nvSpPr>
        <p:spPr>
          <a:xfrm>
            <a:off x="9021022" y="4009449"/>
            <a:ext cx="2634369" cy="147732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Assuming (</a:t>
            </a:r>
            <a:r>
              <a:rPr lang="en-US" dirty="0" err="1"/>
              <a:t>a,h</a:t>
            </a:r>
            <a:r>
              <a:rPr lang="en-US" dirty="0"/>
              <a:t>) wins tie-breaker, (</a:t>
            </a:r>
            <a:r>
              <a:rPr lang="en-US" dirty="0" err="1"/>
              <a:t>a,h</a:t>
            </a:r>
            <a:r>
              <a:rPr lang="en-US" dirty="0"/>
              <a:t>) combines yellow and green trees into a single yellow tree </a:t>
            </a:r>
          </a:p>
        </p:txBody>
      </p:sp>
    </p:spTree>
    <p:extLst>
      <p:ext uri="{BB962C8B-B14F-4D97-AF65-F5344CB8AC3E}">
        <p14:creationId xmlns:p14="http://schemas.microsoft.com/office/powerpoint/2010/main" val="3182161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Kruskal’s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4357" y="1026506"/>
                <a:ext cx="11122818" cy="251299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Instead of maintaining a partial tree, maintain a forest that eventually becomes MST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Start with a forest of all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400" dirty="0"/>
                  <a:t> nodes and no edges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Consider edges in increasing order of weights and add an edge if it does not create a cycle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357" y="1026506"/>
                <a:ext cx="11122818" cy="2512998"/>
              </a:xfrm>
              <a:blipFill>
                <a:blip r:embed="rId2"/>
                <a:stretch>
                  <a:fillRect l="-768" t="-1211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D03887E8-E7F3-FB61-11C2-530ADA4D9EAA}"/>
              </a:ext>
            </a:extLst>
          </p:cNvPr>
          <p:cNvSpPr txBox="1"/>
          <p:nvPr/>
        </p:nvSpPr>
        <p:spPr>
          <a:xfrm>
            <a:off x="739078" y="3672979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203FF83-91ED-D84F-EBCD-8668803BB444}"/>
              </a:ext>
            </a:extLst>
          </p:cNvPr>
          <p:cNvGrpSpPr/>
          <p:nvPr/>
        </p:nvGrpSpPr>
        <p:grpSpPr>
          <a:xfrm>
            <a:off x="3874295" y="3539504"/>
            <a:ext cx="4443411" cy="2543645"/>
            <a:chOff x="1840497" y="2611418"/>
            <a:chExt cx="4443411" cy="2543645"/>
          </a:xfrm>
        </p:grpSpPr>
        <p:sp>
          <p:nvSpPr>
            <p:cNvPr id="54" name="Oval 6">
              <a:extLst>
                <a:ext uri="{FF2B5EF4-FFF2-40B4-BE49-F238E27FC236}">
                  <a16:creationId xmlns:a16="http://schemas.microsoft.com/office/drawing/2014/main" id="{56B086ED-EA59-109B-B015-CC6CB481E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55" name="Oval 6">
              <a:extLst>
                <a:ext uri="{FF2B5EF4-FFF2-40B4-BE49-F238E27FC236}">
                  <a16:creationId xmlns:a16="http://schemas.microsoft.com/office/drawing/2014/main" id="{370EF4A1-FBB9-866C-F26A-2D7CEF881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56" name="Oval 6">
              <a:extLst>
                <a:ext uri="{FF2B5EF4-FFF2-40B4-BE49-F238E27FC236}">
                  <a16:creationId xmlns:a16="http://schemas.microsoft.com/office/drawing/2014/main" id="{DF1DD322-48A9-93F8-5BDA-EFAD80428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57" name="Oval 6">
              <a:extLst>
                <a:ext uri="{FF2B5EF4-FFF2-40B4-BE49-F238E27FC236}">
                  <a16:creationId xmlns:a16="http://schemas.microsoft.com/office/drawing/2014/main" id="{CF1CE1A2-CFD0-3CBA-9694-733FAC257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58" name="Oval 6">
              <a:extLst>
                <a:ext uri="{FF2B5EF4-FFF2-40B4-BE49-F238E27FC236}">
                  <a16:creationId xmlns:a16="http://schemas.microsoft.com/office/drawing/2014/main" id="{D3068BFA-5A7E-27B6-6CDC-F746B08E4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59" name="Oval 6">
              <a:extLst>
                <a:ext uri="{FF2B5EF4-FFF2-40B4-BE49-F238E27FC236}">
                  <a16:creationId xmlns:a16="http://schemas.microsoft.com/office/drawing/2014/main" id="{CD26D4FF-8E11-4727-C565-9F9F67985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60" name="Oval 6">
              <a:extLst>
                <a:ext uri="{FF2B5EF4-FFF2-40B4-BE49-F238E27FC236}">
                  <a16:creationId xmlns:a16="http://schemas.microsoft.com/office/drawing/2014/main" id="{FCF23E43-71FA-F2B9-7948-ACF37B80C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61" name="Oval 6">
              <a:extLst>
                <a:ext uri="{FF2B5EF4-FFF2-40B4-BE49-F238E27FC236}">
                  <a16:creationId xmlns:a16="http://schemas.microsoft.com/office/drawing/2014/main" id="{E6B1C37C-BD5B-F41E-4069-A48EE18E5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62" name="Oval 6">
              <a:extLst>
                <a:ext uri="{FF2B5EF4-FFF2-40B4-BE49-F238E27FC236}">
                  <a16:creationId xmlns:a16="http://schemas.microsoft.com/office/drawing/2014/main" id="{46E2366E-F435-9783-63CD-3E4752A9E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6570B96-6304-EF55-B168-A82CBD85908B}"/>
                </a:ext>
              </a:extLst>
            </p:cNvPr>
            <p:cNvCxnSpPr>
              <a:stCxn id="54" idx="7"/>
              <a:endCxn id="55" idx="3"/>
            </p:cNvCxnSpPr>
            <p:nvPr/>
          </p:nvCxnSpPr>
          <p:spPr>
            <a:xfrm flipV="1">
              <a:off x="2161277" y="3176822"/>
              <a:ext cx="710622" cy="607784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DC27072-BCE8-11E6-809D-F238B4C7BC94}"/>
                </a:ext>
              </a:extLst>
            </p:cNvPr>
            <p:cNvCxnSpPr>
              <a:stCxn id="55" idx="6"/>
              <a:endCxn id="56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447C99C-23B9-641A-EEDB-D8EB70C4C0FC}"/>
                </a:ext>
              </a:extLst>
            </p:cNvPr>
            <p:cNvCxnSpPr>
              <a:stCxn id="56" idx="6"/>
              <a:endCxn id="57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EDBBF5D-0762-5084-26E8-EECB1587FAEF}"/>
                </a:ext>
              </a:extLst>
            </p:cNvPr>
            <p:cNvCxnSpPr>
              <a:stCxn id="57" idx="5"/>
              <a:endCxn id="58" idx="1"/>
            </p:cNvCxnSpPr>
            <p:nvPr/>
          </p:nvCxnSpPr>
          <p:spPr>
            <a:xfrm>
              <a:off x="5411918" y="3176822"/>
              <a:ext cx="551210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6BDD1BB-FB05-7C33-0A2F-C2E59A011FB5}"/>
                </a:ext>
              </a:extLst>
            </p:cNvPr>
            <p:cNvCxnSpPr>
              <a:stCxn id="61" idx="7"/>
              <a:endCxn id="58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8C85E08-408D-1206-A2B9-163081B39C39}"/>
                </a:ext>
              </a:extLst>
            </p:cNvPr>
            <p:cNvCxnSpPr>
              <a:stCxn id="61" idx="2"/>
              <a:endCxn id="60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F09C2EF-808D-F52F-18F0-20F52B1C2C3D}"/>
                </a:ext>
              </a:extLst>
            </p:cNvPr>
            <p:cNvCxnSpPr>
              <a:stCxn id="60" idx="2"/>
              <a:endCxn id="59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F0D3A9D-49F7-F7B5-F947-B4778955D884}"/>
                </a:ext>
              </a:extLst>
            </p:cNvPr>
            <p:cNvCxnSpPr>
              <a:stCxn id="59" idx="2"/>
              <a:endCxn id="54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C7840AD-A408-0537-F1F7-1961853699E6}"/>
                </a:ext>
              </a:extLst>
            </p:cNvPr>
            <p:cNvCxnSpPr>
              <a:stCxn id="59" idx="0"/>
              <a:endCxn id="55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EEE489A-0255-23A2-8084-55EF2A840479}"/>
                </a:ext>
              </a:extLst>
            </p:cNvPr>
            <p:cNvCxnSpPr>
              <a:stCxn id="61" idx="0"/>
              <a:endCxn id="57" idx="4"/>
            </p:cNvCxnSpPr>
            <p:nvPr/>
          </p:nvCxnSpPr>
          <p:spPr>
            <a:xfrm flipH="1" flipV="1">
              <a:off x="5279047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BC4FCA7-5DFA-7C7D-9301-340B002CC272}"/>
                </a:ext>
              </a:extLst>
            </p:cNvPr>
            <p:cNvCxnSpPr>
              <a:stCxn id="59" idx="7"/>
              <a:endCxn id="62" idx="3"/>
            </p:cNvCxnSpPr>
            <p:nvPr/>
          </p:nvCxnSpPr>
          <p:spPr>
            <a:xfrm flipV="1">
              <a:off x="3148340" y="4059402"/>
              <a:ext cx="402477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3BFC54-034E-80D7-3764-E62FD7141E1B}"/>
                </a:ext>
              </a:extLst>
            </p:cNvPr>
            <p:cNvCxnSpPr>
              <a:cxnSpLocks/>
              <a:stCxn id="60" idx="0"/>
              <a:endCxn id="62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28B61E3-FD96-59B3-84B5-F8888EAD7ABB}"/>
                </a:ext>
              </a:extLst>
            </p:cNvPr>
            <p:cNvCxnSpPr>
              <a:cxnSpLocks/>
              <a:stCxn id="62" idx="7"/>
              <a:endCxn id="56" idx="4"/>
            </p:cNvCxnSpPr>
            <p:nvPr/>
          </p:nvCxnSpPr>
          <p:spPr>
            <a:xfrm flipV="1">
              <a:off x="3816560" y="3233734"/>
              <a:ext cx="325349" cy="550872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B7D40F1-06CD-988B-CB1E-6905AC960133}"/>
                </a:ext>
              </a:extLst>
            </p:cNvPr>
            <p:cNvCxnSpPr>
              <a:stCxn id="56" idx="5"/>
              <a:endCxn id="61" idx="1"/>
            </p:cNvCxnSpPr>
            <p:nvPr/>
          </p:nvCxnSpPr>
          <p:spPr>
            <a:xfrm>
              <a:off x="4274780" y="3176822"/>
              <a:ext cx="882093" cy="1429786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F34DBE1-E7F2-C7E1-0EE9-C0559AE0F8EE}"/>
                </a:ext>
              </a:extLst>
            </p:cNvPr>
            <p:cNvSpPr txBox="1"/>
            <p:nvPr/>
          </p:nvSpPr>
          <p:spPr>
            <a:xfrm>
              <a:off x="2172039" y="31450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035C9C3-C93E-9E96-D233-695D9790215E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AD79F69-023C-45BA-6BDB-42ECEDA6D383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553CA0D-6EF7-5BD6-7B12-BD544EFC935D}"/>
                </a:ext>
              </a:extLst>
            </p:cNvPr>
            <p:cNvSpPr txBox="1"/>
            <p:nvPr/>
          </p:nvSpPr>
          <p:spPr>
            <a:xfrm>
              <a:off x="2632446" y="3565442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D09AA93-A8B5-23D6-C1E9-7A69B918B387}"/>
                </a:ext>
              </a:extLst>
            </p:cNvPr>
            <p:cNvSpPr txBox="1"/>
            <p:nvPr/>
          </p:nvSpPr>
          <p:spPr>
            <a:xfrm>
              <a:off x="3106898" y="39162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6EC23C2-34D2-00D5-97C4-305DDA704C7A}"/>
                </a:ext>
              </a:extLst>
            </p:cNvPr>
            <p:cNvSpPr txBox="1"/>
            <p:nvPr/>
          </p:nvSpPr>
          <p:spPr>
            <a:xfrm>
              <a:off x="3688852" y="3272451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FA53BAE-CF9B-A0F6-F66A-C05BFE8327AC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A06834E-351D-2FD4-9500-917EA8719007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7A2B4A2-2D87-F926-F540-242EF185A019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1499D42-63AB-9DCE-E047-EF631FB11C41}"/>
                </a:ext>
              </a:extLst>
            </p:cNvPr>
            <p:cNvSpPr txBox="1"/>
            <p:nvPr/>
          </p:nvSpPr>
          <p:spPr>
            <a:xfrm>
              <a:off x="4622766" y="3483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9C01998-B771-7031-CAFA-CD3CEBFEB199}"/>
                </a:ext>
              </a:extLst>
            </p:cNvPr>
            <p:cNvSpPr txBox="1"/>
            <p:nvPr/>
          </p:nvSpPr>
          <p:spPr>
            <a:xfrm>
              <a:off x="5272488" y="364341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D73D651-21D1-CC74-466C-BADAF91D719B}"/>
                </a:ext>
              </a:extLst>
            </p:cNvPr>
            <p:cNvSpPr txBox="1"/>
            <p:nvPr/>
          </p:nvSpPr>
          <p:spPr>
            <a:xfrm>
              <a:off x="5622036" y="302737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2C0455A-5908-616F-C4DA-B659C80F91A5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D1D09CD-1C1C-E618-0D10-7FA62D0A42B3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A83DFA0-8FE3-357A-9B03-7480854AAF49}"/>
              </a:ext>
            </a:extLst>
          </p:cNvPr>
          <p:cNvSpPr txBox="1"/>
          <p:nvPr/>
        </p:nvSpPr>
        <p:spPr>
          <a:xfrm>
            <a:off x="8993274" y="3160528"/>
            <a:ext cx="263436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colored nodes are single-node trees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DB8C61-2F43-D9C7-99F5-98E310AD8F1D}"/>
              </a:ext>
            </a:extLst>
          </p:cNvPr>
          <p:cNvSpPr/>
          <p:nvPr/>
        </p:nvSpPr>
        <p:spPr>
          <a:xfrm rot="20729921" flipH="1" flipV="1">
            <a:off x="5213092" y="3829377"/>
            <a:ext cx="761321" cy="293240"/>
          </a:xfrm>
          <a:custGeom>
            <a:avLst/>
            <a:gdLst>
              <a:gd name="connsiteX0" fmla="*/ 0 w 761321"/>
              <a:gd name="connsiteY0" fmla="*/ 541318 h 1082635"/>
              <a:gd name="connsiteX1" fmla="*/ 380661 w 761321"/>
              <a:gd name="connsiteY1" fmla="*/ 0 h 1082635"/>
              <a:gd name="connsiteX2" fmla="*/ 761322 w 761321"/>
              <a:gd name="connsiteY2" fmla="*/ 541318 h 1082635"/>
              <a:gd name="connsiteX3" fmla="*/ 380661 w 761321"/>
              <a:gd name="connsiteY3" fmla="*/ 1082636 h 1082635"/>
              <a:gd name="connsiteX4" fmla="*/ 0 w 761321"/>
              <a:gd name="connsiteY4" fmla="*/ 541318 h 1082635"/>
              <a:gd name="connsiteX0" fmla="*/ 13904 w 924665"/>
              <a:gd name="connsiteY0" fmla="*/ 541318 h 1424280"/>
              <a:gd name="connsiteX1" fmla="*/ 394565 w 924665"/>
              <a:gd name="connsiteY1" fmla="*/ 0 h 1424280"/>
              <a:gd name="connsiteX2" fmla="*/ 775226 w 924665"/>
              <a:gd name="connsiteY2" fmla="*/ 541318 h 1424280"/>
              <a:gd name="connsiteX3" fmla="*/ 846741 w 924665"/>
              <a:gd name="connsiteY3" fmla="*/ 1424280 h 1424280"/>
              <a:gd name="connsiteX4" fmla="*/ 13904 w 924665"/>
              <a:gd name="connsiteY4" fmla="*/ 541318 h 1424280"/>
              <a:gd name="connsiteX0" fmla="*/ 114686 w 1025447"/>
              <a:gd name="connsiteY0" fmla="*/ 581512 h 1464474"/>
              <a:gd name="connsiteX1" fmla="*/ 143654 w 1025447"/>
              <a:gd name="connsiteY1" fmla="*/ 0 h 1464474"/>
              <a:gd name="connsiteX2" fmla="*/ 876008 w 1025447"/>
              <a:gd name="connsiteY2" fmla="*/ 581512 h 1464474"/>
              <a:gd name="connsiteX3" fmla="*/ 947523 w 1025447"/>
              <a:gd name="connsiteY3" fmla="*/ 1464474 h 1464474"/>
              <a:gd name="connsiteX4" fmla="*/ 114686 w 1025447"/>
              <a:gd name="connsiteY4" fmla="*/ 581512 h 1464474"/>
              <a:gd name="connsiteX0" fmla="*/ 75063 w 923980"/>
              <a:gd name="connsiteY0" fmla="*/ 593758 h 1478711"/>
              <a:gd name="connsiteX1" fmla="*/ 104031 w 923980"/>
              <a:gd name="connsiteY1" fmla="*/ 12246 h 1478711"/>
              <a:gd name="connsiteX2" fmla="*/ 645466 w 923980"/>
              <a:gd name="connsiteY2" fmla="*/ 332501 h 1478711"/>
              <a:gd name="connsiteX3" fmla="*/ 907900 w 923980"/>
              <a:gd name="connsiteY3" fmla="*/ 1476720 h 1478711"/>
              <a:gd name="connsiteX4" fmla="*/ 75063 w 923980"/>
              <a:gd name="connsiteY4" fmla="*/ 593758 h 1478711"/>
              <a:gd name="connsiteX0" fmla="*/ 75063 w 931996"/>
              <a:gd name="connsiteY0" fmla="*/ 593758 h 1478711"/>
              <a:gd name="connsiteX1" fmla="*/ 104031 w 931996"/>
              <a:gd name="connsiteY1" fmla="*/ 12246 h 1478711"/>
              <a:gd name="connsiteX2" fmla="*/ 645466 w 931996"/>
              <a:gd name="connsiteY2" fmla="*/ 332501 h 1478711"/>
              <a:gd name="connsiteX3" fmla="*/ 907900 w 931996"/>
              <a:gd name="connsiteY3" fmla="*/ 1476720 h 1478711"/>
              <a:gd name="connsiteX4" fmla="*/ 75063 w 931996"/>
              <a:gd name="connsiteY4" fmla="*/ 593758 h 1478711"/>
              <a:gd name="connsiteX0" fmla="*/ 81111 w 962596"/>
              <a:gd name="connsiteY0" fmla="*/ 583632 h 1468452"/>
              <a:gd name="connsiteX1" fmla="*/ 110079 w 962596"/>
              <a:gd name="connsiteY1" fmla="*/ 2120 h 1468452"/>
              <a:gd name="connsiteX2" fmla="*/ 772094 w 962596"/>
              <a:gd name="connsiteY2" fmla="*/ 784599 h 1468452"/>
              <a:gd name="connsiteX3" fmla="*/ 913948 w 962596"/>
              <a:gd name="connsiteY3" fmla="*/ 1466594 h 1468452"/>
              <a:gd name="connsiteX4" fmla="*/ 81111 w 962596"/>
              <a:gd name="connsiteY4" fmla="*/ 583632 h 1468452"/>
              <a:gd name="connsiteX0" fmla="*/ 137519 w 1019004"/>
              <a:gd name="connsiteY0" fmla="*/ 586004 h 1470824"/>
              <a:gd name="connsiteX1" fmla="*/ 166487 w 1019004"/>
              <a:gd name="connsiteY1" fmla="*/ 4492 h 1470824"/>
              <a:gd name="connsiteX2" fmla="*/ 828502 w 1019004"/>
              <a:gd name="connsiteY2" fmla="*/ 786971 h 1470824"/>
              <a:gd name="connsiteX3" fmla="*/ 970356 w 1019004"/>
              <a:gd name="connsiteY3" fmla="*/ 1468966 h 1470824"/>
              <a:gd name="connsiteX4" fmla="*/ 137519 w 1019004"/>
              <a:gd name="connsiteY4" fmla="*/ 586004 h 1470824"/>
              <a:gd name="connsiteX0" fmla="*/ 52589 w 934074"/>
              <a:gd name="connsiteY0" fmla="*/ 583281 h 1468101"/>
              <a:gd name="connsiteX1" fmla="*/ 81557 w 934074"/>
              <a:gd name="connsiteY1" fmla="*/ 1769 h 1468101"/>
              <a:gd name="connsiteX2" fmla="*/ 743572 w 934074"/>
              <a:gd name="connsiteY2" fmla="*/ 784248 h 1468101"/>
              <a:gd name="connsiteX3" fmla="*/ 885426 w 934074"/>
              <a:gd name="connsiteY3" fmla="*/ 1466243 h 1468101"/>
              <a:gd name="connsiteX4" fmla="*/ 52589 w 934074"/>
              <a:gd name="connsiteY4" fmla="*/ 583281 h 1468101"/>
              <a:gd name="connsiteX0" fmla="*/ 126411 w 878491"/>
              <a:gd name="connsiteY0" fmla="*/ 822740 h 1464610"/>
              <a:gd name="connsiteX1" fmla="*/ 34799 w 878491"/>
              <a:gd name="connsiteY1" fmla="*/ 68 h 1464610"/>
              <a:gd name="connsiteX2" fmla="*/ 696814 w 878491"/>
              <a:gd name="connsiteY2" fmla="*/ 782547 h 1464610"/>
              <a:gd name="connsiteX3" fmla="*/ 838668 w 878491"/>
              <a:gd name="connsiteY3" fmla="*/ 1464542 h 1464610"/>
              <a:gd name="connsiteX4" fmla="*/ 126411 w 878491"/>
              <a:gd name="connsiteY4" fmla="*/ 822740 h 146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491" h="1464610">
                <a:moveTo>
                  <a:pt x="126411" y="822740"/>
                </a:moveTo>
                <a:cubicBezTo>
                  <a:pt x="62772" y="659048"/>
                  <a:pt x="-60268" y="6767"/>
                  <a:pt x="34799" y="68"/>
                </a:cubicBezTo>
                <a:cubicBezTo>
                  <a:pt x="129866" y="-6631"/>
                  <a:pt x="696814" y="483585"/>
                  <a:pt x="696814" y="782547"/>
                </a:cubicBezTo>
                <a:cubicBezTo>
                  <a:pt x="847540" y="1071460"/>
                  <a:pt x="933735" y="1457843"/>
                  <a:pt x="838668" y="1464542"/>
                </a:cubicBezTo>
                <a:cubicBezTo>
                  <a:pt x="743601" y="1471241"/>
                  <a:pt x="190050" y="986432"/>
                  <a:pt x="126411" y="82274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B51CE4-6BF8-78AD-3680-476D805085D5}"/>
              </a:ext>
            </a:extLst>
          </p:cNvPr>
          <p:cNvCxnSpPr>
            <a:cxnSpLocks/>
          </p:cNvCxnSpPr>
          <p:nvPr/>
        </p:nvCxnSpPr>
        <p:spPr>
          <a:xfrm flipV="1">
            <a:off x="3833336" y="4091804"/>
            <a:ext cx="1668987" cy="412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1BD0D7D-D82F-9C1C-D08D-E5A6CAB03BD8}"/>
              </a:ext>
            </a:extLst>
          </p:cNvPr>
          <p:cNvSpPr txBox="1"/>
          <p:nvPr/>
        </p:nvSpPr>
        <p:spPr>
          <a:xfrm>
            <a:off x="553825" y="4298156"/>
            <a:ext cx="3190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Cannot add this edge</a:t>
            </a:r>
          </a:p>
        </p:txBody>
      </p:sp>
    </p:spTree>
    <p:extLst>
      <p:ext uri="{BB962C8B-B14F-4D97-AF65-F5344CB8AC3E}">
        <p14:creationId xmlns:p14="http://schemas.microsoft.com/office/powerpoint/2010/main" val="2207359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Minimum-Cost Communication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823209"/>
            <a:ext cx="10667163" cy="54868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The number of direct link should be as small as possible</a:t>
            </a:r>
          </a:p>
          <a:p>
            <a:pPr>
              <a:lnSpc>
                <a:spcPct val="150000"/>
              </a:lnSpc>
            </a:pPr>
            <a:r>
              <a:rPr lang="en-US" sz="2200" u="sng" dirty="0"/>
              <a:t>Property 1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C00000"/>
                </a:solidFill>
              </a:rPr>
              <a:t>Acyclic</a:t>
            </a:r>
            <a:r>
              <a:rPr lang="en-US" sz="2200" dirty="0"/>
              <a:t>. (The cheapest network is a tree)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A bicycle leaning against a tree&#10;&#10;Description automatically generated">
            <a:extLst>
              <a:ext uri="{FF2B5EF4-FFF2-40B4-BE49-F238E27FC236}">
                <a16:creationId xmlns:a16="http://schemas.microsoft.com/office/drawing/2014/main" id="{C182B4FB-DE33-C292-DEA0-0B2B5028C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087" y="2743084"/>
            <a:ext cx="4196113" cy="29632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123F70-62F3-6C78-9E2E-0B85D444F346}"/>
              </a:ext>
            </a:extLst>
          </p:cNvPr>
          <p:cNvSpPr txBox="1"/>
          <p:nvPr/>
        </p:nvSpPr>
        <p:spPr>
          <a:xfrm>
            <a:off x="950667" y="3684971"/>
            <a:ext cx="4835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tree has no cycle (unlike this)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37666-AF67-2394-5C19-D4BB0975E1C1}"/>
              </a:ext>
            </a:extLst>
          </p:cNvPr>
          <p:cNvSpPr txBox="1"/>
          <p:nvPr/>
        </p:nvSpPr>
        <p:spPr>
          <a:xfrm>
            <a:off x="181999" y="6029231"/>
            <a:ext cx="1197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https://www.dailymail.co.uk/news/article-2255706/Amazing-images-bikes-left-long-trees-them.html</a:t>
            </a:r>
          </a:p>
        </p:txBody>
      </p:sp>
    </p:spTree>
    <p:extLst>
      <p:ext uri="{BB962C8B-B14F-4D97-AF65-F5344CB8AC3E}">
        <p14:creationId xmlns:p14="http://schemas.microsoft.com/office/powerpoint/2010/main" val="1029559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Kruskal’s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4357" y="1026506"/>
                <a:ext cx="11122818" cy="251299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Instead of maintaining a partial tree, maintain a forest that eventually becomes MST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Start with a forest of all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400" dirty="0"/>
                  <a:t> nodes and no edges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Consider edges in increasing order of weights and add an edge if it does not create a cycle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357" y="1026506"/>
                <a:ext cx="11122818" cy="2512998"/>
              </a:xfrm>
              <a:blipFill>
                <a:blip r:embed="rId2"/>
                <a:stretch>
                  <a:fillRect l="-768" t="-1211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D03887E8-E7F3-FB61-11C2-530ADA4D9EAA}"/>
              </a:ext>
            </a:extLst>
          </p:cNvPr>
          <p:cNvSpPr txBox="1"/>
          <p:nvPr/>
        </p:nvSpPr>
        <p:spPr>
          <a:xfrm>
            <a:off x="739078" y="3672979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203FF83-91ED-D84F-EBCD-8668803BB444}"/>
              </a:ext>
            </a:extLst>
          </p:cNvPr>
          <p:cNvGrpSpPr/>
          <p:nvPr/>
        </p:nvGrpSpPr>
        <p:grpSpPr>
          <a:xfrm>
            <a:off x="3874295" y="3539504"/>
            <a:ext cx="4443411" cy="2543645"/>
            <a:chOff x="1840497" y="2611418"/>
            <a:chExt cx="4443411" cy="2543645"/>
          </a:xfrm>
        </p:grpSpPr>
        <p:sp>
          <p:nvSpPr>
            <p:cNvPr id="54" name="Oval 6">
              <a:extLst>
                <a:ext uri="{FF2B5EF4-FFF2-40B4-BE49-F238E27FC236}">
                  <a16:creationId xmlns:a16="http://schemas.microsoft.com/office/drawing/2014/main" id="{56B086ED-EA59-109B-B015-CC6CB481E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55" name="Oval 6">
              <a:extLst>
                <a:ext uri="{FF2B5EF4-FFF2-40B4-BE49-F238E27FC236}">
                  <a16:creationId xmlns:a16="http://schemas.microsoft.com/office/drawing/2014/main" id="{370EF4A1-FBB9-866C-F26A-2D7CEF881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56" name="Oval 6">
              <a:extLst>
                <a:ext uri="{FF2B5EF4-FFF2-40B4-BE49-F238E27FC236}">
                  <a16:creationId xmlns:a16="http://schemas.microsoft.com/office/drawing/2014/main" id="{DF1DD322-48A9-93F8-5BDA-EFAD80428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57" name="Oval 6">
              <a:extLst>
                <a:ext uri="{FF2B5EF4-FFF2-40B4-BE49-F238E27FC236}">
                  <a16:creationId xmlns:a16="http://schemas.microsoft.com/office/drawing/2014/main" id="{CF1CE1A2-CFD0-3CBA-9694-733FAC257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58" name="Oval 6">
              <a:extLst>
                <a:ext uri="{FF2B5EF4-FFF2-40B4-BE49-F238E27FC236}">
                  <a16:creationId xmlns:a16="http://schemas.microsoft.com/office/drawing/2014/main" id="{D3068BFA-5A7E-27B6-6CDC-F746B08E4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59" name="Oval 6">
              <a:extLst>
                <a:ext uri="{FF2B5EF4-FFF2-40B4-BE49-F238E27FC236}">
                  <a16:creationId xmlns:a16="http://schemas.microsoft.com/office/drawing/2014/main" id="{CD26D4FF-8E11-4727-C565-9F9F67985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60" name="Oval 6">
              <a:extLst>
                <a:ext uri="{FF2B5EF4-FFF2-40B4-BE49-F238E27FC236}">
                  <a16:creationId xmlns:a16="http://schemas.microsoft.com/office/drawing/2014/main" id="{FCF23E43-71FA-F2B9-7948-ACF37B80C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61" name="Oval 6">
              <a:extLst>
                <a:ext uri="{FF2B5EF4-FFF2-40B4-BE49-F238E27FC236}">
                  <a16:creationId xmlns:a16="http://schemas.microsoft.com/office/drawing/2014/main" id="{E6B1C37C-BD5B-F41E-4069-A48EE18E5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62" name="Oval 6">
              <a:extLst>
                <a:ext uri="{FF2B5EF4-FFF2-40B4-BE49-F238E27FC236}">
                  <a16:creationId xmlns:a16="http://schemas.microsoft.com/office/drawing/2014/main" id="{46E2366E-F435-9783-63CD-3E4752A9E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6570B96-6304-EF55-B168-A82CBD85908B}"/>
                </a:ext>
              </a:extLst>
            </p:cNvPr>
            <p:cNvCxnSpPr>
              <a:stCxn id="54" idx="7"/>
              <a:endCxn id="55" idx="3"/>
            </p:cNvCxnSpPr>
            <p:nvPr/>
          </p:nvCxnSpPr>
          <p:spPr>
            <a:xfrm flipV="1">
              <a:off x="2161277" y="3176822"/>
              <a:ext cx="710622" cy="607784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DC27072-BCE8-11E6-809D-F238B4C7BC94}"/>
                </a:ext>
              </a:extLst>
            </p:cNvPr>
            <p:cNvCxnSpPr>
              <a:stCxn id="55" idx="6"/>
              <a:endCxn id="56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447C99C-23B9-641A-EEDB-D8EB70C4C0FC}"/>
                </a:ext>
              </a:extLst>
            </p:cNvPr>
            <p:cNvCxnSpPr>
              <a:stCxn id="56" idx="6"/>
              <a:endCxn id="57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EDBBF5D-0762-5084-26E8-EECB1587FAEF}"/>
                </a:ext>
              </a:extLst>
            </p:cNvPr>
            <p:cNvCxnSpPr>
              <a:stCxn id="57" idx="5"/>
              <a:endCxn id="58" idx="1"/>
            </p:cNvCxnSpPr>
            <p:nvPr/>
          </p:nvCxnSpPr>
          <p:spPr>
            <a:xfrm>
              <a:off x="5411918" y="3176822"/>
              <a:ext cx="551210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6BDD1BB-FB05-7C33-0A2F-C2E59A011FB5}"/>
                </a:ext>
              </a:extLst>
            </p:cNvPr>
            <p:cNvCxnSpPr>
              <a:stCxn id="61" idx="7"/>
              <a:endCxn id="58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8C85E08-408D-1206-A2B9-163081B39C39}"/>
                </a:ext>
              </a:extLst>
            </p:cNvPr>
            <p:cNvCxnSpPr>
              <a:stCxn id="61" idx="2"/>
              <a:endCxn id="60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F09C2EF-808D-F52F-18F0-20F52B1C2C3D}"/>
                </a:ext>
              </a:extLst>
            </p:cNvPr>
            <p:cNvCxnSpPr>
              <a:stCxn id="60" idx="2"/>
              <a:endCxn id="59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F0D3A9D-49F7-F7B5-F947-B4778955D884}"/>
                </a:ext>
              </a:extLst>
            </p:cNvPr>
            <p:cNvCxnSpPr>
              <a:stCxn id="59" idx="2"/>
              <a:endCxn id="54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C7840AD-A408-0537-F1F7-1961853699E6}"/>
                </a:ext>
              </a:extLst>
            </p:cNvPr>
            <p:cNvCxnSpPr>
              <a:stCxn id="59" idx="0"/>
              <a:endCxn id="55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EEE489A-0255-23A2-8084-55EF2A840479}"/>
                </a:ext>
              </a:extLst>
            </p:cNvPr>
            <p:cNvCxnSpPr>
              <a:stCxn id="61" idx="0"/>
              <a:endCxn id="57" idx="4"/>
            </p:cNvCxnSpPr>
            <p:nvPr/>
          </p:nvCxnSpPr>
          <p:spPr>
            <a:xfrm flipH="1" flipV="1">
              <a:off x="5279047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BC4FCA7-5DFA-7C7D-9301-340B002CC272}"/>
                </a:ext>
              </a:extLst>
            </p:cNvPr>
            <p:cNvCxnSpPr>
              <a:stCxn id="59" idx="7"/>
              <a:endCxn id="62" idx="3"/>
            </p:cNvCxnSpPr>
            <p:nvPr/>
          </p:nvCxnSpPr>
          <p:spPr>
            <a:xfrm flipV="1">
              <a:off x="3148340" y="4059402"/>
              <a:ext cx="402477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3BFC54-034E-80D7-3764-E62FD7141E1B}"/>
                </a:ext>
              </a:extLst>
            </p:cNvPr>
            <p:cNvCxnSpPr>
              <a:cxnSpLocks/>
              <a:stCxn id="60" idx="0"/>
              <a:endCxn id="62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28B61E3-FD96-59B3-84B5-F8888EAD7ABB}"/>
                </a:ext>
              </a:extLst>
            </p:cNvPr>
            <p:cNvCxnSpPr>
              <a:cxnSpLocks/>
              <a:stCxn id="62" idx="7"/>
              <a:endCxn id="56" idx="4"/>
            </p:cNvCxnSpPr>
            <p:nvPr/>
          </p:nvCxnSpPr>
          <p:spPr>
            <a:xfrm flipV="1">
              <a:off x="3816560" y="3233734"/>
              <a:ext cx="325349" cy="550872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B7D40F1-06CD-988B-CB1E-6905AC960133}"/>
                </a:ext>
              </a:extLst>
            </p:cNvPr>
            <p:cNvCxnSpPr>
              <a:stCxn id="56" idx="5"/>
              <a:endCxn id="61" idx="1"/>
            </p:cNvCxnSpPr>
            <p:nvPr/>
          </p:nvCxnSpPr>
          <p:spPr>
            <a:xfrm>
              <a:off x="4274780" y="3176822"/>
              <a:ext cx="882093" cy="1429786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F34DBE1-E7F2-C7E1-0EE9-C0559AE0F8EE}"/>
                </a:ext>
              </a:extLst>
            </p:cNvPr>
            <p:cNvSpPr txBox="1"/>
            <p:nvPr/>
          </p:nvSpPr>
          <p:spPr>
            <a:xfrm>
              <a:off x="2172039" y="31450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035C9C3-C93E-9E96-D233-695D9790215E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AD79F69-023C-45BA-6BDB-42ECEDA6D383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553CA0D-6EF7-5BD6-7B12-BD544EFC935D}"/>
                </a:ext>
              </a:extLst>
            </p:cNvPr>
            <p:cNvSpPr txBox="1"/>
            <p:nvPr/>
          </p:nvSpPr>
          <p:spPr>
            <a:xfrm>
              <a:off x="2632446" y="3565442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D09AA93-A8B5-23D6-C1E9-7A69B918B387}"/>
                </a:ext>
              </a:extLst>
            </p:cNvPr>
            <p:cNvSpPr txBox="1"/>
            <p:nvPr/>
          </p:nvSpPr>
          <p:spPr>
            <a:xfrm>
              <a:off x="3106898" y="39162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6EC23C2-34D2-00D5-97C4-305DDA704C7A}"/>
                </a:ext>
              </a:extLst>
            </p:cNvPr>
            <p:cNvSpPr txBox="1"/>
            <p:nvPr/>
          </p:nvSpPr>
          <p:spPr>
            <a:xfrm>
              <a:off x="3688852" y="3272451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FA53BAE-CF9B-A0F6-F66A-C05BFE8327AC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A06834E-351D-2FD4-9500-917EA8719007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7A2B4A2-2D87-F926-F540-242EF185A019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1499D42-63AB-9DCE-E047-EF631FB11C41}"/>
                </a:ext>
              </a:extLst>
            </p:cNvPr>
            <p:cNvSpPr txBox="1"/>
            <p:nvPr/>
          </p:nvSpPr>
          <p:spPr>
            <a:xfrm>
              <a:off x="4622766" y="3483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9C01998-B771-7031-CAFA-CD3CEBFEB199}"/>
                </a:ext>
              </a:extLst>
            </p:cNvPr>
            <p:cNvSpPr txBox="1"/>
            <p:nvPr/>
          </p:nvSpPr>
          <p:spPr>
            <a:xfrm>
              <a:off x="5272488" y="364341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D73D651-21D1-CC74-466C-BADAF91D719B}"/>
                </a:ext>
              </a:extLst>
            </p:cNvPr>
            <p:cNvSpPr txBox="1"/>
            <p:nvPr/>
          </p:nvSpPr>
          <p:spPr>
            <a:xfrm>
              <a:off x="5622036" y="302737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2C0455A-5908-616F-C4DA-B659C80F91A5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D1D09CD-1C1C-E618-0D10-7FA62D0A42B3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A83DFA0-8FE3-357A-9B03-7480854AAF49}"/>
              </a:ext>
            </a:extLst>
          </p:cNvPr>
          <p:cNvSpPr txBox="1"/>
          <p:nvPr/>
        </p:nvSpPr>
        <p:spPr>
          <a:xfrm>
            <a:off x="8993274" y="3160528"/>
            <a:ext cx="263436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colored nodes are single-node trees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3A5CF9-49A9-49C8-3944-2CE7E474ACD5}"/>
              </a:ext>
            </a:extLst>
          </p:cNvPr>
          <p:cNvSpPr txBox="1"/>
          <p:nvPr/>
        </p:nvSpPr>
        <p:spPr>
          <a:xfrm>
            <a:off x="9021022" y="4009449"/>
            <a:ext cx="263436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c,d</a:t>
            </a:r>
            <a:r>
              <a:rPr lang="en-US" dirty="0"/>
              <a:t>) extends the yellow tree</a:t>
            </a:r>
          </a:p>
        </p:txBody>
      </p:sp>
    </p:spTree>
    <p:extLst>
      <p:ext uri="{BB962C8B-B14F-4D97-AF65-F5344CB8AC3E}">
        <p14:creationId xmlns:p14="http://schemas.microsoft.com/office/powerpoint/2010/main" val="9440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Kruskal’s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4357" y="1026506"/>
                <a:ext cx="11122818" cy="251299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Instead of maintaining a partial tree, maintain a forest that eventually becomes MST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Start with a forest of all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400" dirty="0"/>
                  <a:t> nodes and no edges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Consider edges in increasing order of weights and add an edge if it does not create a cycle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357" y="1026506"/>
                <a:ext cx="11122818" cy="2512998"/>
              </a:xfrm>
              <a:blipFill>
                <a:blip r:embed="rId2"/>
                <a:stretch>
                  <a:fillRect l="-768" t="-1211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D03887E8-E7F3-FB61-11C2-530ADA4D9EAA}"/>
              </a:ext>
            </a:extLst>
          </p:cNvPr>
          <p:cNvSpPr txBox="1"/>
          <p:nvPr/>
        </p:nvSpPr>
        <p:spPr>
          <a:xfrm>
            <a:off x="739078" y="3672979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203FF83-91ED-D84F-EBCD-8668803BB444}"/>
              </a:ext>
            </a:extLst>
          </p:cNvPr>
          <p:cNvGrpSpPr/>
          <p:nvPr/>
        </p:nvGrpSpPr>
        <p:grpSpPr>
          <a:xfrm>
            <a:off x="3874295" y="3539504"/>
            <a:ext cx="4443411" cy="2543645"/>
            <a:chOff x="1840497" y="2611418"/>
            <a:chExt cx="4443411" cy="2543645"/>
          </a:xfrm>
        </p:grpSpPr>
        <p:sp>
          <p:nvSpPr>
            <p:cNvPr id="54" name="Oval 6">
              <a:extLst>
                <a:ext uri="{FF2B5EF4-FFF2-40B4-BE49-F238E27FC236}">
                  <a16:creationId xmlns:a16="http://schemas.microsoft.com/office/drawing/2014/main" id="{56B086ED-EA59-109B-B015-CC6CB481E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55" name="Oval 6">
              <a:extLst>
                <a:ext uri="{FF2B5EF4-FFF2-40B4-BE49-F238E27FC236}">
                  <a16:creationId xmlns:a16="http://schemas.microsoft.com/office/drawing/2014/main" id="{370EF4A1-FBB9-866C-F26A-2D7CEF881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56" name="Oval 6">
              <a:extLst>
                <a:ext uri="{FF2B5EF4-FFF2-40B4-BE49-F238E27FC236}">
                  <a16:creationId xmlns:a16="http://schemas.microsoft.com/office/drawing/2014/main" id="{DF1DD322-48A9-93F8-5BDA-EFAD80428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57" name="Oval 6">
              <a:extLst>
                <a:ext uri="{FF2B5EF4-FFF2-40B4-BE49-F238E27FC236}">
                  <a16:creationId xmlns:a16="http://schemas.microsoft.com/office/drawing/2014/main" id="{CF1CE1A2-CFD0-3CBA-9694-733FAC257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58" name="Oval 6">
              <a:extLst>
                <a:ext uri="{FF2B5EF4-FFF2-40B4-BE49-F238E27FC236}">
                  <a16:creationId xmlns:a16="http://schemas.microsoft.com/office/drawing/2014/main" id="{D3068BFA-5A7E-27B6-6CDC-F746B08E4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59" name="Oval 6">
              <a:extLst>
                <a:ext uri="{FF2B5EF4-FFF2-40B4-BE49-F238E27FC236}">
                  <a16:creationId xmlns:a16="http://schemas.microsoft.com/office/drawing/2014/main" id="{CD26D4FF-8E11-4727-C565-9F9F67985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60" name="Oval 6">
              <a:extLst>
                <a:ext uri="{FF2B5EF4-FFF2-40B4-BE49-F238E27FC236}">
                  <a16:creationId xmlns:a16="http://schemas.microsoft.com/office/drawing/2014/main" id="{FCF23E43-71FA-F2B9-7948-ACF37B80C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61" name="Oval 6">
              <a:extLst>
                <a:ext uri="{FF2B5EF4-FFF2-40B4-BE49-F238E27FC236}">
                  <a16:creationId xmlns:a16="http://schemas.microsoft.com/office/drawing/2014/main" id="{E6B1C37C-BD5B-F41E-4069-A48EE18E5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62" name="Oval 6">
              <a:extLst>
                <a:ext uri="{FF2B5EF4-FFF2-40B4-BE49-F238E27FC236}">
                  <a16:creationId xmlns:a16="http://schemas.microsoft.com/office/drawing/2014/main" id="{46E2366E-F435-9783-63CD-3E4752A9E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6570B96-6304-EF55-B168-A82CBD85908B}"/>
                </a:ext>
              </a:extLst>
            </p:cNvPr>
            <p:cNvCxnSpPr>
              <a:stCxn id="54" idx="7"/>
              <a:endCxn id="55" idx="3"/>
            </p:cNvCxnSpPr>
            <p:nvPr/>
          </p:nvCxnSpPr>
          <p:spPr>
            <a:xfrm flipV="1">
              <a:off x="2161277" y="3176822"/>
              <a:ext cx="710622" cy="607784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DC27072-BCE8-11E6-809D-F238B4C7BC94}"/>
                </a:ext>
              </a:extLst>
            </p:cNvPr>
            <p:cNvCxnSpPr>
              <a:stCxn id="55" idx="6"/>
              <a:endCxn id="56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447C99C-23B9-641A-EEDB-D8EB70C4C0FC}"/>
                </a:ext>
              </a:extLst>
            </p:cNvPr>
            <p:cNvCxnSpPr>
              <a:stCxn id="56" idx="6"/>
              <a:endCxn id="57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EDBBF5D-0762-5084-26E8-EECB1587FAEF}"/>
                </a:ext>
              </a:extLst>
            </p:cNvPr>
            <p:cNvCxnSpPr>
              <a:stCxn id="57" idx="5"/>
              <a:endCxn id="58" idx="1"/>
            </p:cNvCxnSpPr>
            <p:nvPr/>
          </p:nvCxnSpPr>
          <p:spPr>
            <a:xfrm>
              <a:off x="5411918" y="3176822"/>
              <a:ext cx="551210" cy="607784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6BDD1BB-FB05-7C33-0A2F-C2E59A011FB5}"/>
                </a:ext>
              </a:extLst>
            </p:cNvPr>
            <p:cNvCxnSpPr>
              <a:stCxn id="61" idx="7"/>
              <a:endCxn id="58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8C85E08-408D-1206-A2B9-163081B39C39}"/>
                </a:ext>
              </a:extLst>
            </p:cNvPr>
            <p:cNvCxnSpPr>
              <a:stCxn id="61" idx="2"/>
              <a:endCxn id="60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F09C2EF-808D-F52F-18F0-20F52B1C2C3D}"/>
                </a:ext>
              </a:extLst>
            </p:cNvPr>
            <p:cNvCxnSpPr>
              <a:stCxn id="60" idx="2"/>
              <a:endCxn id="59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F0D3A9D-49F7-F7B5-F947-B4778955D884}"/>
                </a:ext>
              </a:extLst>
            </p:cNvPr>
            <p:cNvCxnSpPr>
              <a:stCxn id="59" idx="2"/>
              <a:endCxn id="54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C7840AD-A408-0537-F1F7-1961853699E6}"/>
                </a:ext>
              </a:extLst>
            </p:cNvPr>
            <p:cNvCxnSpPr>
              <a:stCxn id="59" idx="0"/>
              <a:endCxn id="55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EEE489A-0255-23A2-8084-55EF2A840479}"/>
                </a:ext>
              </a:extLst>
            </p:cNvPr>
            <p:cNvCxnSpPr>
              <a:stCxn id="61" idx="0"/>
              <a:endCxn id="57" idx="4"/>
            </p:cNvCxnSpPr>
            <p:nvPr/>
          </p:nvCxnSpPr>
          <p:spPr>
            <a:xfrm flipH="1" flipV="1">
              <a:off x="5279047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BC4FCA7-5DFA-7C7D-9301-340B002CC272}"/>
                </a:ext>
              </a:extLst>
            </p:cNvPr>
            <p:cNvCxnSpPr>
              <a:stCxn id="59" idx="7"/>
              <a:endCxn id="62" idx="3"/>
            </p:cNvCxnSpPr>
            <p:nvPr/>
          </p:nvCxnSpPr>
          <p:spPr>
            <a:xfrm flipV="1">
              <a:off x="3148340" y="4059402"/>
              <a:ext cx="402477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3BFC54-034E-80D7-3764-E62FD7141E1B}"/>
                </a:ext>
              </a:extLst>
            </p:cNvPr>
            <p:cNvCxnSpPr>
              <a:cxnSpLocks/>
              <a:stCxn id="60" idx="0"/>
              <a:endCxn id="62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28B61E3-FD96-59B3-84B5-F8888EAD7ABB}"/>
                </a:ext>
              </a:extLst>
            </p:cNvPr>
            <p:cNvCxnSpPr>
              <a:cxnSpLocks/>
              <a:stCxn id="62" idx="7"/>
              <a:endCxn id="56" idx="4"/>
            </p:cNvCxnSpPr>
            <p:nvPr/>
          </p:nvCxnSpPr>
          <p:spPr>
            <a:xfrm flipV="1">
              <a:off x="3816560" y="3233734"/>
              <a:ext cx="325349" cy="550872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B7D40F1-06CD-988B-CB1E-6905AC960133}"/>
                </a:ext>
              </a:extLst>
            </p:cNvPr>
            <p:cNvCxnSpPr>
              <a:stCxn id="56" idx="5"/>
              <a:endCxn id="61" idx="1"/>
            </p:cNvCxnSpPr>
            <p:nvPr/>
          </p:nvCxnSpPr>
          <p:spPr>
            <a:xfrm>
              <a:off x="4274780" y="3176822"/>
              <a:ext cx="882093" cy="1429786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F34DBE1-E7F2-C7E1-0EE9-C0559AE0F8EE}"/>
                </a:ext>
              </a:extLst>
            </p:cNvPr>
            <p:cNvSpPr txBox="1"/>
            <p:nvPr/>
          </p:nvSpPr>
          <p:spPr>
            <a:xfrm>
              <a:off x="2172039" y="31450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035C9C3-C93E-9E96-D233-695D9790215E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AD79F69-023C-45BA-6BDB-42ECEDA6D383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553CA0D-6EF7-5BD6-7B12-BD544EFC935D}"/>
                </a:ext>
              </a:extLst>
            </p:cNvPr>
            <p:cNvSpPr txBox="1"/>
            <p:nvPr/>
          </p:nvSpPr>
          <p:spPr>
            <a:xfrm>
              <a:off x="2632446" y="3565442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D09AA93-A8B5-23D6-C1E9-7A69B918B387}"/>
                </a:ext>
              </a:extLst>
            </p:cNvPr>
            <p:cNvSpPr txBox="1"/>
            <p:nvPr/>
          </p:nvSpPr>
          <p:spPr>
            <a:xfrm>
              <a:off x="3106898" y="39162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6EC23C2-34D2-00D5-97C4-305DDA704C7A}"/>
                </a:ext>
              </a:extLst>
            </p:cNvPr>
            <p:cNvSpPr txBox="1"/>
            <p:nvPr/>
          </p:nvSpPr>
          <p:spPr>
            <a:xfrm>
              <a:off x="3688852" y="3272451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FA53BAE-CF9B-A0F6-F66A-C05BFE8327AC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A06834E-351D-2FD4-9500-917EA8719007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7A2B4A2-2D87-F926-F540-242EF185A019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1499D42-63AB-9DCE-E047-EF631FB11C41}"/>
                </a:ext>
              </a:extLst>
            </p:cNvPr>
            <p:cNvSpPr txBox="1"/>
            <p:nvPr/>
          </p:nvSpPr>
          <p:spPr>
            <a:xfrm>
              <a:off x="4622766" y="3483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9C01998-B771-7031-CAFA-CD3CEBFEB199}"/>
                </a:ext>
              </a:extLst>
            </p:cNvPr>
            <p:cNvSpPr txBox="1"/>
            <p:nvPr/>
          </p:nvSpPr>
          <p:spPr>
            <a:xfrm>
              <a:off x="5272488" y="364341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D73D651-21D1-CC74-466C-BADAF91D719B}"/>
                </a:ext>
              </a:extLst>
            </p:cNvPr>
            <p:cNvSpPr txBox="1"/>
            <p:nvPr/>
          </p:nvSpPr>
          <p:spPr>
            <a:xfrm>
              <a:off x="5622036" y="302737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2C0455A-5908-616F-C4DA-B659C80F91A5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D1D09CD-1C1C-E618-0D10-7FA62D0A42B3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A83DFA0-8FE3-357A-9B03-7480854AAF49}"/>
              </a:ext>
            </a:extLst>
          </p:cNvPr>
          <p:cNvSpPr txBox="1"/>
          <p:nvPr/>
        </p:nvSpPr>
        <p:spPr>
          <a:xfrm>
            <a:off x="8993274" y="3160528"/>
            <a:ext cx="263436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colored nodes are single-node trees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3A5CF9-49A9-49C8-3944-2CE7E474ACD5}"/>
              </a:ext>
            </a:extLst>
          </p:cNvPr>
          <p:cNvSpPr txBox="1"/>
          <p:nvPr/>
        </p:nvSpPr>
        <p:spPr>
          <a:xfrm>
            <a:off x="9021022" y="4009449"/>
            <a:ext cx="263436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d,e</a:t>
            </a:r>
            <a:r>
              <a:rPr lang="en-US" dirty="0"/>
              <a:t>) extends the yellow tree</a:t>
            </a:r>
          </a:p>
        </p:txBody>
      </p:sp>
    </p:spTree>
    <p:extLst>
      <p:ext uri="{BB962C8B-B14F-4D97-AF65-F5344CB8AC3E}">
        <p14:creationId xmlns:p14="http://schemas.microsoft.com/office/powerpoint/2010/main" val="1419502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Kruskal’s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4357" y="1026506"/>
                <a:ext cx="11122818" cy="251299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Instead of maintaining a partial tree, maintain a forest that eventually becomes MST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Start with a forest of all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400" dirty="0"/>
                  <a:t> nodes and no edges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Consider edges in increasing order of weights and add an edge if it does not create a cycle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357" y="1026506"/>
                <a:ext cx="11122818" cy="2512998"/>
              </a:xfrm>
              <a:blipFill>
                <a:blip r:embed="rId2"/>
                <a:stretch>
                  <a:fillRect l="-768" t="-1211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D03887E8-E7F3-FB61-11C2-530ADA4D9EAA}"/>
              </a:ext>
            </a:extLst>
          </p:cNvPr>
          <p:cNvSpPr txBox="1"/>
          <p:nvPr/>
        </p:nvSpPr>
        <p:spPr>
          <a:xfrm>
            <a:off x="739078" y="3672979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203FF83-91ED-D84F-EBCD-8668803BB444}"/>
              </a:ext>
            </a:extLst>
          </p:cNvPr>
          <p:cNvGrpSpPr/>
          <p:nvPr/>
        </p:nvGrpSpPr>
        <p:grpSpPr>
          <a:xfrm>
            <a:off x="3874295" y="3539504"/>
            <a:ext cx="4443411" cy="2543645"/>
            <a:chOff x="1840497" y="2611418"/>
            <a:chExt cx="4443411" cy="2543645"/>
          </a:xfrm>
        </p:grpSpPr>
        <p:sp>
          <p:nvSpPr>
            <p:cNvPr id="54" name="Oval 6">
              <a:extLst>
                <a:ext uri="{FF2B5EF4-FFF2-40B4-BE49-F238E27FC236}">
                  <a16:creationId xmlns:a16="http://schemas.microsoft.com/office/drawing/2014/main" id="{56B086ED-EA59-109B-B015-CC6CB481E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55" name="Oval 6">
              <a:extLst>
                <a:ext uri="{FF2B5EF4-FFF2-40B4-BE49-F238E27FC236}">
                  <a16:creationId xmlns:a16="http://schemas.microsoft.com/office/drawing/2014/main" id="{370EF4A1-FBB9-866C-F26A-2D7CEF881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56" name="Oval 6">
              <a:extLst>
                <a:ext uri="{FF2B5EF4-FFF2-40B4-BE49-F238E27FC236}">
                  <a16:creationId xmlns:a16="http://schemas.microsoft.com/office/drawing/2014/main" id="{DF1DD322-48A9-93F8-5BDA-EFAD80428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57" name="Oval 6">
              <a:extLst>
                <a:ext uri="{FF2B5EF4-FFF2-40B4-BE49-F238E27FC236}">
                  <a16:creationId xmlns:a16="http://schemas.microsoft.com/office/drawing/2014/main" id="{CF1CE1A2-CFD0-3CBA-9694-733FAC257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58" name="Oval 6">
              <a:extLst>
                <a:ext uri="{FF2B5EF4-FFF2-40B4-BE49-F238E27FC236}">
                  <a16:creationId xmlns:a16="http://schemas.microsoft.com/office/drawing/2014/main" id="{D3068BFA-5A7E-27B6-6CDC-F746B08E4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59" name="Oval 6">
              <a:extLst>
                <a:ext uri="{FF2B5EF4-FFF2-40B4-BE49-F238E27FC236}">
                  <a16:creationId xmlns:a16="http://schemas.microsoft.com/office/drawing/2014/main" id="{CD26D4FF-8E11-4727-C565-9F9F67985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60" name="Oval 6">
              <a:extLst>
                <a:ext uri="{FF2B5EF4-FFF2-40B4-BE49-F238E27FC236}">
                  <a16:creationId xmlns:a16="http://schemas.microsoft.com/office/drawing/2014/main" id="{FCF23E43-71FA-F2B9-7948-ACF37B80C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61" name="Oval 6">
              <a:extLst>
                <a:ext uri="{FF2B5EF4-FFF2-40B4-BE49-F238E27FC236}">
                  <a16:creationId xmlns:a16="http://schemas.microsoft.com/office/drawing/2014/main" id="{E6B1C37C-BD5B-F41E-4069-A48EE18E5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62" name="Oval 6">
              <a:extLst>
                <a:ext uri="{FF2B5EF4-FFF2-40B4-BE49-F238E27FC236}">
                  <a16:creationId xmlns:a16="http://schemas.microsoft.com/office/drawing/2014/main" id="{46E2366E-F435-9783-63CD-3E4752A9E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6570B96-6304-EF55-B168-A82CBD85908B}"/>
                </a:ext>
              </a:extLst>
            </p:cNvPr>
            <p:cNvCxnSpPr>
              <a:stCxn id="54" idx="7"/>
              <a:endCxn id="55" idx="3"/>
            </p:cNvCxnSpPr>
            <p:nvPr/>
          </p:nvCxnSpPr>
          <p:spPr>
            <a:xfrm flipV="1">
              <a:off x="2161277" y="3176822"/>
              <a:ext cx="710622" cy="607784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DC27072-BCE8-11E6-809D-F238B4C7BC94}"/>
                </a:ext>
              </a:extLst>
            </p:cNvPr>
            <p:cNvCxnSpPr>
              <a:stCxn id="55" idx="6"/>
              <a:endCxn id="56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447C99C-23B9-641A-EEDB-D8EB70C4C0FC}"/>
                </a:ext>
              </a:extLst>
            </p:cNvPr>
            <p:cNvCxnSpPr>
              <a:stCxn id="56" idx="6"/>
              <a:endCxn id="57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EDBBF5D-0762-5084-26E8-EECB1587FAEF}"/>
                </a:ext>
              </a:extLst>
            </p:cNvPr>
            <p:cNvCxnSpPr>
              <a:stCxn id="57" idx="5"/>
              <a:endCxn id="58" idx="1"/>
            </p:cNvCxnSpPr>
            <p:nvPr/>
          </p:nvCxnSpPr>
          <p:spPr>
            <a:xfrm>
              <a:off x="5411918" y="3176822"/>
              <a:ext cx="551210" cy="607784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6BDD1BB-FB05-7C33-0A2F-C2E59A011FB5}"/>
                </a:ext>
              </a:extLst>
            </p:cNvPr>
            <p:cNvCxnSpPr>
              <a:stCxn id="61" idx="7"/>
              <a:endCxn id="58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8C85E08-408D-1206-A2B9-163081B39C39}"/>
                </a:ext>
              </a:extLst>
            </p:cNvPr>
            <p:cNvCxnSpPr>
              <a:stCxn id="61" idx="2"/>
              <a:endCxn id="60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F09C2EF-808D-F52F-18F0-20F52B1C2C3D}"/>
                </a:ext>
              </a:extLst>
            </p:cNvPr>
            <p:cNvCxnSpPr>
              <a:stCxn id="60" idx="2"/>
              <a:endCxn id="59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F0D3A9D-49F7-F7B5-F947-B4778955D884}"/>
                </a:ext>
              </a:extLst>
            </p:cNvPr>
            <p:cNvCxnSpPr>
              <a:stCxn id="59" idx="2"/>
              <a:endCxn id="54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C7840AD-A408-0537-F1F7-1961853699E6}"/>
                </a:ext>
              </a:extLst>
            </p:cNvPr>
            <p:cNvCxnSpPr>
              <a:stCxn id="59" idx="0"/>
              <a:endCxn id="55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EEE489A-0255-23A2-8084-55EF2A840479}"/>
                </a:ext>
              </a:extLst>
            </p:cNvPr>
            <p:cNvCxnSpPr>
              <a:stCxn id="61" idx="0"/>
              <a:endCxn id="57" idx="4"/>
            </p:cNvCxnSpPr>
            <p:nvPr/>
          </p:nvCxnSpPr>
          <p:spPr>
            <a:xfrm flipH="1" flipV="1">
              <a:off x="5279047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BC4FCA7-5DFA-7C7D-9301-340B002CC272}"/>
                </a:ext>
              </a:extLst>
            </p:cNvPr>
            <p:cNvCxnSpPr>
              <a:stCxn id="59" idx="7"/>
              <a:endCxn id="62" idx="3"/>
            </p:cNvCxnSpPr>
            <p:nvPr/>
          </p:nvCxnSpPr>
          <p:spPr>
            <a:xfrm flipV="1">
              <a:off x="3148340" y="4059402"/>
              <a:ext cx="402477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3BFC54-034E-80D7-3764-E62FD7141E1B}"/>
                </a:ext>
              </a:extLst>
            </p:cNvPr>
            <p:cNvCxnSpPr>
              <a:cxnSpLocks/>
              <a:stCxn id="60" idx="0"/>
              <a:endCxn id="62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28B61E3-FD96-59B3-84B5-F8888EAD7ABB}"/>
                </a:ext>
              </a:extLst>
            </p:cNvPr>
            <p:cNvCxnSpPr>
              <a:cxnSpLocks/>
              <a:stCxn id="62" idx="7"/>
              <a:endCxn id="56" idx="4"/>
            </p:cNvCxnSpPr>
            <p:nvPr/>
          </p:nvCxnSpPr>
          <p:spPr>
            <a:xfrm flipV="1">
              <a:off x="3816560" y="3233734"/>
              <a:ext cx="325349" cy="550872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B7D40F1-06CD-988B-CB1E-6905AC960133}"/>
                </a:ext>
              </a:extLst>
            </p:cNvPr>
            <p:cNvCxnSpPr>
              <a:stCxn id="56" idx="5"/>
              <a:endCxn id="61" idx="1"/>
            </p:cNvCxnSpPr>
            <p:nvPr/>
          </p:nvCxnSpPr>
          <p:spPr>
            <a:xfrm>
              <a:off x="4274780" y="3176822"/>
              <a:ext cx="882093" cy="1429786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F34DBE1-E7F2-C7E1-0EE9-C0559AE0F8EE}"/>
                </a:ext>
              </a:extLst>
            </p:cNvPr>
            <p:cNvSpPr txBox="1"/>
            <p:nvPr/>
          </p:nvSpPr>
          <p:spPr>
            <a:xfrm>
              <a:off x="2172039" y="31450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035C9C3-C93E-9E96-D233-695D9790215E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AD79F69-023C-45BA-6BDB-42ECEDA6D383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553CA0D-6EF7-5BD6-7B12-BD544EFC935D}"/>
                </a:ext>
              </a:extLst>
            </p:cNvPr>
            <p:cNvSpPr txBox="1"/>
            <p:nvPr/>
          </p:nvSpPr>
          <p:spPr>
            <a:xfrm>
              <a:off x="2632446" y="3565442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D09AA93-A8B5-23D6-C1E9-7A69B918B387}"/>
                </a:ext>
              </a:extLst>
            </p:cNvPr>
            <p:cNvSpPr txBox="1"/>
            <p:nvPr/>
          </p:nvSpPr>
          <p:spPr>
            <a:xfrm>
              <a:off x="3106898" y="39162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6EC23C2-34D2-00D5-97C4-305DDA704C7A}"/>
                </a:ext>
              </a:extLst>
            </p:cNvPr>
            <p:cNvSpPr txBox="1"/>
            <p:nvPr/>
          </p:nvSpPr>
          <p:spPr>
            <a:xfrm>
              <a:off x="3688852" y="3272451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FA53BAE-CF9B-A0F6-F66A-C05BFE8327AC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A06834E-351D-2FD4-9500-917EA8719007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7A2B4A2-2D87-F926-F540-242EF185A019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1499D42-63AB-9DCE-E047-EF631FB11C41}"/>
                </a:ext>
              </a:extLst>
            </p:cNvPr>
            <p:cNvSpPr txBox="1"/>
            <p:nvPr/>
          </p:nvSpPr>
          <p:spPr>
            <a:xfrm>
              <a:off x="4622766" y="3483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9C01998-B771-7031-CAFA-CD3CEBFEB199}"/>
                </a:ext>
              </a:extLst>
            </p:cNvPr>
            <p:cNvSpPr txBox="1"/>
            <p:nvPr/>
          </p:nvSpPr>
          <p:spPr>
            <a:xfrm>
              <a:off x="5272488" y="364341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D73D651-21D1-CC74-466C-BADAF91D719B}"/>
                </a:ext>
              </a:extLst>
            </p:cNvPr>
            <p:cNvSpPr txBox="1"/>
            <p:nvPr/>
          </p:nvSpPr>
          <p:spPr>
            <a:xfrm>
              <a:off x="5622036" y="302737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2C0455A-5908-616F-C4DA-B659C80F91A5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D1D09CD-1C1C-E618-0D10-7FA62D0A42B3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A83DFA0-8FE3-357A-9B03-7480854AAF49}"/>
              </a:ext>
            </a:extLst>
          </p:cNvPr>
          <p:cNvSpPr txBox="1"/>
          <p:nvPr/>
        </p:nvSpPr>
        <p:spPr>
          <a:xfrm>
            <a:off x="8993274" y="3160528"/>
            <a:ext cx="263436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colored nodes are single-node trees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3A5CF9-49A9-49C8-3944-2CE7E474ACD5}"/>
              </a:ext>
            </a:extLst>
          </p:cNvPr>
          <p:cNvSpPr txBox="1"/>
          <p:nvPr/>
        </p:nvSpPr>
        <p:spPr>
          <a:xfrm>
            <a:off x="9021022" y="4009449"/>
            <a:ext cx="263436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d,e</a:t>
            </a:r>
            <a:r>
              <a:rPr lang="en-US" dirty="0"/>
              <a:t>) extends the yellow tree</a:t>
            </a:r>
          </a:p>
        </p:txBody>
      </p:sp>
    </p:spTree>
    <p:extLst>
      <p:ext uri="{BB962C8B-B14F-4D97-AF65-F5344CB8AC3E}">
        <p14:creationId xmlns:p14="http://schemas.microsoft.com/office/powerpoint/2010/main" val="3136183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Kruskal’s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4357" y="1026506"/>
                <a:ext cx="11122818" cy="251299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Instead of maintaining a partial tree, maintain a forest that eventually becomes MST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Start with a forest of all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400" dirty="0"/>
                  <a:t> nodes and no edges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Consider edges in increasing order of weights and add an edge if it does not create a cycle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357" y="1026506"/>
                <a:ext cx="11122818" cy="2512998"/>
              </a:xfrm>
              <a:blipFill>
                <a:blip r:embed="rId2"/>
                <a:stretch>
                  <a:fillRect l="-768" t="-1211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D03887E8-E7F3-FB61-11C2-530ADA4D9EAA}"/>
              </a:ext>
            </a:extLst>
          </p:cNvPr>
          <p:cNvSpPr txBox="1"/>
          <p:nvPr/>
        </p:nvSpPr>
        <p:spPr>
          <a:xfrm>
            <a:off x="739078" y="3672979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203FF83-91ED-D84F-EBCD-8668803BB444}"/>
              </a:ext>
            </a:extLst>
          </p:cNvPr>
          <p:cNvGrpSpPr/>
          <p:nvPr/>
        </p:nvGrpSpPr>
        <p:grpSpPr>
          <a:xfrm>
            <a:off x="3874295" y="3539504"/>
            <a:ext cx="4443411" cy="2543645"/>
            <a:chOff x="1840497" y="2611418"/>
            <a:chExt cx="4443411" cy="2543645"/>
          </a:xfrm>
        </p:grpSpPr>
        <p:sp>
          <p:nvSpPr>
            <p:cNvPr id="54" name="Oval 6">
              <a:extLst>
                <a:ext uri="{FF2B5EF4-FFF2-40B4-BE49-F238E27FC236}">
                  <a16:creationId xmlns:a16="http://schemas.microsoft.com/office/drawing/2014/main" id="{56B086ED-EA59-109B-B015-CC6CB481E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55" name="Oval 6">
              <a:extLst>
                <a:ext uri="{FF2B5EF4-FFF2-40B4-BE49-F238E27FC236}">
                  <a16:creationId xmlns:a16="http://schemas.microsoft.com/office/drawing/2014/main" id="{370EF4A1-FBB9-866C-F26A-2D7CEF881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56" name="Oval 6">
              <a:extLst>
                <a:ext uri="{FF2B5EF4-FFF2-40B4-BE49-F238E27FC236}">
                  <a16:creationId xmlns:a16="http://schemas.microsoft.com/office/drawing/2014/main" id="{DF1DD322-48A9-93F8-5BDA-EFAD80428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57" name="Oval 6">
              <a:extLst>
                <a:ext uri="{FF2B5EF4-FFF2-40B4-BE49-F238E27FC236}">
                  <a16:creationId xmlns:a16="http://schemas.microsoft.com/office/drawing/2014/main" id="{CF1CE1A2-CFD0-3CBA-9694-733FAC257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58" name="Oval 6">
              <a:extLst>
                <a:ext uri="{FF2B5EF4-FFF2-40B4-BE49-F238E27FC236}">
                  <a16:creationId xmlns:a16="http://schemas.microsoft.com/office/drawing/2014/main" id="{D3068BFA-5A7E-27B6-6CDC-F746B08E4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59" name="Oval 6">
              <a:extLst>
                <a:ext uri="{FF2B5EF4-FFF2-40B4-BE49-F238E27FC236}">
                  <a16:creationId xmlns:a16="http://schemas.microsoft.com/office/drawing/2014/main" id="{CD26D4FF-8E11-4727-C565-9F9F67985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60" name="Oval 6">
              <a:extLst>
                <a:ext uri="{FF2B5EF4-FFF2-40B4-BE49-F238E27FC236}">
                  <a16:creationId xmlns:a16="http://schemas.microsoft.com/office/drawing/2014/main" id="{FCF23E43-71FA-F2B9-7948-ACF37B80C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61" name="Oval 6">
              <a:extLst>
                <a:ext uri="{FF2B5EF4-FFF2-40B4-BE49-F238E27FC236}">
                  <a16:creationId xmlns:a16="http://schemas.microsoft.com/office/drawing/2014/main" id="{E6B1C37C-BD5B-F41E-4069-A48EE18E5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62" name="Oval 6">
              <a:extLst>
                <a:ext uri="{FF2B5EF4-FFF2-40B4-BE49-F238E27FC236}">
                  <a16:creationId xmlns:a16="http://schemas.microsoft.com/office/drawing/2014/main" id="{46E2366E-F435-9783-63CD-3E4752A9E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6570B96-6304-EF55-B168-A82CBD85908B}"/>
                </a:ext>
              </a:extLst>
            </p:cNvPr>
            <p:cNvCxnSpPr>
              <a:stCxn id="54" idx="7"/>
              <a:endCxn id="55" idx="3"/>
            </p:cNvCxnSpPr>
            <p:nvPr/>
          </p:nvCxnSpPr>
          <p:spPr>
            <a:xfrm flipV="1">
              <a:off x="2161277" y="3176822"/>
              <a:ext cx="710622" cy="607784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DC27072-BCE8-11E6-809D-F238B4C7BC94}"/>
                </a:ext>
              </a:extLst>
            </p:cNvPr>
            <p:cNvCxnSpPr>
              <a:stCxn id="55" idx="6"/>
              <a:endCxn id="56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447C99C-23B9-641A-EEDB-D8EB70C4C0FC}"/>
                </a:ext>
              </a:extLst>
            </p:cNvPr>
            <p:cNvCxnSpPr>
              <a:stCxn id="56" idx="6"/>
              <a:endCxn id="57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EDBBF5D-0762-5084-26E8-EECB1587FAEF}"/>
                </a:ext>
              </a:extLst>
            </p:cNvPr>
            <p:cNvCxnSpPr>
              <a:stCxn id="57" idx="5"/>
              <a:endCxn id="58" idx="1"/>
            </p:cNvCxnSpPr>
            <p:nvPr/>
          </p:nvCxnSpPr>
          <p:spPr>
            <a:xfrm>
              <a:off x="5411918" y="3176822"/>
              <a:ext cx="551210" cy="607784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6BDD1BB-FB05-7C33-0A2F-C2E59A011FB5}"/>
                </a:ext>
              </a:extLst>
            </p:cNvPr>
            <p:cNvCxnSpPr>
              <a:stCxn id="61" idx="7"/>
              <a:endCxn id="58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8C85E08-408D-1206-A2B9-163081B39C39}"/>
                </a:ext>
              </a:extLst>
            </p:cNvPr>
            <p:cNvCxnSpPr>
              <a:stCxn id="61" idx="2"/>
              <a:endCxn id="60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F09C2EF-808D-F52F-18F0-20F52B1C2C3D}"/>
                </a:ext>
              </a:extLst>
            </p:cNvPr>
            <p:cNvCxnSpPr>
              <a:stCxn id="60" idx="2"/>
              <a:endCxn id="59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F0D3A9D-49F7-F7B5-F947-B4778955D884}"/>
                </a:ext>
              </a:extLst>
            </p:cNvPr>
            <p:cNvCxnSpPr>
              <a:stCxn id="59" idx="2"/>
              <a:endCxn id="54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C7840AD-A408-0537-F1F7-1961853699E6}"/>
                </a:ext>
              </a:extLst>
            </p:cNvPr>
            <p:cNvCxnSpPr>
              <a:stCxn id="59" idx="0"/>
              <a:endCxn id="55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EEE489A-0255-23A2-8084-55EF2A840479}"/>
                </a:ext>
              </a:extLst>
            </p:cNvPr>
            <p:cNvCxnSpPr>
              <a:stCxn id="61" idx="0"/>
              <a:endCxn id="57" idx="4"/>
            </p:cNvCxnSpPr>
            <p:nvPr/>
          </p:nvCxnSpPr>
          <p:spPr>
            <a:xfrm flipH="1" flipV="1">
              <a:off x="5279047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BC4FCA7-5DFA-7C7D-9301-340B002CC272}"/>
                </a:ext>
              </a:extLst>
            </p:cNvPr>
            <p:cNvCxnSpPr>
              <a:stCxn id="59" idx="7"/>
              <a:endCxn id="62" idx="3"/>
            </p:cNvCxnSpPr>
            <p:nvPr/>
          </p:nvCxnSpPr>
          <p:spPr>
            <a:xfrm flipV="1">
              <a:off x="3148340" y="4059402"/>
              <a:ext cx="402477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3BFC54-034E-80D7-3764-E62FD7141E1B}"/>
                </a:ext>
              </a:extLst>
            </p:cNvPr>
            <p:cNvCxnSpPr>
              <a:cxnSpLocks/>
              <a:stCxn id="60" idx="0"/>
              <a:endCxn id="62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28B61E3-FD96-59B3-84B5-F8888EAD7ABB}"/>
                </a:ext>
              </a:extLst>
            </p:cNvPr>
            <p:cNvCxnSpPr>
              <a:cxnSpLocks/>
              <a:stCxn id="62" idx="7"/>
              <a:endCxn id="56" idx="4"/>
            </p:cNvCxnSpPr>
            <p:nvPr/>
          </p:nvCxnSpPr>
          <p:spPr>
            <a:xfrm flipV="1">
              <a:off x="3816560" y="3233734"/>
              <a:ext cx="325349" cy="550872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B7D40F1-06CD-988B-CB1E-6905AC960133}"/>
                </a:ext>
              </a:extLst>
            </p:cNvPr>
            <p:cNvCxnSpPr>
              <a:stCxn id="56" idx="5"/>
              <a:endCxn id="61" idx="1"/>
            </p:cNvCxnSpPr>
            <p:nvPr/>
          </p:nvCxnSpPr>
          <p:spPr>
            <a:xfrm>
              <a:off x="4274780" y="3176822"/>
              <a:ext cx="882093" cy="1429786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F34DBE1-E7F2-C7E1-0EE9-C0559AE0F8EE}"/>
                </a:ext>
              </a:extLst>
            </p:cNvPr>
            <p:cNvSpPr txBox="1"/>
            <p:nvPr/>
          </p:nvSpPr>
          <p:spPr>
            <a:xfrm>
              <a:off x="2172039" y="31450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035C9C3-C93E-9E96-D233-695D9790215E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AD79F69-023C-45BA-6BDB-42ECEDA6D383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553CA0D-6EF7-5BD6-7B12-BD544EFC935D}"/>
                </a:ext>
              </a:extLst>
            </p:cNvPr>
            <p:cNvSpPr txBox="1"/>
            <p:nvPr/>
          </p:nvSpPr>
          <p:spPr>
            <a:xfrm>
              <a:off x="2632446" y="3565442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D09AA93-A8B5-23D6-C1E9-7A69B918B387}"/>
                </a:ext>
              </a:extLst>
            </p:cNvPr>
            <p:cNvSpPr txBox="1"/>
            <p:nvPr/>
          </p:nvSpPr>
          <p:spPr>
            <a:xfrm>
              <a:off x="3106898" y="39162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6EC23C2-34D2-00D5-97C4-305DDA704C7A}"/>
                </a:ext>
              </a:extLst>
            </p:cNvPr>
            <p:cNvSpPr txBox="1"/>
            <p:nvPr/>
          </p:nvSpPr>
          <p:spPr>
            <a:xfrm>
              <a:off x="3688852" y="3272451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FA53BAE-CF9B-A0F6-F66A-C05BFE8327AC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A06834E-351D-2FD4-9500-917EA8719007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7A2B4A2-2D87-F926-F540-242EF185A019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1499D42-63AB-9DCE-E047-EF631FB11C41}"/>
                </a:ext>
              </a:extLst>
            </p:cNvPr>
            <p:cNvSpPr txBox="1"/>
            <p:nvPr/>
          </p:nvSpPr>
          <p:spPr>
            <a:xfrm>
              <a:off x="4622766" y="3483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9C01998-B771-7031-CAFA-CD3CEBFEB199}"/>
                </a:ext>
              </a:extLst>
            </p:cNvPr>
            <p:cNvSpPr txBox="1"/>
            <p:nvPr/>
          </p:nvSpPr>
          <p:spPr>
            <a:xfrm>
              <a:off x="5272488" y="364341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D73D651-21D1-CC74-466C-BADAF91D719B}"/>
                </a:ext>
              </a:extLst>
            </p:cNvPr>
            <p:cNvSpPr txBox="1"/>
            <p:nvPr/>
          </p:nvSpPr>
          <p:spPr>
            <a:xfrm>
              <a:off x="5622036" y="302737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2C0455A-5908-616F-C4DA-B659C80F91A5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D1D09CD-1C1C-E618-0D10-7FA62D0A42B3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A83DFA0-8FE3-357A-9B03-7480854AAF49}"/>
              </a:ext>
            </a:extLst>
          </p:cNvPr>
          <p:cNvSpPr txBox="1"/>
          <p:nvPr/>
        </p:nvSpPr>
        <p:spPr>
          <a:xfrm>
            <a:off x="8993274" y="3160528"/>
            <a:ext cx="263436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colored nodes are single-node trees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3A5CF9-49A9-49C8-3944-2CE7E474ACD5}"/>
              </a:ext>
            </a:extLst>
          </p:cNvPr>
          <p:cNvSpPr txBox="1"/>
          <p:nvPr/>
        </p:nvSpPr>
        <p:spPr>
          <a:xfrm>
            <a:off x="9021022" y="4009449"/>
            <a:ext cx="263436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d,e</a:t>
            </a:r>
            <a:r>
              <a:rPr lang="en-US" dirty="0"/>
              <a:t>) extends the yellow tree</a:t>
            </a:r>
          </a:p>
        </p:txBody>
      </p:sp>
    </p:spTree>
    <p:extLst>
      <p:ext uri="{BB962C8B-B14F-4D97-AF65-F5344CB8AC3E}">
        <p14:creationId xmlns:p14="http://schemas.microsoft.com/office/powerpoint/2010/main" val="2805571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Kruskal’s Algorithm Implementation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4357" y="1026505"/>
                <a:ext cx="6379054" cy="507284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Need to maintain a set of trees</a:t>
                </a:r>
              </a:p>
              <a:p>
                <a:pPr lvl="1"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000" u="sng" dirty="0"/>
                  <a:t>Example</a:t>
                </a:r>
                <a:r>
                  <a:rPr lang="en-US" altLang="en-US" sz="20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{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000" dirty="0"/>
                  <a:t> in the state of Kruskal’s execution in the right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After picking an edge, need to determine which set the endpoints belong to</a:t>
                </a:r>
              </a:p>
              <a:p>
                <a:pPr lvl="1"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000" u="sng" dirty="0"/>
                  <a:t>Example</a:t>
                </a:r>
                <a:r>
                  <a:rPr lang="en-US" altLang="en-US" sz="20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i="1" dirty="0" err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is picked by the Kruskal’s algorithm. We need to determine that they belong to sets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000" dirty="0"/>
                  <a:t>, respectively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Need to union to sets into one set</a:t>
                </a:r>
              </a:p>
              <a:p>
                <a:pPr lvl="1"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000" u="sng" dirty="0"/>
                  <a:t>Example</a:t>
                </a:r>
                <a:r>
                  <a:rPr lang="en-US" altLang="en-US" sz="2000" dirty="0"/>
                  <a:t>: After adding edge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, the new combined set is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49BAD7-76ED-70A3-B300-ED5A71C1E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357" y="1026505"/>
                <a:ext cx="6379054" cy="5072843"/>
              </a:xfrm>
              <a:blipFill>
                <a:blip r:embed="rId2"/>
                <a:stretch>
                  <a:fillRect l="-1338" t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4B4FFA6-74AE-6D19-F23B-EC088480040E}"/>
              </a:ext>
            </a:extLst>
          </p:cNvPr>
          <p:cNvGrpSpPr/>
          <p:nvPr/>
        </p:nvGrpSpPr>
        <p:grpSpPr>
          <a:xfrm>
            <a:off x="7184232" y="940755"/>
            <a:ext cx="4443411" cy="2543645"/>
            <a:chOff x="1840497" y="2611418"/>
            <a:chExt cx="4443411" cy="254364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F15193-8E21-10E1-F38B-E3A52E182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5CD80704-2151-5F15-FCB8-E66C924AA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EEA2F964-12F9-5F98-126E-0DA351D6A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54F13CE5-C944-9B26-9FF2-4E7EE64B7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F0C7F8C7-D317-4B32-6693-983FFC198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BC0A0418-BE50-6E7F-4C89-062AD0812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A50B1F22-E7D5-9BF2-3C1C-8562FBDA1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967A21B2-99D5-64AA-AE2B-8ABE138B1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77C57BE4-4897-A2F0-DB59-A4D48998A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2637E0E-756D-3B12-0745-C8F45C371DCE}"/>
                </a:ext>
              </a:extLst>
            </p:cNvPr>
            <p:cNvCxnSpPr>
              <a:stCxn id="7" idx="7"/>
              <a:endCxn id="8" idx="3"/>
            </p:cNvCxnSpPr>
            <p:nvPr/>
          </p:nvCxnSpPr>
          <p:spPr>
            <a:xfrm flipV="1">
              <a:off x="2161277" y="3176822"/>
              <a:ext cx="710622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CF50C9-B2C1-988C-5045-BD55B8AD9D71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78649DA-1949-14DA-E40C-BADF58E38D4A}"/>
                </a:ext>
              </a:extLst>
            </p:cNvPr>
            <p:cNvCxnSpPr>
              <a:stCxn id="9" idx="6"/>
              <a:endCxn id="10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A747AA8-C55A-DB82-4112-06D3AE511C99}"/>
                </a:ext>
              </a:extLst>
            </p:cNvPr>
            <p:cNvCxnSpPr>
              <a:stCxn id="10" idx="5"/>
              <a:endCxn id="13" idx="1"/>
            </p:cNvCxnSpPr>
            <p:nvPr/>
          </p:nvCxnSpPr>
          <p:spPr>
            <a:xfrm>
              <a:off x="5411918" y="3176822"/>
              <a:ext cx="551210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ECDCAFF-1E3D-495B-9A87-0C19D24539E1}"/>
                </a:ext>
              </a:extLst>
            </p:cNvPr>
            <p:cNvCxnSpPr>
              <a:stCxn id="16" idx="7"/>
              <a:endCxn id="13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C835851-9F6B-929E-E2B6-7E27F105F036}"/>
                </a:ext>
              </a:extLst>
            </p:cNvPr>
            <p:cNvCxnSpPr>
              <a:stCxn id="16" idx="2"/>
              <a:endCxn id="15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02D3AE-C4D2-920F-A54B-C3F8341E76B5}"/>
                </a:ext>
              </a:extLst>
            </p:cNvPr>
            <p:cNvCxnSpPr>
              <a:stCxn id="15" idx="2"/>
              <a:endCxn id="14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E18826F-B78B-198C-1E13-3EC30B9D89D1}"/>
                </a:ext>
              </a:extLst>
            </p:cNvPr>
            <p:cNvCxnSpPr>
              <a:stCxn id="14" idx="2"/>
              <a:endCxn id="7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3242D9B-8932-5846-294D-5290B8552A8D}"/>
                </a:ext>
              </a:extLst>
            </p:cNvPr>
            <p:cNvCxnSpPr>
              <a:stCxn id="14" idx="0"/>
              <a:endCxn id="8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24D7141-E757-D952-21CE-9A7F89DF02C8}"/>
                </a:ext>
              </a:extLst>
            </p:cNvPr>
            <p:cNvCxnSpPr>
              <a:stCxn id="16" idx="0"/>
              <a:endCxn id="10" idx="4"/>
            </p:cNvCxnSpPr>
            <p:nvPr/>
          </p:nvCxnSpPr>
          <p:spPr>
            <a:xfrm flipH="1" flipV="1">
              <a:off x="5279047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7ADCF91-60BE-330A-9F36-08BAE5DE5810}"/>
                </a:ext>
              </a:extLst>
            </p:cNvPr>
            <p:cNvCxnSpPr>
              <a:stCxn id="14" idx="7"/>
              <a:endCxn id="17" idx="3"/>
            </p:cNvCxnSpPr>
            <p:nvPr/>
          </p:nvCxnSpPr>
          <p:spPr>
            <a:xfrm flipV="1">
              <a:off x="3148340" y="4059402"/>
              <a:ext cx="402477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E06E3D5-78B2-65EF-ED35-E1BB02CD0A2E}"/>
                </a:ext>
              </a:extLst>
            </p:cNvPr>
            <p:cNvCxnSpPr>
              <a:cxnSpLocks/>
              <a:stCxn id="15" idx="0"/>
              <a:endCxn id="17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6A11444-4F1A-4085-FC3C-4E28749AD9DC}"/>
                </a:ext>
              </a:extLst>
            </p:cNvPr>
            <p:cNvCxnSpPr>
              <a:cxnSpLocks/>
              <a:stCxn id="17" idx="7"/>
              <a:endCxn id="9" idx="4"/>
            </p:cNvCxnSpPr>
            <p:nvPr/>
          </p:nvCxnSpPr>
          <p:spPr>
            <a:xfrm flipV="1">
              <a:off x="3816560" y="3233734"/>
              <a:ext cx="325349" cy="550872"/>
            </a:xfrm>
            <a:prstGeom prst="line">
              <a:avLst/>
            </a:prstGeom>
            <a:ln w="3810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30AC866-A7E3-C33F-E116-247627A813D1}"/>
                </a:ext>
              </a:extLst>
            </p:cNvPr>
            <p:cNvCxnSpPr>
              <a:stCxn id="9" idx="5"/>
              <a:endCxn id="16" idx="1"/>
            </p:cNvCxnSpPr>
            <p:nvPr/>
          </p:nvCxnSpPr>
          <p:spPr>
            <a:xfrm>
              <a:off x="4274780" y="3176822"/>
              <a:ext cx="882093" cy="14297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B6A4689-2B7A-B446-3F96-FB3F44BFA57B}"/>
                </a:ext>
              </a:extLst>
            </p:cNvPr>
            <p:cNvSpPr txBox="1"/>
            <p:nvPr/>
          </p:nvSpPr>
          <p:spPr>
            <a:xfrm>
              <a:off x="2172039" y="31450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26EA1AD-37FA-BAD7-631F-569424D1A10E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B67D7E4-40A0-766C-5AC6-EC1C1DF6DFB0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0D96E4-9740-2495-0F3F-675EE336087C}"/>
                </a:ext>
              </a:extLst>
            </p:cNvPr>
            <p:cNvSpPr txBox="1"/>
            <p:nvPr/>
          </p:nvSpPr>
          <p:spPr>
            <a:xfrm>
              <a:off x="2632446" y="3565442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B778CD8-1E38-89A6-1F5F-E1AB468F22FD}"/>
                </a:ext>
              </a:extLst>
            </p:cNvPr>
            <p:cNvSpPr txBox="1"/>
            <p:nvPr/>
          </p:nvSpPr>
          <p:spPr>
            <a:xfrm>
              <a:off x="3106898" y="39162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FA5F067-449A-3225-773B-19B0AC4E364F}"/>
                </a:ext>
              </a:extLst>
            </p:cNvPr>
            <p:cNvSpPr txBox="1"/>
            <p:nvPr/>
          </p:nvSpPr>
          <p:spPr>
            <a:xfrm>
              <a:off x="3688852" y="3272451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567922-C8E8-9D4A-ABD7-226D81913CC4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948266D-7E4B-A447-9A8A-0CE6DCD4FA68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050A118-29ED-155A-C386-71F17C11BC73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BC17023-6A18-966E-FD49-05E50987C1DB}"/>
                </a:ext>
              </a:extLst>
            </p:cNvPr>
            <p:cNvSpPr txBox="1"/>
            <p:nvPr/>
          </p:nvSpPr>
          <p:spPr>
            <a:xfrm>
              <a:off x="4622766" y="3483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3DCDB85-DA4C-EA21-A693-452DD55F95F5}"/>
                </a:ext>
              </a:extLst>
            </p:cNvPr>
            <p:cNvSpPr txBox="1"/>
            <p:nvPr/>
          </p:nvSpPr>
          <p:spPr>
            <a:xfrm>
              <a:off x="5272488" y="364341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137D41-B67C-E80D-8F6C-B023DC8485FE}"/>
                </a:ext>
              </a:extLst>
            </p:cNvPr>
            <p:cNvSpPr txBox="1"/>
            <p:nvPr/>
          </p:nvSpPr>
          <p:spPr>
            <a:xfrm>
              <a:off x="5622036" y="302737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321B657-A8DD-6856-5C2A-D29815C056B7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D3C55EC-11A0-A819-AEB4-B5B1E626B33D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E8DE875-8A40-B45A-5F67-A33032C5C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7950" y="3484400"/>
                <a:ext cx="5379243" cy="27580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sz="2600" dirty="0"/>
                  <a:t>Three operations:</a:t>
                </a:r>
              </a:p>
              <a:p>
                <a:pPr lvl="1"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Make-Set(v)</a:t>
                </a:r>
                <a:r>
                  <a:rPr lang="en-US" altLang="en-US" dirty="0">
                    <a:latin typeface="Consolas" panose="020B0609020204030204" pitchFamily="49" charset="0"/>
                  </a:rPr>
                  <a:t>: </a:t>
                </a:r>
                <a:r>
                  <a:rPr lang="en-US" altLang="en-US" dirty="0">
                    <a:latin typeface="+mj-lt"/>
                  </a:rPr>
                  <a:t>make a set of node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dirty="0">
                  <a:latin typeface="+mj-lt"/>
                </a:endParaRPr>
              </a:p>
              <a:p>
                <a:pPr lvl="1"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Find-Set(v)</a:t>
                </a:r>
                <a:r>
                  <a:rPr lang="en-US" altLang="en-US" dirty="0">
                    <a:latin typeface="Consolas" panose="020B0609020204030204" pitchFamily="49" charset="0"/>
                  </a:rPr>
                  <a:t>: find the set of node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dirty="0">
                  <a:latin typeface="Consolas" panose="020B0609020204030204" pitchFamily="49" charset="0"/>
                </a:endParaRPr>
              </a:p>
              <a:p>
                <a:pPr lvl="1"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altLang="en-US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Union(</a:t>
                </a:r>
                <a:r>
                  <a:rPr lang="en-US" altLang="en-US" dirty="0" err="1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u,v</a:t>
                </a:r>
                <a:r>
                  <a:rPr lang="en-US" altLang="en-US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)</a:t>
                </a:r>
                <a:r>
                  <a:rPr lang="en-US" altLang="en-US" dirty="0">
                    <a:latin typeface="Consolas" panose="020B0609020204030204" pitchFamily="49" charset="0"/>
                  </a:rPr>
                  <a:t>: Combine the sets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dirty="0">
                    <a:latin typeface="Consolas" panose="020B06090202040302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E8DE875-8A40-B45A-5F67-A33032C5C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950" y="3484400"/>
                <a:ext cx="5379243" cy="2758091"/>
              </a:xfrm>
              <a:prstGeom prst="rect">
                <a:avLst/>
              </a:prstGeom>
              <a:blipFill>
                <a:blip r:embed="rId3"/>
                <a:stretch>
                  <a:fillRect l="-1472" t="-3097" r="-2152" b="-1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362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Kruskal’s Algorithm Implementation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35</a:t>
            </a:fld>
            <a:endParaRPr lang="en-US"/>
          </a:p>
        </p:txBody>
      </p:sp>
      <p:pic>
        <p:nvPicPr>
          <p:cNvPr id="48" name="Content Placeholder 47" descr="A white paper with black text&#10;&#10;Description automatically generated">
            <a:extLst>
              <a:ext uri="{FF2B5EF4-FFF2-40B4-BE49-F238E27FC236}">
                <a16:creationId xmlns:a16="http://schemas.microsoft.com/office/drawing/2014/main" id="{45CE310C-E901-1186-374D-3A6712B00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9566" y="1553115"/>
            <a:ext cx="6873836" cy="342929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47E3343-973C-7776-3380-68C6413956C9}"/>
                  </a:ext>
                </a:extLst>
              </p:cNvPr>
              <p:cNvSpPr txBox="1"/>
              <p:nvPr/>
            </p:nvSpPr>
            <p:spPr>
              <a:xfrm>
                <a:off x="7694640" y="1316304"/>
                <a:ext cx="3881061" cy="40011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2000" dirty="0"/>
                  <a:t> contains edges of the MST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47E3343-973C-7776-3380-68C641395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640" y="1316304"/>
                <a:ext cx="3881061" cy="400110"/>
              </a:xfrm>
              <a:prstGeom prst="rect">
                <a:avLst/>
              </a:prstGeom>
              <a:blipFill>
                <a:blip r:embed="rId4"/>
                <a:stretch>
                  <a:fillRect t="-9091" r="-47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7081627-898D-F271-B37D-C98DF44FF968}"/>
              </a:ext>
            </a:extLst>
          </p:cNvPr>
          <p:cNvCxnSpPr>
            <a:stCxn id="49" idx="1"/>
          </p:cNvCxnSpPr>
          <p:nvPr/>
        </p:nvCxnSpPr>
        <p:spPr>
          <a:xfrm flipH="1">
            <a:off x="4200211" y="1516359"/>
            <a:ext cx="3494429" cy="5234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A26AEB4-8C42-0590-9642-577A7F795277}"/>
                  </a:ext>
                </a:extLst>
              </p:cNvPr>
              <p:cNvSpPr txBox="1"/>
              <p:nvPr/>
            </p:nvSpPr>
            <p:spPr>
              <a:xfrm>
                <a:off x="7600740" y="4017198"/>
                <a:ext cx="3881061" cy="707886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Does not create cycle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are in different set.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A26AEB4-8C42-0590-9642-577A7F795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740" y="4017198"/>
                <a:ext cx="3881061" cy="707886"/>
              </a:xfrm>
              <a:prstGeom prst="rect">
                <a:avLst/>
              </a:prstGeom>
              <a:blipFill>
                <a:blip r:embed="rId5"/>
                <a:stretch>
                  <a:fillRect l="-1730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618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Time Complexity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36</a:t>
            </a:fld>
            <a:endParaRPr lang="en-US"/>
          </a:p>
        </p:txBody>
      </p:sp>
      <p:pic>
        <p:nvPicPr>
          <p:cNvPr id="48" name="Content Placeholder 47" descr="A white paper with black text&#10;&#10;Description automatically generated">
            <a:extLst>
              <a:ext uri="{FF2B5EF4-FFF2-40B4-BE49-F238E27FC236}">
                <a16:creationId xmlns:a16="http://schemas.microsoft.com/office/drawing/2014/main" id="{45CE310C-E901-1186-374D-3A6712B00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4186" y="787662"/>
            <a:ext cx="4943352" cy="246619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14D24B-FDD8-E7E5-EC09-144C955268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977" y="952502"/>
                <a:ext cx="7062503" cy="20519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en-US" sz="2400" u="none" dirty="0">
                    <a:sym typeface="Symbol" panose="05050102010706020507" pitchFamily="18" charset="2"/>
                  </a:rPr>
                  <a:t>Running time depends on runnin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g time of </a:t>
                </a:r>
                <a:r>
                  <a:rPr lang="en-US" altLang="en-US" sz="24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Make-Set(v), Find-Set(v),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Union(</a:t>
                </a:r>
                <a:r>
                  <a:rPr lang="en-US" altLang="en-US" sz="2400" dirty="0" err="1">
                    <a:latin typeface="Consolas" panose="020B0609020204030204" pitchFamily="49" charset="0"/>
                    <a:sym typeface="Symbol" panose="05050102010706020507" pitchFamily="18" charset="2"/>
                  </a:rPr>
                  <a:t>u,v</a:t>
                </a:r>
                <a:r>
                  <a:rPr lang="en-US" altLang="en-US" sz="2400" dirty="0">
                    <a:latin typeface="Consolas" panose="020B0609020204030204" pitchFamily="49" charset="0"/>
                    <a:sym typeface="Symbol" panose="05050102010706020507" pitchFamily="18" charset="2"/>
                  </a:rPr>
                  <a:t>), and </a:t>
                </a:r>
                <a:r>
                  <a:rPr lang="en-US" altLang="en-US" sz="2400" dirty="0">
                    <a:latin typeface="+mj-lt"/>
                    <a:sym typeface="Symbol" panose="05050102010706020507" pitchFamily="18" charset="2"/>
                  </a:rPr>
                  <a:t>Sorting of edges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n-US" sz="2400" dirty="0">
                    <a:latin typeface="+mj-lt"/>
                    <a:sym typeface="Symbol" panose="05050102010706020507" pitchFamily="18" charset="2"/>
                  </a:rPr>
                  <a:t>Sorting takes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  <m:func>
                      <m:func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lg</m:t>
                        </m:r>
                      </m:fName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𝑂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  <m:func>
                          <m:func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lg</m:t>
                            </m:r>
                          </m:fName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𝑉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)</m:t>
                            </m:r>
                          </m:e>
                        </m:func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altLang="en-US" sz="2400" dirty="0">
                    <a:latin typeface="+mj-lt"/>
                    <a:sym typeface="Symbol" panose="05050102010706020507" pitchFamily="18" charset="2"/>
                  </a:rPr>
                  <a:t>time (since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2400" dirty="0">
                  <a:latin typeface="+mj-lt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14D24B-FDD8-E7E5-EC09-144C95526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77" y="952502"/>
                <a:ext cx="7062503" cy="2051956"/>
              </a:xfrm>
              <a:prstGeom prst="rect">
                <a:avLst/>
              </a:prstGeom>
              <a:blipFill>
                <a:blip r:embed="rId4"/>
                <a:stretch>
                  <a:fillRect l="-1208" t="-2374" b="-4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F400A0-DC37-6289-FFAE-704CF70E57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0142796"/>
                  </p:ext>
                </p:extLst>
              </p:nvPr>
            </p:nvGraphicFramePr>
            <p:xfrm>
              <a:off x="348342" y="3429000"/>
              <a:ext cx="11495315" cy="1925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1716">
                      <a:extLst>
                        <a:ext uri="{9D8B030D-6E8A-4147-A177-3AD203B41FA5}">
                          <a16:colId xmlns:a16="http://schemas.microsoft.com/office/drawing/2014/main" val="1953167041"/>
                        </a:ext>
                      </a:extLst>
                    </a:gridCol>
                    <a:gridCol w="780565">
                      <a:extLst>
                        <a:ext uri="{9D8B030D-6E8A-4147-A177-3AD203B41FA5}">
                          <a16:colId xmlns:a16="http://schemas.microsoft.com/office/drawing/2014/main" val="2882302568"/>
                        </a:ext>
                      </a:extLst>
                    </a:gridCol>
                    <a:gridCol w="1096413">
                      <a:extLst>
                        <a:ext uri="{9D8B030D-6E8A-4147-A177-3AD203B41FA5}">
                          <a16:colId xmlns:a16="http://schemas.microsoft.com/office/drawing/2014/main" val="3110505248"/>
                        </a:ext>
                      </a:extLst>
                    </a:gridCol>
                    <a:gridCol w="1037188">
                      <a:extLst>
                        <a:ext uri="{9D8B030D-6E8A-4147-A177-3AD203B41FA5}">
                          <a16:colId xmlns:a16="http://schemas.microsoft.com/office/drawing/2014/main" val="2994381019"/>
                        </a:ext>
                      </a:extLst>
                    </a:gridCol>
                    <a:gridCol w="670954">
                      <a:extLst>
                        <a:ext uri="{9D8B030D-6E8A-4147-A177-3AD203B41FA5}">
                          <a16:colId xmlns:a16="http://schemas.microsoft.com/office/drawing/2014/main" val="1597512347"/>
                        </a:ext>
                      </a:extLst>
                    </a:gridCol>
                    <a:gridCol w="1135984">
                      <a:extLst>
                        <a:ext uri="{9D8B030D-6E8A-4147-A177-3AD203B41FA5}">
                          <a16:colId xmlns:a16="http://schemas.microsoft.com/office/drawing/2014/main" val="3666134209"/>
                        </a:ext>
                      </a:extLst>
                    </a:gridCol>
                    <a:gridCol w="1053492">
                      <a:extLst>
                        <a:ext uri="{9D8B030D-6E8A-4147-A177-3AD203B41FA5}">
                          <a16:colId xmlns:a16="http://schemas.microsoft.com/office/drawing/2014/main" val="1781138846"/>
                        </a:ext>
                      </a:extLst>
                    </a:gridCol>
                    <a:gridCol w="686959">
                      <a:extLst>
                        <a:ext uri="{9D8B030D-6E8A-4147-A177-3AD203B41FA5}">
                          <a16:colId xmlns:a16="http://schemas.microsoft.com/office/drawing/2014/main" val="556481270"/>
                        </a:ext>
                      </a:extLst>
                    </a:gridCol>
                    <a:gridCol w="1177670">
                      <a:extLst>
                        <a:ext uri="{9D8B030D-6E8A-4147-A177-3AD203B41FA5}">
                          <a16:colId xmlns:a16="http://schemas.microsoft.com/office/drawing/2014/main" val="287078969"/>
                        </a:ext>
                      </a:extLst>
                    </a:gridCol>
                    <a:gridCol w="1062792">
                      <a:extLst>
                        <a:ext uri="{9D8B030D-6E8A-4147-A177-3AD203B41FA5}">
                          <a16:colId xmlns:a16="http://schemas.microsoft.com/office/drawing/2014/main" val="2682663903"/>
                        </a:ext>
                      </a:extLst>
                    </a:gridCol>
                    <a:gridCol w="1021582">
                      <a:extLst>
                        <a:ext uri="{9D8B030D-6E8A-4147-A177-3AD203B41FA5}">
                          <a16:colId xmlns:a16="http://schemas.microsoft.com/office/drawing/2014/main" val="33268607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Make-Set(v)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Find-Set(v)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Union(</a:t>
                          </a:r>
                          <a:r>
                            <a:rPr lang="en-US" dirty="0" err="1"/>
                            <a:t>u,v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Sorting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67064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</a:t>
                          </a:r>
                        </a:p>
                        <a:p>
                          <a:pPr algn="ctr"/>
                          <a:r>
                            <a:rPr lang="en-US" dirty="0"/>
                            <a:t>calls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Running time per call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 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</a:t>
                          </a:r>
                        </a:p>
                        <a:p>
                          <a:pPr algn="ctr"/>
                          <a:r>
                            <a:rPr lang="en-US" dirty="0"/>
                            <a:t>calls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Running time per call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 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</a:t>
                          </a:r>
                        </a:p>
                        <a:p>
                          <a:pPr algn="ctr"/>
                          <a:r>
                            <a:rPr lang="en-US" dirty="0"/>
                            <a:t>calls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Running time per call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 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66125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Trivial (linked-list)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𝑉𝐸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𝑉𝐸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func>
                                  <m:func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lg</m:t>
                                    </m:r>
                                  </m:fName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026881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F400A0-DC37-6289-FFAE-704CF70E57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0142796"/>
                  </p:ext>
                </p:extLst>
              </p:nvPr>
            </p:nvGraphicFramePr>
            <p:xfrm>
              <a:off x="348342" y="3429000"/>
              <a:ext cx="11495315" cy="1925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1716">
                      <a:extLst>
                        <a:ext uri="{9D8B030D-6E8A-4147-A177-3AD203B41FA5}">
                          <a16:colId xmlns:a16="http://schemas.microsoft.com/office/drawing/2014/main" val="1953167041"/>
                        </a:ext>
                      </a:extLst>
                    </a:gridCol>
                    <a:gridCol w="780565">
                      <a:extLst>
                        <a:ext uri="{9D8B030D-6E8A-4147-A177-3AD203B41FA5}">
                          <a16:colId xmlns:a16="http://schemas.microsoft.com/office/drawing/2014/main" val="2882302568"/>
                        </a:ext>
                      </a:extLst>
                    </a:gridCol>
                    <a:gridCol w="1096413">
                      <a:extLst>
                        <a:ext uri="{9D8B030D-6E8A-4147-A177-3AD203B41FA5}">
                          <a16:colId xmlns:a16="http://schemas.microsoft.com/office/drawing/2014/main" val="3110505248"/>
                        </a:ext>
                      </a:extLst>
                    </a:gridCol>
                    <a:gridCol w="1037188">
                      <a:extLst>
                        <a:ext uri="{9D8B030D-6E8A-4147-A177-3AD203B41FA5}">
                          <a16:colId xmlns:a16="http://schemas.microsoft.com/office/drawing/2014/main" val="2994381019"/>
                        </a:ext>
                      </a:extLst>
                    </a:gridCol>
                    <a:gridCol w="670954">
                      <a:extLst>
                        <a:ext uri="{9D8B030D-6E8A-4147-A177-3AD203B41FA5}">
                          <a16:colId xmlns:a16="http://schemas.microsoft.com/office/drawing/2014/main" val="1597512347"/>
                        </a:ext>
                      </a:extLst>
                    </a:gridCol>
                    <a:gridCol w="1135984">
                      <a:extLst>
                        <a:ext uri="{9D8B030D-6E8A-4147-A177-3AD203B41FA5}">
                          <a16:colId xmlns:a16="http://schemas.microsoft.com/office/drawing/2014/main" val="3666134209"/>
                        </a:ext>
                      </a:extLst>
                    </a:gridCol>
                    <a:gridCol w="1053492">
                      <a:extLst>
                        <a:ext uri="{9D8B030D-6E8A-4147-A177-3AD203B41FA5}">
                          <a16:colId xmlns:a16="http://schemas.microsoft.com/office/drawing/2014/main" val="1781138846"/>
                        </a:ext>
                      </a:extLst>
                    </a:gridCol>
                    <a:gridCol w="686959">
                      <a:extLst>
                        <a:ext uri="{9D8B030D-6E8A-4147-A177-3AD203B41FA5}">
                          <a16:colId xmlns:a16="http://schemas.microsoft.com/office/drawing/2014/main" val="556481270"/>
                        </a:ext>
                      </a:extLst>
                    </a:gridCol>
                    <a:gridCol w="1177670">
                      <a:extLst>
                        <a:ext uri="{9D8B030D-6E8A-4147-A177-3AD203B41FA5}">
                          <a16:colId xmlns:a16="http://schemas.microsoft.com/office/drawing/2014/main" val="287078969"/>
                        </a:ext>
                      </a:extLst>
                    </a:gridCol>
                    <a:gridCol w="1062792">
                      <a:extLst>
                        <a:ext uri="{9D8B030D-6E8A-4147-A177-3AD203B41FA5}">
                          <a16:colId xmlns:a16="http://schemas.microsoft.com/office/drawing/2014/main" val="2682663903"/>
                        </a:ext>
                      </a:extLst>
                    </a:gridCol>
                    <a:gridCol w="1021582">
                      <a:extLst>
                        <a:ext uri="{9D8B030D-6E8A-4147-A177-3AD203B41FA5}">
                          <a16:colId xmlns:a16="http://schemas.microsoft.com/office/drawing/2014/main" val="33268607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Make-Set(v)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Find-Set(v)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Union(</a:t>
                          </a:r>
                          <a:r>
                            <a:rPr lang="en-US" dirty="0" err="1"/>
                            <a:t>u,v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Sorting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670644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</a:t>
                          </a:r>
                        </a:p>
                        <a:p>
                          <a:pPr algn="ctr"/>
                          <a:r>
                            <a:rPr lang="en-US" dirty="0"/>
                            <a:t>calls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Running time per call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 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</a:t>
                          </a:r>
                        </a:p>
                        <a:p>
                          <a:pPr algn="ctr"/>
                          <a:r>
                            <a:rPr lang="en-US" dirty="0"/>
                            <a:t>calls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Running time per call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 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</a:t>
                          </a:r>
                        </a:p>
                        <a:p>
                          <a:pPr algn="ctr"/>
                          <a:r>
                            <a:rPr lang="en-US" dirty="0"/>
                            <a:t>calls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Running time per call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 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661258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Trivial (linked-list)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8125" t="-205714" r="-1150000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33333" t="-205714" r="-717778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52941" t="-205714" r="-660000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0000" t="-205714" r="-920000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73118" t="-205714" r="-444086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16185" t="-205714" r="-377457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96460" t="-205714" r="-477876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0518" t="-205714" r="-179793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87931" t="-205714" r="-99425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23214" t="-205714" r="-2976" b="-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02688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9D2DCF8-F35C-EF49-2796-DC6CDE36A1B8}"/>
                  </a:ext>
                </a:extLst>
              </p:cNvPr>
              <p:cNvSpPr/>
              <p:nvPr/>
            </p:nvSpPr>
            <p:spPr>
              <a:xfrm>
                <a:off x="1946031" y="5456255"/>
                <a:ext cx="8299938" cy="614083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Total running time with trivial implementation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𝑉𝐸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9D2DCF8-F35C-EF49-2796-DC6CDE36A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031" y="5456255"/>
                <a:ext cx="8299938" cy="614083"/>
              </a:xfrm>
              <a:prstGeom prst="roundRect">
                <a:avLst/>
              </a:prstGeom>
              <a:blipFill>
                <a:blip r:embed="rId6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597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Time Complexity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37</a:t>
            </a:fld>
            <a:endParaRPr lang="en-US"/>
          </a:p>
        </p:txBody>
      </p:sp>
      <p:pic>
        <p:nvPicPr>
          <p:cNvPr id="48" name="Content Placeholder 47" descr="A white paper with black text&#10;&#10;Description automatically generated">
            <a:extLst>
              <a:ext uri="{FF2B5EF4-FFF2-40B4-BE49-F238E27FC236}">
                <a16:creationId xmlns:a16="http://schemas.microsoft.com/office/drawing/2014/main" id="{45CE310C-E901-1186-374D-3A6712B00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4186" y="787662"/>
            <a:ext cx="4943352" cy="246619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14D24B-FDD8-E7E5-EC09-144C955268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977" y="952502"/>
                <a:ext cx="7062503" cy="32175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en-US" sz="2400" dirty="0">
                    <a:latin typeface="+mj-lt"/>
                    <a:sym typeface="Symbol" panose="05050102010706020507" pitchFamily="18" charset="2"/>
                  </a:rPr>
                  <a:t>Running time can be improved if we use Disjoint-Set data structures (CLRS Sec. 19)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n-US" sz="2400" dirty="0">
                    <a:latin typeface="+mj-lt"/>
                    <a:sym typeface="Symbol" panose="05050102010706020507" pitchFamily="18" charset="2"/>
                  </a:rPr>
                  <a:t>With Disjoint-Set, a sequence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US" altLang="en-US" sz="2400" dirty="0">
                    <a:latin typeface="+mj-lt"/>
                    <a:sym typeface="Symbol" panose="05050102010706020507" pitchFamily="18" charset="2"/>
                  </a:rPr>
                  <a:t> Make-Set, Union, and Find-Set takes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⋅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en-US" sz="2400" b="0" dirty="0">
                    <a:latin typeface="+mj-lt"/>
                    <a:sym typeface="Symbol" panose="05050102010706020507" pitchFamily="18" charset="2"/>
                  </a:rPr>
                  <a:t>, here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altLang="en-US" sz="2400" b="0" dirty="0">
                    <a:latin typeface="+mj-lt"/>
                    <a:sym typeface="Symbol" panose="05050102010706020507" pitchFamily="18" charset="2"/>
                  </a:rPr>
                  <a:t> the number of items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Here,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𝛼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 is a very slow growing function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For simplicity, we use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func>
                      <m:func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lg</m:t>
                        </m:r>
                      </m:fName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func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instead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14D24B-FDD8-E7E5-EC09-144C95526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77" y="952502"/>
                <a:ext cx="7062503" cy="3217564"/>
              </a:xfrm>
              <a:prstGeom prst="rect">
                <a:avLst/>
              </a:prstGeom>
              <a:blipFill>
                <a:blip r:embed="rId4"/>
                <a:stretch>
                  <a:fillRect l="-1208" t="-1515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F400A0-DC37-6289-FFAE-704CF70E57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4279256"/>
                  </p:ext>
                </p:extLst>
              </p:nvPr>
            </p:nvGraphicFramePr>
            <p:xfrm>
              <a:off x="1704869" y="4170066"/>
              <a:ext cx="8946383" cy="14170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1184">
                      <a:extLst>
                        <a:ext uri="{9D8B030D-6E8A-4147-A177-3AD203B41FA5}">
                          <a16:colId xmlns:a16="http://schemas.microsoft.com/office/drawing/2014/main" val="1953167041"/>
                        </a:ext>
                      </a:extLst>
                    </a:gridCol>
                    <a:gridCol w="1426866">
                      <a:extLst>
                        <a:ext uri="{9D8B030D-6E8A-4147-A177-3AD203B41FA5}">
                          <a16:colId xmlns:a16="http://schemas.microsoft.com/office/drawing/2014/main" val="2882302568"/>
                        </a:ext>
                      </a:extLst>
                    </a:gridCol>
                    <a:gridCol w="4019340">
                      <a:extLst>
                        <a:ext uri="{9D8B030D-6E8A-4147-A177-3AD203B41FA5}">
                          <a16:colId xmlns:a16="http://schemas.microsoft.com/office/drawing/2014/main" val="2994381019"/>
                        </a:ext>
                      </a:extLst>
                    </a:gridCol>
                    <a:gridCol w="1868993">
                      <a:extLst>
                        <a:ext uri="{9D8B030D-6E8A-4147-A177-3AD203B41FA5}">
                          <a16:colId xmlns:a16="http://schemas.microsoft.com/office/drawing/2014/main" val="33268607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Make-Set(v) + Union(v) + Find-Set(V)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Sorting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67064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#calls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 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66125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Disjoint-Set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dirty="0" smtClean="0">
                                            <a:latin typeface="Cambria Math" panose="02040503050406030204" pitchFamily="18" charset="0"/>
                                          </a:rPr>
                                          <m:t>lg</m:t>
                                        </m:r>
                                      </m:fName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(which is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 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dirty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func>
                                  <m:func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lg</m:t>
                                    </m:r>
                                  </m:fName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02688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F400A0-DC37-6289-FFAE-704CF70E57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4279256"/>
                  </p:ext>
                </p:extLst>
              </p:nvPr>
            </p:nvGraphicFramePr>
            <p:xfrm>
              <a:off x="1704869" y="4170066"/>
              <a:ext cx="8946383" cy="14170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1184">
                      <a:extLst>
                        <a:ext uri="{9D8B030D-6E8A-4147-A177-3AD203B41FA5}">
                          <a16:colId xmlns:a16="http://schemas.microsoft.com/office/drawing/2014/main" val="1953167041"/>
                        </a:ext>
                      </a:extLst>
                    </a:gridCol>
                    <a:gridCol w="1426866">
                      <a:extLst>
                        <a:ext uri="{9D8B030D-6E8A-4147-A177-3AD203B41FA5}">
                          <a16:colId xmlns:a16="http://schemas.microsoft.com/office/drawing/2014/main" val="2882302568"/>
                        </a:ext>
                      </a:extLst>
                    </a:gridCol>
                    <a:gridCol w="4019340">
                      <a:extLst>
                        <a:ext uri="{9D8B030D-6E8A-4147-A177-3AD203B41FA5}">
                          <a16:colId xmlns:a16="http://schemas.microsoft.com/office/drawing/2014/main" val="2994381019"/>
                        </a:ext>
                      </a:extLst>
                    </a:gridCol>
                    <a:gridCol w="1868993">
                      <a:extLst>
                        <a:ext uri="{9D8B030D-6E8A-4147-A177-3AD203B41FA5}">
                          <a16:colId xmlns:a16="http://schemas.microsoft.com/office/drawing/2014/main" val="33268607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Make-Set(v) + Union(v) + Find-Set(V)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Sorting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67064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#calls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 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6612582"/>
                      </a:ext>
                    </a:extLst>
                  </a:tr>
                  <a:tr h="6753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Disjoint-Set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4957" t="-113514" r="-414957" b="-14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6212" t="-113514" r="-47121" b="-14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78827" t="-113514" r="-1303" b="-144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02688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9D2DCF8-F35C-EF49-2796-DC6CDE36A1B8}"/>
                  </a:ext>
                </a:extLst>
              </p:cNvPr>
              <p:cNvSpPr/>
              <p:nvPr/>
            </p:nvSpPr>
            <p:spPr>
              <a:xfrm>
                <a:off x="1946031" y="5763296"/>
                <a:ext cx="8299938" cy="614083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Total running time with Disjoint-Set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func>
                      <m:func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func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9D2DCF8-F35C-EF49-2796-DC6CDE36A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031" y="5763296"/>
                <a:ext cx="8299938" cy="614083"/>
              </a:xfrm>
              <a:prstGeom prst="roundRect">
                <a:avLst/>
              </a:prstGeom>
              <a:blipFill>
                <a:blip r:embed="rId6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961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Disjoint-Set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38</a:t>
            </a:fld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0A164E7-E0D1-63C0-2CB9-E578E238DEC1}"/>
              </a:ext>
            </a:extLst>
          </p:cNvPr>
          <p:cNvGrpSpPr/>
          <p:nvPr/>
        </p:nvGrpSpPr>
        <p:grpSpPr>
          <a:xfrm>
            <a:off x="7843679" y="1322388"/>
            <a:ext cx="1943100" cy="2000250"/>
            <a:chOff x="7277099" y="1379539"/>
            <a:chExt cx="1943100" cy="2000250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506C8D27-9DA5-BBBC-D2DC-AE999FC0B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0999" y="1379539"/>
              <a:ext cx="457200" cy="457200"/>
            </a:xfrm>
            <a:prstGeom prst="flowChartConnector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3C7A468C-E5E6-8DEA-6666-8E110EDC0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7099" y="2103439"/>
              <a:ext cx="457200" cy="457200"/>
            </a:xfrm>
            <a:prstGeom prst="flowChartConnector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EABD7D2A-85EA-5AF5-0D8C-2341CE0CC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2999" y="2141539"/>
              <a:ext cx="457200" cy="457200"/>
            </a:xfrm>
            <a:prstGeom prst="flowChartConnector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4F30BE40-0298-B984-5B05-7C6BF1233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2999" y="2922589"/>
              <a:ext cx="457200" cy="457200"/>
            </a:xfrm>
            <a:prstGeom prst="flowChartConnector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4" name="AutoShape 8">
              <a:extLst>
                <a:ext uri="{FF2B5EF4-FFF2-40B4-BE49-F238E27FC236}">
                  <a16:creationId xmlns:a16="http://schemas.microsoft.com/office/drawing/2014/main" id="{3D415109-DF9B-C2B5-46E0-E6041AA1B612}"/>
                </a:ext>
              </a:extLst>
            </p:cNvPr>
            <p:cNvCxnSpPr>
              <a:cxnSpLocks noChangeShapeType="1"/>
              <a:stCxn id="10" idx="6"/>
              <a:endCxn id="10" idx="0"/>
            </p:cNvCxnSpPr>
            <p:nvPr/>
          </p:nvCxnSpPr>
          <p:spPr bwMode="auto">
            <a:xfrm flipH="1" flipV="1">
              <a:off x="8229599" y="1379539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9">
              <a:extLst>
                <a:ext uri="{FF2B5EF4-FFF2-40B4-BE49-F238E27FC236}">
                  <a16:creationId xmlns:a16="http://schemas.microsoft.com/office/drawing/2014/main" id="{FD01BEC4-142D-1F4D-8508-E5C10074C06B}"/>
                </a:ext>
              </a:extLst>
            </p:cNvPr>
            <p:cNvCxnSpPr>
              <a:cxnSpLocks noChangeShapeType="1"/>
              <a:stCxn id="11" idx="7"/>
              <a:endCxn id="10" idx="3"/>
            </p:cNvCxnSpPr>
            <p:nvPr/>
          </p:nvCxnSpPr>
          <p:spPr bwMode="auto">
            <a:xfrm flipV="1">
              <a:off x="7667624" y="1770064"/>
              <a:ext cx="400050" cy="4000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0">
              <a:extLst>
                <a:ext uri="{FF2B5EF4-FFF2-40B4-BE49-F238E27FC236}">
                  <a16:creationId xmlns:a16="http://schemas.microsoft.com/office/drawing/2014/main" id="{0A16C588-9606-D312-EC91-89B864C3FA7B}"/>
                </a:ext>
              </a:extLst>
            </p:cNvPr>
            <p:cNvCxnSpPr>
              <a:cxnSpLocks noChangeShapeType="1"/>
              <a:stCxn id="12" idx="1"/>
              <a:endCxn id="10" idx="5"/>
            </p:cNvCxnSpPr>
            <p:nvPr/>
          </p:nvCxnSpPr>
          <p:spPr bwMode="auto">
            <a:xfrm flipH="1" flipV="1">
              <a:off x="8391524" y="1770064"/>
              <a:ext cx="438150" cy="4381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1">
              <a:extLst>
                <a:ext uri="{FF2B5EF4-FFF2-40B4-BE49-F238E27FC236}">
                  <a16:creationId xmlns:a16="http://schemas.microsoft.com/office/drawing/2014/main" id="{49B95758-E89D-6382-B67C-2EAC8B2ABB95}"/>
                </a:ext>
              </a:extLst>
            </p:cNvPr>
            <p:cNvCxnSpPr>
              <a:cxnSpLocks noChangeShapeType="1"/>
              <a:stCxn id="13" idx="0"/>
              <a:endCxn id="12" idx="4"/>
            </p:cNvCxnSpPr>
            <p:nvPr/>
          </p:nvCxnSpPr>
          <p:spPr bwMode="auto">
            <a:xfrm flipV="1">
              <a:off x="8991599" y="2598739"/>
              <a:ext cx="0" cy="323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Text Box 12">
            <a:extLst>
              <a:ext uri="{FF2B5EF4-FFF2-40B4-BE49-F238E27FC236}">
                <a16:creationId xmlns:a16="http://schemas.microsoft.com/office/drawing/2014/main" id="{00261FC5-224B-38E7-7183-C42ADDBF3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7920" y="1309639"/>
            <a:ext cx="2310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 sz="3200">
                <a:solidFill>
                  <a:srgbClr val="01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w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CC0000"/>
                </a:solidFill>
                <a:latin typeface="+mj-lt"/>
              </a:rPr>
              <a:t>representative</a:t>
            </a:r>
          </a:p>
        </p:txBody>
      </p:sp>
      <p:sp>
        <p:nvSpPr>
          <p:cNvPr id="29" name="Text Box 30">
            <a:extLst>
              <a:ext uri="{FF2B5EF4-FFF2-40B4-BE49-F238E27FC236}">
                <a16:creationId xmlns:a16="http://schemas.microsoft.com/office/drawing/2014/main" id="{53CDC00C-1F06-5A5F-87B5-BDCA57F0A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279" y="5770013"/>
            <a:ext cx="9119442" cy="43088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 sz="3200">
                <a:solidFill>
                  <a:srgbClr val="01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w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  <a:latin typeface="+mj-lt"/>
              </a:rPr>
              <a:t>Can speed up sequence of the operations by means of </a:t>
            </a:r>
            <a:r>
              <a:rPr lang="en-US" altLang="en-US" sz="2200" dirty="0">
                <a:solidFill>
                  <a:srgbClr val="CC0000"/>
                </a:solidFill>
                <a:latin typeface="+mj-lt"/>
              </a:rPr>
              <a:t>two heuristics</a:t>
            </a:r>
            <a:endParaRPr lang="en-US" alt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7EFB2CBE-83C6-9A69-D107-911D1D9965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58103" y="1608139"/>
            <a:ext cx="749815" cy="63499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716B466-4779-718C-86A8-FCB2096C2787}"/>
              </a:ext>
            </a:extLst>
          </p:cNvPr>
          <p:cNvGrpSpPr/>
          <p:nvPr/>
        </p:nvGrpSpPr>
        <p:grpSpPr>
          <a:xfrm>
            <a:off x="2684794" y="3836438"/>
            <a:ext cx="7519988" cy="1600200"/>
            <a:chOff x="514350" y="3486150"/>
            <a:chExt cx="7519988" cy="1600200"/>
          </a:xfrm>
        </p:grpSpPr>
        <p:sp>
          <p:nvSpPr>
            <p:cNvPr id="20" name="AutoShape 19">
              <a:extLst>
                <a:ext uri="{FF2B5EF4-FFF2-40B4-BE49-F238E27FC236}">
                  <a16:creationId xmlns:a16="http://schemas.microsoft.com/office/drawing/2014/main" id="{C8000005-0547-648A-1CE9-A5974FC99B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14350" y="4286250"/>
              <a:ext cx="757238" cy="762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7 w 21600"/>
                <a:gd name="T13" fmla="*/ 4497 h 21600"/>
                <a:gd name="T14" fmla="*/ 17103 w 21600"/>
                <a:gd name="T15" fmla="*/ 171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3" y="21600"/>
                  </a:lnTo>
                  <a:lnTo>
                    <a:pt x="1620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1" name="AutoShape 21">
              <a:extLst>
                <a:ext uri="{FF2B5EF4-FFF2-40B4-BE49-F238E27FC236}">
                  <a16:creationId xmlns:a16="http://schemas.microsoft.com/office/drawing/2014/main" id="{239A08F1-F23D-3511-6F3C-CD1245BC864F}"/>
                </a:ext>
              </a:extLst>
            </p:cNvPr>
            <p:cNvCxnSpPr>
              <a:cxnSpLocks noChangeShapeType="1"/>
              <a:stCxn id="30" idx="6"/>
              <a:endCxn id="30" idx="0"/>
            </p:cNvCxnSpPr>
            <p:nvPr/>
          </p:nvCxnSpPr>
          <p:spPr bwMode="auto">
            <a:xfrm flipH="1" flipV="1">
              <a:off x="876300" y="3905250"/>
              <a:ext cx="228600" cy="228600"/>
            </a:xfrm>
            <a:prstGeom prst="curvedConnector4">
              <a:avLst>
                <a:gd name="adj1" fmla="val -32639"/>
                <a:gd name="adj2" fmla="val 200000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AutoShape 22">
              <a:extLst>
                <a:ext uri="{FF2B5EF4-FFF2-40B4-BE49-F238E27FC236}">
                  <a16:creationId xmlns:a16="http://schemas.microsoft.com/office/drawing/2014/main" id="{D20306E8-1A2A-4E95-74A6-FFE8D08749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809750" y="4286250"/>
              <a:ext cx="757238" cy="762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7 w 21600"/>
                <a:gd name="T13" fmla="*/ 4497 h 21600"/>
                <a:gd name="T14" fmla="*/ 17103 w 21600"/>
                <a:gd name="T15" fmla="*/ 171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3" y="21600"/>
                  </a:lnTo>
                  <a:lnTo>
                    <a:pt x="1620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3" name="AutoShape 23">
              <a:extLst>
                <a:ext uri="{FF2B5EF4-FFF2-40B4-BE49-F238E27FC236}">
                  <a16:creationId xmlns:a16="http://schemas.microsoft.com/office/drawing/2014/main" id="{2731EE06-175B-F0EA-C9BC-D6556F156A89}"/>
                </a:ext>
              </a:extLst>
            </p:cNvPr>
            <p:cNvCxnSpPr>
              <a:cxnSpLocks noChangeShapeType="1"/>
              <a:stCxn id="31" idx="6"/>
              <a:endCxn id="31" idx="0"/>
            </p:cNvCxnSpPr>
            <p:nvPr/>
          </p:nvCxnSpPr>
          <p:spPr bwMode="auto">
            <a:xfrm flipH="1" flipV="1">
              <a:off x="2190750" y="3905250"/>
              <a:ext cx="228600" cy="228600"/>
            </a:xfrm>
            <a:prstGeom prst="curvedConnector4">
              <a:avLst>
                <a:gd name="adj1" fmla="val -40972"/>
                <a:gd name="adj2" fmla="val 200000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 Box 25">
              <a:extLst>
                <a:ext uri="{FF2B5EF4-FFF2-40B4-BE49-F238E27FC236}">
                  <a16:creationId xmlns:a16="http://schemas.microsoft.com/office/drawing/2014/main" id="{2E8602B0-F84E-46D2-B5BF-367E8EEB1C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5500" y="4005263"/>
              <a:ext cx="819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solidFill>
                    <a:srgbClr val="CC0000"/>
                  </a:solidFill>
                </a:rPr>
                <a:t>Union</a:t>
              </a:r>
            </a:p>
          </p:txBody>
        </p:sp>
        <p:sp>
          <p:nvSpPr>
            <p:cNvPr id="25" name="AutoShape 26">
              <a:extLst>
                <a:ext uri="{FF2B5EF4-FFF2-40B4-BE49-F238E27FC236}">
                  <a16:creationId xmlns:a16="http://schemas.microsoft.com/office/drawing/2014/main" id="{90262E3E-D90F-85A5-C539-CE86020510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334000" y="4324350"/>
              <a:ext cx="757238" cy="762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7 w 21600"/>
                <a:gd name="T13" fmla="*/ 4497 h 21600"/>
                <a:gd name="T14" fmla="*/ 17103 w 21600"/>
                <a:gd name="T15" fmla="*/ 171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3" y="21600"/>
                  </a:lnTo>
                  <a:lnTo>
                    <a:pt x="1620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27">
              <a:extLst>
                <a:ext uri="{FF2B5EF4-FFF2-40B4-BE49-F238E27FC236}">
                  <a16:creationId xmlns:a16="http://schemas.microsoft.com/office/drawing/2014/main" id="{445C0443-EDC8-60C7-491C-BAFB195A5E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277100" y="3867150"/>
              <a:ext cx="757238" cy="7620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7 w 21600"/>
                <a:gd name="T13" fmla="*/ 4497 h 21600"/>
                <a:gd name="T14" fmla="*/ 17103 w 21600"/>
                <a:gd name="T15" fmla="*/ 171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3" y="21600"/>
                  </a:lnTo>
                  <a:lnTo>
                    <a:pt x="1620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7" name="AutoShape 28">
              <a:extLst>
                <a:ext uri="{FF2B5EF4-FFF2-40B4-BE49-F238E27FC236}">
                  <a16:creationId xmlns:a16="http://schemas.microsoft.com/office/drawing/2014/main" id="{DBAB3149-C8F2-2B68-9A72-12B750B38E28}"/>
                </a:ext>
              </a:extLst>
            </p:cNvPr>
            <p:cNvCxnSpPr>
              <a:cxnSpLocks noChangeShapeType="1"/>
              <a:stCxn id="32" idx="7"/>
              <a:endCxn id="33" idx="2"/>
            </p:cNvCxnSpPr>
            <p:nvPr/>
          </p:nvCxnSpPr>
          <p:spPr bwMode="auto">
            <a:xfrm flipV="1">
              <a:off x="5876925" y="3714750"/>
              <a:ext cx="1552575" cy="2952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29">
              <a:extLst>
                <a:ext uri="{FF2B5EF4-FFF2-40B4-BE49-F238E27FC236}">
                  <a16:creationId xmlns:a16="http://schemas.microsoft.com/office/drawing/2014/main" id="{6E7024EF-2B06-07CA-C65A-6545F646C7E9}"/>
                </a:ext>
              </a:extLst>
            </p:cNvPr>
            <p:cNvCxnSpPr>
              <a:cxnSpLocks noChangeShapeType="1"/>
              <a:stCxn id="33" idx="6"/>
              <a:endCxn id="33" idx="0"/>
            </p:cNvCxnSpPr>
            <p:nvPr/>
          </p:nvCxnSpPr>
          <p:spPr bwMode="auto">
            <a:xfrm flipH="1" flipV="1">
              <a:off x="7658100" y="348615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AutoShape 18">
              <a:extLst>
                <a:ext uri="{FF2B5EF4-FFF2-40B4-BE49-F238E27FC236}">
                  <a16:creationId xmlns:a16="http://schemas.microsoft.com/office/drawing/2014/main" id="{BBD21014-6AF2-AE39-EE1E-B5FEBA9B4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" y="3905250"/>
              <a:ext cx="457200" cy="457200"/>
            </a:xfrm>
            <a:prstGeom prst="flowChartConnector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31" name="AutoShape 17">
              <a:extLst>
                <a:ext uri="{FF2B5EF4-FFF2-40B4-BE49-F238E27FC236}">
                  <a16:creationId xmlns:a16="http://schemas.microsoft.com/office/drawing/2014/main" id="{DACF4ADB-D55C-1D8C-1236-F8B838FDA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150" y="3905250"/>
              <a:ext cx="457200" cy="457200"/>
            </a:xfrm>
            <a:prstGeom prst="flowChartConnector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32" name="AutoShape 15">
              <a:extLst>
                <a:ext uri="{FF2B5EF4-FFF2-40B4-BE49-F238E27FC236}">
                  <a16:creationId xmlns:a16="http://schemas.microsoft.com/office/drawing/2014/main" id="{EDC0131E-620F-508E-3149-4BB5CA3A9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943350"/>
              <a:ext cx="457200" cy="457200"/>
            </a:xfrm>
            <a:prstGeom prst="flowChartConnector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33" name="AutoShape 16">
              <a:extLst>
                <a:ext uri="{FF2B5EF4-FFF2-40B4-BE49-F238E27FC236}">
                  <a16:creationId xmlns:a16="http://schemas.microsoft.com/office/drawing/2014/main" id="{26CE0F44-6B79-05C9-5126-0F231D453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3486150"/>
              <a:ext cx="457200" cy="457200"/>
            </a:xfrm>
            <a:prstGeom prst="flowChartConnector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35" name="AutoShape 32">
              <a:extLst>
                <a:ext uri="{FF2B5EF4-FFF2-40B4-BE49-F238E27FC236}">
                  <a16:creationId xmlns:a16="http://schemas.microsoft.com/office/drawing/2014/main" id="{D49E33C2-6966-867C-C327-5E73A40B5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163" y="4386263"/>
              <a:ext cx="976312" cy="485775"/>
            </a:xfrm>
            <a:prstGeom prst="notchedRightArrow">
              <a:avLst>
                <a:gd name="adj1" fmla="val 50000"/>
                <a:gd name="adj2" fmla="val 50245"/>
              </a:avLst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000">
                <a:solidFill>
                  <a:schemeClr val="tx1"/>
                </a:solidFill>
              </a:endParaRPr>
            </a:p>
          </p:txBody>
        </p:sp>
      </p:grp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2F6923F0-1336-8BEF-4EFE-70E05357CE7A}"/>
              </a:ext>
            </a:extLst>
          </p:cNvPr>
          <p:cNvSpPr txBox="1">
            <a:spLocks/>
          </p:cNvSpPr>
          <p:nvPr/>
        </p:nvSpPr>
        <p:spPr>
          <a:xfrm>
            <a:off x="142230" y="871979"/>
            <a:ext cx="9187347" cy="31813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dirty="0">
                <a:sym typeface="Symbol" panose="05050102010706020507" pitchFamily="18" charset="2"/>
              </a:rPr>
              <a:t>Each set is represented as a rooted tree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>
                <a:sym typeface="Symbol" panose="05050102010706020507" pitchFamily="18" charset="2"/>
              </a:rPr>
              <a:t>The root node is the representative of the set</a:t>
            </a:r>
          </a:p>
          <a:p>
            <a:pPr lvl="1">
              <a:lnSpc>
                <a:spcPct val="100000"/>
              </a:lnSpc>
            </a:pPr>
            <a:r>
              <a:rPr lang="en-US" altLang="en-US" sz="2200" dirty="0">
                <a:latin typeface="Consolas" panose="020B0609020204030204" pitchFamily="49" charset="0"/>
                <a:sym typeface="Symbol" panose="05050102010706020507" pitchFamily="18" charset="2"/>
              </a:rPr>
              <a:t>Find-Set</a:t>
            </a:r>
            <a:r>
              <a:rPr lang="en-US" altLang="en-US" sz="2200" dirty="0">
                <a:sym typeface="Symbol" panose="05050102010706020507" pitchFamily="18" charset="2"/>
              </a:rPr>
              <a:t>() returns the representative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Consolas" panose="020B0609020204030204" pitchFamily="49" charset="0"/>
                <a:sym typeface="Symbol" panose="05050102010706020507" pitchFamily="18" charset="2"/>
              </a:rPr>
              <a:t>Make-Set</a:t>
            </a:r>
            <a:r>
              <a:rPr lang="en-US" altLang="en-US" sz="2400" dirty="0">
                <a:sym typeface="Symbol" panose="05050102010706020507" pitchFamily="18" charset="2"/>
              </a:rPr>
              <a:t>(): Create a single-node tree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Consolas" panose="020B0609020204030204" pitchFamily="49" charset="0"/>
                <a:sym typeface="Symbol" panose="05050102010706020507" pitchFamily="18" charset="2"/>
              </a:rPr>
              <a:t>Find-Set</a:t>
            </a:r>
            <a:r>
              <a:rPr lang="en-US" altLang="en-US" sz="2400" dirty="0">
                <a:sym typeface="Symbol" panose="05050102010706020507" pitchFamily="18" charset="2"/>
              </a:rPr>
              <a:t>(): Traverse by parent pointer until root is reached.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	 Then, the root is returned</a:t>
            </a:r>
          </a:p>
        </p:txBody>
      </p:sp>
      <p:sp>
        <p:nvSpPr>
          <p:cNvPr id="38" name="Text Box 12">
            <a:extLst>
              <a:ext uri="{FF2B5EF4-FFF2-40B4-BE49-F238E27FC236}">
                <a16:creationId xmlns:a16="http://schemas.microsoft.com/office/drawing/2014/main" id="{51C26286-087C-FC49-C380-7BAA95B88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2578" y="2288014"/>
            <a:ext cx="13464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 sz="3200">
                <a:solidFill>
                  <a:srgbClr val="01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w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CC0000"/>
                </a:solidFill>
                <a:latin typeface="+mj-lt"/>
              </a:rPr>
              <a:t>parent pointer</a:t>
            </a:r>
          </a:p>
        </p:txBody>
      </p:sp>
      <p:sp>
        <p:nvSpPr>
          <p:cNvPr id="39" name="Line 31">
            <a:extLst>
              <a:ext uri="{FF2B5EF4-FFF2-40B4-BE49-F238E27FC236}">
                <a16:creationId xmlns:a16="http://schemas.microsoft.com/office/drawing/2014/main" id="{38A61CB6-AD45-AD80-DF93-33D198CAD7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24853" y="2733675"/>
            <a:ext cx="91586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440703A-B8DB-4624-57C8-CE23D703ED03}"/>
              </a:ext>
            </a:extLst>
          </p:cNvPr>
          <p:cNvSpPr txBox="1"/>
          <p:nvPr/>
        </p:nvSpPr>
        <p:spPr>
          <a:xfrm>
            <a:off x="295896" y="6349608"/>
            <a:ext cx="351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Courtesy: Prof. Anderson</a:t>
            </a:r>
          </a:p>
        </p:txBody>
      </p:sp>
    </p:spTree>
    <p:extLst>
      <p:ext uri="{BB962C8B-B14F-4D97-AF65-F5344CB8AC3E}">
        <p14:creationId xmlns:p14="http://schemas.microsoft.com/office/powerpoint/2010/main" val="2641610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Disjoint-Set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39</a:t>
            </a:fld>
            <a:endParaRPr 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AB0022B-A935-F841-D5AF-9630F00C4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30" y="952501"/>
            <a:ext cx="1117627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88925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921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>
                <a:latin typeface="+mj-lt"/>
              </a:rPr>
              <a:t>1)</a:t>
            </a:r>
            <a:r>
              <a:rPr lang="en-US" altLang="en-US" sz="2400" dirty="0">
                <a:latin typeface="+mj-lt"/>
              </a:rPr>
              <a:t>  </a:t>
            </a:r>
            <a:r>
              <a:rPr lang="en-US" altLang="en-US" sz="2400" b="1" u="sng" dirty="0">
                <a:solidFill>
                  <a:srgbClr val="CC0000"/>
                </a:solidFill>
                <a:latin typeface="+mj-lt"/>
              </a:rPr>
              <a:t>Union by Rank</a:t>
            </a:r>
            <a:endParaRPr lang="en-US" altLang="en-US" sz="2400" dirty="0">
              <a:latin typeface="+mj-lt"/>
            </a:endParaRPr>
          </a:p>
          <a:p>
            <a:pPr lvl="1">
              <a:buFontTx/>
              <a:buChar char="•"/>
            </a:pPr>
            <a:r>
              <a:rPr lang="en-US" altLang="en-US" sz="2400" dirty="0">
                <a:latin typeface="+mj-lt"/>
              </a:rPr>
              <a:t> Store </a:t>
            </a:r>
            <a:r>
              <a:rPr lang="en-US" altLang="en-US" sz="2400" u="sng" dirty="0">
                <a:solidFill>
                  <a:srgbClr val="CC0000"/>
                </a:solidFill>
                <a:latin typeface="+mj-lt"/>
              </a:rPr>
              <a:t>rank</a:t>
            </a:r>
            <a:r>
              <a:rPr lang="en-US" altLang="en-US" sz="2400" dirty="0">
                <a:latin typeface="+mj-lt"/>
              </a:rPr>
              <a:t> of tree in rep. </a:t>
            </a:r>
          </a:p>
          <a:p>
            <a:pPr lvl="2">
              <a:buFontTx/>
              <a:buChar char="•"/>
            </a:pPr>
            <a:r>
              <a:rPr lang="en-US" altLang="en-US" sz="2400" dirty="0">
                <a:latin typeface="+mj-lt"/>
              </a:rPr>
              <a:t> Rank  </a:t>
            </a:r>
            <a:r>
              <a:rPr lang="en-US" altLang="en-US" sz="2400" dirty="0">
                <a:latin typeface="+mj-lt"/>
                <a:sym typeface="Symbol" panose="05050102010706020507" pitchFamily="18" charset="2"/>
              </a:rPr>
              <a:t>  tree size.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latin typeface="+mj-lt"/>
              </a:rPr>
              <a:t> Make root with smaller rank point to root with larger rank.</a:t>
            </a:r>
          </a:p>
          <a:p>
            <a:pPr lvl="1">
              <a:buFontTx/>
              <a:buChar char="•"/>
            </a:pPr>
            <a:endParaRPr lang="en-US" altLang="en-US" sz="1400" dirty="0">
              <a:latin typeface="+mj-lt"/>
            </a:endParaRPr>
          </a:p>
          <a:p>
            <a:r>
              <a:rPr lang="en-US" altLang="en-US" sz="2400" b="1" dirty="0">
                <a:latin typeface="+mj-lt"/>
              </a:rPr>
              <a:t>2)</a:t>
            </a:r>
            <a:r>
              <a:rPr lang="en-US" altLang="en-US" sz="2400" dirty="0">
                <a:latin typeface="+mj-lt"/>
              </a:rPr>
              <a:t>  </a:t>
            </a:r>
            <a:r>
              <a:rPr lang="en-US" altLang="en-US" sz="2400" b="1" u="sng" dirty="0">
                <a:solidFill>
                  <a:srgbClr val="CC0000"/>
                </a:solidFill>
                <a:latin typeface="+mj-lt"/>
              </a:rPr>
              <a:t>Path Compression</a:t>
            </a:r>
            <a:endParaRPr lang="en-US" altLang="en-US" sz="2400" dirty="0">
              <a:latin typeface="+mj-lt"/>
            </a:endParaRPr>
          </a:p>
          <a:p>
            <a:pPr lvl="1">
              <a:buFontTx/>
              <a:buChar char="•"/>
            </a:pPr>
            <a:r>
              <a:rPr lang="en-US" altLang="en-US" sz="2400" dirty="0">
                <a:latin typeface="+mj-lt"/>
              </a:rPr>
              <a:t> During </a:t>
            </a:r>
            <a:r>
              <a:rPr lang="en-US" altLang="en-US" sz="2400" dirty="0">
                <a:latin typeface="Consolas" panose="020B0609020204030204" pitchFamily="49" charset="0"/>
              </a:rPr>
              <a:t>Find-Set</a:t>
            </a:r>
            <a:r>
              <a:rPr lang="en-US" altLang="en-US" sz="2400" dirty="0">
                <a:latin typeface="+mj-lt"/>
              </a:rPr>
              <a:t>, “flatten” tree.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B6C4794-2F78-D2B4-05E6-A696B61ABE51}"/>
              </a:ext>
            </a:extLst>
          </p:cNvPr>
          <p:cNvGrpSpPr/>
          <p:nvPr/>
        </p:nvGrpSpPr>
        <p:grpSpPr>
          <a:xfrm>
            <a:off x="1298860" y="3630157"/>
            <a:ext cx="9594280" cy="2667000"/>
            <a:chOff x="1682349" y="3630157"/>
            <a:chExt cx="9594280" cy="2667000"/>
          </a:xfrm>
        </p:grpSpPr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2AEDA4C0-B466-6D62-9BFE-B617B6548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35927">
              <a:off x="1682349" y="5360532"/>
              <a:ext cx="909637" cy="93662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852 w 21600"/>
                <a:gd name="T13" fmla="*/ 5852 h 21600"/>
                <a:gd name="T14" fmla="*/ 15748 w 21600"/>
                <a:gd name="T15" fmla="*/ 157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4" y="21600"/>
                  </a:lnTo>
                  <a:lnTo>
                    <a:pt x="1349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6A24D32E-674F-9F0F-ED20-B8495C29F5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35927">
              <a:off x="2615799" y="4903332"/>
              <a:ext cx="909637" cy="93662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852 w 21600"/>
                <a:gd name="T13" fmla="*/ 5852 h 21600"/>
                <a:gd name="T14" fmla="*/ 15748 w 21600"/>
                <a:gd name="T15" fmla="*/ 157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4" y="21600"/>
                  </a:lnTo>
                  <a:lnTo>
                    <a:pt x="1349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AA9724C0-5558-9296-A762-6BD8CFB460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35927">
              <a:off x="3587349" y="4446132"/>
              <a:ext cx="909637" cy="93662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852 w 21600"/>
                <a:gd name="T13" fmla="*/ 5852 h 21600"/>
                <a:gd name="T14" fmla="*/ 15748 w 21600"/>
                <a:gd name="T15" fmla="*/ 157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4" y="21600"/>
                  </a:lnTo>
                  <a:lnTo>
                    <a:pt x="1349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id="{7F72E5F2-27F4-6471-6C68-A53144D99D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35927">
              <a:off x="7547591" y="5085219"/>
              <a:ext cx="909638" cy="93662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852 w 21600"/>
                <a:gd name="T13" fmla="*/ 5852 h 21600"/>
                <a:gd name="T14" fmla="*/ 15748 w 21600"/>
                <a:gd name="T15" fmla="*/ 157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4" y="21600"/>
                  </a:lnTo>
                  <a:lnTo>
                    <a:pt x="1349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9">
              <a:extLst>
                <a:ext uri="{FF2B5EF4-FFF2-40B4-BE49-F238E27FC236}">
                  <a16:creationId xmlns:a16="http://schemas.microsoft.com/office/drawing/2014/main" id="{7084E024-E279-3308-EA76-CC92C0885D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35927">
              <a:off x="4539849" y="4027032"/>
              <a:ext cx="909637" cy="93662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852 w 21600"/>
                <a:gd name="T13" fmla="*/ 5852 h 21600"/>
                <a:gd name="T14" fmla="*/ 15748 w 21600"/>
                <a:gd name="T15" fmla="*/ 157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4" y="21600"/>
                  </a:lnTo>
                  <a:lnTo>
                    <a:pt x="1349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10">
              <a:extLst>
                <a:ext uri="{FF2B5EF4-FFF2-40B4-BE49-F238E27FC236}">
                  <a16:creationId xmlns:a16="http://schemas.microsoft.com/office/drawing/2014/main" id="{46FFE709-920F-5AEF-CE2E-5077B3F161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35927">
              <a:off x="9585941" y="5104269"/>
              <a:ext cx="909638" cy="93662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852 w 21600"/>
                <a:gd name="T13" fmla="*/ 5852 h 21600"/>
                <a:gd name="T14" fmla="*/ 15748 w 21600"/>
                <a:gd name="T15" fmla="*/ 157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4" y="21600"/>
                  </a:lnTo>
                  <a:lnTo>
                    <a:pt x="1349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11">
              <a:extLst>
                <a:ext uri="{FF2B5EF4-FFF2-40B4-BE49-F238E27FC236}">
                  <a16:creationId xmlns:a16="http://schemas.microsoft.com/office/drawing/2014/main" id="{FCC96AA8-30F2-C99A-8028-C821C91FD7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35927">
              <a:off x="8595341" y="5104269"/>
              <a:ext cx="909638" cy="93662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852 w 21600"/>
                <a:gd name="T13" fmla="*/ 5852 h 21600"/>
                <a:gd name="T14" fmla="*/ 15748 w 21600"/>
                <a:gd name="T15" fmla="*/ 157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4" y="21600"/>
                  </a:lnTo>
                  <a:lnTo>
                    <a:pt x="1349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2">
              <a:extLst>
                <a:ext uri="{FF2B5EF4-FFF2-40B4-BE49-F238E27FC236}">
                  <a16:creationId xmlns:a16="http://schemas.microsoft.com/office/drawing/2014/main" id="{91AFED86-286D-BF98-C08A-DB292CBDCA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35927">
              <a:off x="10366991" y="4075569"/>
              <a:ext cx="909638" cy="93662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852 w 21600"/>
                <a:gd name="T13" fmla="*/ 5852 h 21600"/>
                <a:gd name="T14" fmla="*/ 15748 w 21600"/>
                <a:gd name="T15" fmla="*/ 157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4" y="21600"/>
                  </a:lnTo>
                  <a:lnTo>
                    <a:pt x="1349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4" name="AutoShape 13">
              <a:extLst>
                <a:ext uri="{FF2B5EF4-FFF2-40B4-BE49-F238E27FC236}">
                  <a16:creationId xmlns:a16="http://schemas.microsoft.com/office/drawing/2014/main" id="{F4BB2B15-AA89-4668-DB3F-4C9FC4FCB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5986" y="4506457"/>
              <a:ext cx="457200" cy="457200"/>
            </a:xfrm>
            <a:prstGeom prst="flowChartConnector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45" name="AutoShape 14">
              <a:extLst>
                <a:ext uri="{FF2B5EF4-FFF2-40B4-BE49-F238E27FC236}">
                  <a16:creationId xmlns:a16="http://schemas.microsoft.com/office/drawing/2014/main" id="{CADC7E4B-C8ED-0255-7E7B-ED8C2F2AF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536" y="4049257"/>
              <a:ext cx="457200" cy="457200"/>
            </a:xfrm>
            <a:prstGeom prst="flowChartConnector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46" name="AutoShape 15">
              <a:extLst>
                <a:ext uri="{FF2B5EF4-FFF2-40B4-BE49-F238E27FC236}">
                  <a16:creationId xmlns:a16="http://schemas.microsoft.com/office/drawing/2014/main" id="{B3C9E653-B60D-DB7E-8772-EFF954375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0036" y="3630157"/>
              <a:ext cx="457200" cy="457200"/>
            </a:xfrm>
            <a:prstGeom prst="flowChartConnector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7" name="AutoShape 16">
              <a:extLst>
                <a:ext uri="{FF2B5EF4-FFF2-40B4-BE49-F238E27FC236}">
                  <a16:creationId xmlns:a16="http://schemas.microsoft.com/office/drawing/2014/main" id="{C1BB5082-8689-F076-F6A4-F1A1EE6BF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779" y="4688344"/>
              <a:ext cx="457200" cy="457200"/>
            </a:xfrm>
            <a:prstGeom prst="flowChartConnector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48" name="AutoShape 17">
              <a:extLst>
                <a:ext uri="{FF2B5EF4-FFF2-40B4-BE49-F238E27FC236}">
                  <a16:creationId xmlns:a16="http://schemas.microsoft.com/office/drawing/2014/main" id="{CB545E39-2096-5E95-BAFB-2B52C01A7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4579" y="4707394"/>
              <a:ext cx="457200" cy="457200"/>
            </a:xfrm>
            <a:prstGeom prst="flowChartConnector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49" name="AutoShape 18">
              <a:extLst>
                <a:ext uri="{FF2B5EF4-FFF2-40B4-BE49-F238E27FC236}">
                  <a16:creationId xmlns:a16="http://schemas.microsoft.com/office/drawing/2014/main" id="{43930284-5F1D-E9ED-E5BD-CB4E895E5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6129" y="4707394"/>
              <a:ext cx="457200" cy="457200"/>
            </a:xfrm>
            <a:prstGeom prst="flowChartConnector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50" name="AutoShape 19">
              <a:extLst>
                <a:ext uri="{FF2B5EF4-FFF2-40B4-BE49-F238E27FC236}">
                  <a16:creationId xmlns:a16="http://schemas.microsoft.com/office/drawing/2014/main" id="{78A54B4F-2CFB-E699-546F-767018F8C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7179" y="3678694"/>
              <a:ext cx="457200" cy="457200"/>
            </a:xfrm>
            <a:prstGeom prst="flowChartConnector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d</a:t>
              </a:r>
            </a:p>
          </p:txBody>
        </p:sp>
        <p:cxnSp>
          <p:nvCxnSpPr>
            <p:cNvPr id="51" name="AutoShape 20">
              <a:extLst>
                <a:ext uri="{FF2B5EF4-FFF2-40B4-BE49-F238E27FC236}">
                  <a16:creationId xmlns:a16="http://schemas.microsoft.com/office/drawing/2014/main" id="{3C6AD574-8F62-327D-9D50-47E46E93BFC6}"/>
                </a:ext>
              </a:extLst>
            </p:cNvPr>
            <p:cNvCxnSpPr>
              <a:cxnSpLocks noChangeShapeType="1"/>
              <a:stCxn id="58" idx="7"/>
              <a:endCxn id="44" idx="2"/>
            </p:cNvCxnSpPr>
            <p:nvPr/>
          </p:nvCxnSpPr>
          <p:spPr bwMode="auto">
            <a:xfrm flipV="1">
              <a:off x="2303061" y="4735057"/>
              <a:ext cx="542925" cy="295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21">
              <a:extLst>
                <a:ext uri="{FF2B5EF4-FFF2-40B4-BE49-F238E27FC236}">
                  <a16:creationId xmlns:a16="http://schemas.microsoft.com/office/drawing/2014/main" id="{F8976089-11D4-212E-E1D4-F0A1385A0D15}"/>
                </a:ext>
              </a:extLst>
            </p:cNvPr>
            <p:cNvCxnSpPr>
              <a:cxnSpLocks noChangeShapeType="1"/>
              <a:stCxn id="44" idx="7"/>
              <a:endCxn id="45" idx="2"/>
            </p:cNvCxnSpPr>
            <p:nvPr/>
          </p:nvCxnSpPr>
          <p:spPr bwMode="auto">
            <a:xfrm flipV="1">
              <a:off x="3236511" y="4277857"/>
              <a:ext cx="581025" cy="295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22">
              <a:extLst>
                <a:ext uri="{FF2B5EF4-FFF2-40B4-BE49-F238E27FC236}">
                  <a16:creationId xmlns:a16="http://schemas.microsoft.com/office/drawing/2014/main" id="{60AB0829-DA44-E713-3293-B44464AF9D0E}"/>
                </a:ext>
              </a:extLst>
            </p:cNvPr>
            <p:cNvCxnSpPr>
              <a:cxnSpLocks noChangeShapeType="1"/>
              <a:stCxn id="45" idx="7"/>
              <a:endCxn id="46" idx="2"/>
            </p:cNvCxnSpPr>
            <p:nvPr/>
          </p:nvCxnSpPr>
          <p:spPr bwMode="auto">
            <a:xfrm flipV="1">
              <a:off x="4208061" y="3858757"/>
              <a:ext cx="561975" cy="2571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23">
              <a:extLst>
                <a:ext uri="{FF2B5EF4-FFF2-40B4-BE49-F238E27FC236}">
                  <a16:creationId xmlns:a16="http://schemas.microsoft.com/office/drawing/2014/main" id="{F08DFDD9-AC4A-BC25-73B6-17611D3D376C}"/>
                </a:ext>
              </a:extLst>
            </p:cNvPr>
            <p:cNvCxnSpPr>
              <a:cxnSpLocks noChangeShapeType="1"/>
              <a:stCxn id="47" idx="7"/>
              <a:endCxn id="50" idx="2"/>
            </p:cNvCxnSpPr>
            <p:nvPr/>
          </p:nvCxnSpPr>
          <p:spPr bwMode="auto">
            <a:xfrm flipV="1">
              <a:off x="8168304" y="3907294"/>
              <a:ext cx="2428875" cy="8477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24">
              <a:extLst>
                <a:ext uri="{FF2B5EF4-FFF2-40B4-BE49-F238E27FC236}">
                  <a16:creationId xmlns:a16="http://schemas.microsoft.com/office/drawing/2014/main" id="{97A0C778-F8D2-722D-2908-55A56C960684}"/>
                </a:ext>
              </a:extLst>
            </p:cNvPr>
            <p:cNvCxnSpPr>
              <a:cxnSpLocks noChangeShapeType="1"/>
              <a:stCxn id="48" idx="7"/>
              <a:endCxn id="50" idx="2"/>
            </p:cNvCxnSpPr>
            <p:nvPr/>
          </p:nvCxnSpPr>
          <p:spPr bwMode="auto">
            <a:xfrm flipV="1">
              <a:off x="9235104" y="3907294"/>
              <a:ext cx="1362075" cy="8667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25">
              <a:extLst>
                <a:ext uri="{FF2B5EF4-FFF2-40B4-BE49-F238E27FC236}">
                  <a16:creationId xmlns:a16="http://schemas.microsoft.com/office/drawing/2014/main" id="{F77A7C34-ABB7-3B73-EE34-7DA53A40B764}"/>
                </a:ext>
              </a:extLst>
            </p:cNvPr>
            <p:cNvCxnSpPr>
              <a:cxnSpLocks noChangeShapeType="1"/>
              <a:stCxn id="49" idx="7"/>
              <a:endCxn id="50" idx="2"/>
            </p:cNvCxnSpPr>
            <p:nvPr/>
          </p:nvCxnSpPr>
          <p:spPr bwMode="auto">
            <a:xfrm flipV="1">
              <a:off x="10206654" y="3907294"/>
              <a:ext cx="390525" cy="8667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Text Box 26">
              <a:extLst>
                <a:ext uri="{FF2B5EF4-FFF2-40B4-BE49-F238E27FC236}">
                  <a16:creationId xmlns:a16="http://schemas.microsoft.com/office/drawing/2014/main" id="{75BFB332-05F3-CEAB-E24B-5E727062A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9061" y="4120695"/>
              <a:ext cx="16113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dirty="0">
                  <a:solidFill>
                    <a:srgbClr val="CC0000"/>
                  </a:solidFill>
                  <a:latin typeface="Consolas" panose="020B0609020204030204" pitchFamily="49" charset="0"/>
                </a:rPr>
                <a:t>Find-set</a:t>
              </a:r>
              <a:r>
                <a:rPr lang="en-US" altLang="en-US" sz="2000" dirty="0">
                  <a:solidFill>
                    <a:srgbClr val="CC0000"/>
                  </a:solidFill>
                </a:rPr>
                <a:t>(a)</a:t>
              </a:r>
            </a:p>
          </p:txBody>
        </p:sp>
        <p:sp>
          <p:nvSpPr>
            <p:cNvPr id="58" name="AutoShape 5">
              <a:extLst>
                <a:ext uri="{FF2B5EF4-FFF2-40B4-BE49-F238E27FC236}">
                  <a16:creationId xmlns:a16="http://schemas.microsoft.com/office/drawing/2014/main" id="{0717B83F-5E79-1073-C07A-3CEED76C1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536" y="4963657"/>
              <a:ext cx="457200" cy="457200"/>
            </a:xfrm>
            <a:prstGeom prst="flowChartConnector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9" name="AutoShape 28">
              <a:extLst>
                <a:ext uri="{FF2B5EF4-FFF2-40B4-BE49-F238E27FC236}">
                  <a16:creationId xmlns:a16="http://schemas.microsoft.com/office/drawing/2014/main" id="{6DD4FE3C-2007-50B4-4F48-295B2FF80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7949" y="4493757"/>
              <a:ext cx="1576280" cy="485775"/>
            </a:xfrm>
            <a:prstGeom prst="notchedRightArrow">
              <a:avLst>
                <a:gd name="adj1" fmla="val 50000"/>
                <a:gd name="adj2" fmla="val 50245"/>
              </a:avLst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n"/>
                <a:defRPr sz="3200">
                  <a:solidFill>
                    <a:srgbClr val="0100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w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000">
                <a:solidFill>
                  <a:schemeClr val="tx1"/>
                </a:solidFill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B915291C-9079-89BD-05BF-72833AE2AE30}"/>
              </a:ext>
            </a:extLst>
          </p:cNvPr>
          <p:cNvSpPr txBox="1"/>
          <p:nvPr/>
        </p:nvSpPr>
        <p:spPr>
          <a:xfrm>
            <a:off x="295896" y="6349608"/>
            <a:ext cx="351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Courtesy: Prof. Anderson</a:t>
            </a:r>
          </a:p>
        </p:txBody>
      </p:sp>
    </p:spTree>
    <p:extLst>
      <p:ext uri="{BB962C8B-B14F-4D97-AF65-F5344CB8AC3E}">
        <p14:creationId xmlns:p14="http://schemas.microsoft.com/office/powerpoint/2010/main" val="3215246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Minimum-Cost Communication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823209"/>
            <a:ext cx="10667163" cy="54868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The number of direct link should be as small as possible</a:t>
            </a:r>
          </a:p>
          <a:p>
            <a:pPr>
              <a:lnSpc>
                <a:spcPct val="150000"/>
              </a:lnSpc>
            </a:pPr>
            <a:r>
              <a:rPr lang="en-US" sz="2200" u="sng" dirty="0"/>
              <a:t>Property 2</a:t>
            </a:r>
            <a:r>
              <a:rPr lang="en-US" sz="2200" dirty="0"/>
              <a:t>: Barely connected (formally, </a:t>
            </a:r>
            <a:r>
              <a:rPr lang="en-US" sz="2200" i="1" dirty="0">
                <a:solidFill>
                  <a:srgbClr val="C00000"/>
                </a:solidFill>
              </a:rPr>
              <a:t>minimally connected</a:t>
            </a:r>
            <a:r>
              <a:rPr lang="en-US" sz="2200" dirty="0"/>
              <a:t>). Removal of any link disconnects some location from the network</a:t>
            </a:r>
          </a:p>
          <a:p>
            <a:pPr>
              <a:lnSpc>
                <a:spcPct val="150000"/>
              </a:lnSpc>
            </a:pPr>
            <a:r>
              <a:rPr lang="en-US" sz="2200" u="sng" dirty="0"/>
              <a:t>Property 2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C00000"/>
                </a:solidFill>
              </a:rPr>
              <a:t>Maximally acyclic</a:t>
            </a:r>
            <a:r>
              <a:rPr lang="en-US" sz="2200" dirty="0"/>
              <a:t>. Addition of any link creates a cycle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9393830-E2FE-23BC-9DEF-969C40DA3947}"/>
              </a:ext>
            </a:extLst>
          </p:cNvPr>
          <p:cNvGrpSpPr/>
          <p:nvPr/>
        </p:nvGrpSpPr>
        <p:grpSpPr>
          <a:xfrm>
            <a:off x="4819116" y="3566653"/>
            <a:ext cx="2264020" cy="2093202"/>
            <a:chOff x="2076495" y="2845114"/>
            <a:chExt cx="2264020" cy="2093202"/>
          </a:xfrm>
        </p:grpSpPr>
        <p:sp>
          <p:nvSpPr>
            <p:cNvPr id="74" name="Oval 6">
              <a:extLst>
                <a:ext uri="{FF2B5EF4-FFF2-40B4-BE49-F238E27FC236}">
                  <a16:creationId xmlns:a16="http://schemas.microsoft.com/office/drawing/2014/main" id="{AEBC0B0D-157A-5A5B-B36D-A3AC592A4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495" y="3722525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75" name="Oval 6">
              <a:extLst>
                <a:ext uri="{FF2B5EF4-FFF2-40B4-BE49-F238E27FC236}">
                  <a16:creationId xmlns:a16="http://schemas.microsoft.com/office/drawing/2014/main" id="{E54A1FE3-9158-A179-A791-2E72AA2E4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76" name="Oval 6">
              <a:extLst>
                <a:ext uri="{FF2B5EF4-FFF2-40B4-BE49-F238E27FC236}">
                  <a16:creationId xmlns:a16="http://schemas.microsoft.com/office/drawing/2014/main" id="{D113F981-D893-7B24-920B-D069FD927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77" name="Oval 6">
              <a:extLst>
                <a:ext uri="{FF2B5EF4-FFF2-40B4-BE49-F238E27FC236}">
                  <a16:creationId xmlns:a16="http://schemas.microsoft.com/office/drawing/2014/main" id="{A8BA0618-78FF-2B63-CAA1-3FCBD2BF6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773" y="3721067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79" name="Oval 6">
              <a:extLst>
                <a:ext uri="{FF2B5EF4-FFF2-40B4-BE49-F238E27FC236}">
                  <a16:creationId xmlns:a16="http://schemas.microsoft.com/office/drawing/2014/main" id="{E6E0C7F2-BF59-0065-9FC4-C688A3824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80" name="Oval 6">
              <a:extLst>
                <a:ext uri="{FF2B5EF4-FFF2-40B4-BE49-F238E27FC236}">
                  <a16:creationId xmlns:a16="http://schemas.microsoft.com/office/drawing/2014/main" id="{717B3A6E-FC68-72AF-6B1D-5D608D921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088C9A2-9F72-F7DB-FC7B-9217E48EC2E0}"/>
                </a:ext>
              </a:extLst>
            </p:cNvPr>
            <p:cNvSpPr txBox="1"/>
            <p:nvPr/>
          </p:nvSpPr>
          <p:spPr>
            <a:xfrm>
              <a:off x="2172039" y="314507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3CF76F-EE6E-A360-C1AA-C97185F63014}"/>
              </a:ext>
            </a:extLst>
          </p:cNvPr>
          <p:cNvCxnSpPr>
            <a:stCxn id="77" idx="1"/>
            <a:endCxn id="75" idx="4"/>
          </p:cNvCxnSpPr>
          <p:nvPr/>
        </p:nvCxnSpPr>
        <p:spPr>
          <a:xfrm flipH="1" flipV="1">
            <a:off x="5747392" y="3955273"/>
            <a:ext cx="403039" cy="5442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FCC17-8625-9C0A-19A1-D7C7F371F3E3}"/>
              </a:ext>
            </a:extLst>
          </p:cNvPr>
          <p:cNvCxnSpPr>
            <a:stCxn id="77" idx="7"/>
            <a:endCxn id="76" idx="3"/>
          </p:cNvCxnSpPr>
          <p:nvPr/>
        </p:nvCxnSpPr>
        <p:spPr>
          <a:xfrm flipV="1">
            <a:off x="6416174" y="3898361"/>
            <a:ext cx="335484" cy="601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95FF70-A2E5-C655-19FA-C8A6EBBCD0B3}"/>
              </a:ext>
            </a:extLst>
          </p:cNvPr>
          <p:cNvCxnSpPr>
            <a:stCxn id="74" idx="7"/>
            <a:endCxn id="75" idx="3"/>
          </p:cNvCxnSpPr>
          <p:nvPr/>
        </p:nvCxnSpPr>
        <p:spPr>
          <a:xfrm flipV="1">
            <a:off x="5139896" y="3898361"/>
            <a:ext cx="474624" cy="6026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BA031C-6279-53D7-3611-AB0E9F44A275}"/>
              </a:ext>
            </a:extLst>
          </p:cNvPr>
          <p:cNvCxnSpPr>
            <a:stCxn id="79" idx="7"/>
            <a:endCxn id="77" idx="3"/>
          </p:cNvCxnSpPr>
          <p:nvPr/>
        </p:nvCxnSpPr>
        <p:spPr>
          <a:xfrm flipV="1">
            <a:off x="5890961" y="4774314"/>
            <a:ext cx="259470" cy="5538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7CD621-6034-A00F-4220-FFC9065579A4}"/>
              </a:ext>
            </a:extLst>
          </p:cNvPr>
          <p:cNvCxnSpPr>
            <a:stCxn id="80" idx="1"/>
            <a:endCxn id="77" idx="5"/>
          </p:cNvCxnSpPr>
          <p:nvPr/>
        </p:nvCxnSpPr>
        <p:spPr>
          <a:xfrm flipH="1" flipV="1">
            <a:off x="6416174" y="4774314"/>
            <a:ext cx="346182" cy="5538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008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0AB0022B-A935-F841-D5AF-9630F00C45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0581" y="1123323"/>
                <a:ext cx="11176279" cy="4283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288925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6921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latin typeface="+mj-lt"/>
                  </a:rPr>
                  <a:t>MST can be computed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func>
                      <m:func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latin typeface="+mj-lt"/>
                  </a:rPr>
                  <a:t>time by Prim’s and Kruskal’s algorithm</a:t>
                </a:r>
              </a:p>
              <a:p>
                <a:pPr marL="631825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latin typeface="+mj-lt"/>
                  </a:rPr>
                  <a:t>Both are greedy algorithms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latin typeface="+mj-lt"/>
                  </a:rPr>
                  <a:t>Karger, Klein, and </a:t>
                </a:r>
                <a:r>
                  <a:rPr lang="en-US" altLang="en-US" sz="2400" dirty="0" err="1">
                    <a:latin typeface="+mj-lt"/>
                  </a:rPr>
                  <a:t>Tarjan</a:t>
                </a:r>
                <a:r>
                  <a:rPr lang="en-US" altLang="en-US" sz="2400" dirty="0">
                    <a:latin typeface="+mj-lt"/>
                  </a:rPr>
                  <a:t> gave an algorithm that runs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func>
                      <m:func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en-US" sz="2400" dirty="0">
                    <a:latin typeface="+mj-lt"/>
                  </a:rPr>
                  <a:t> at worst case, but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latin typeface="+mj-lt"/>
                  </a:rPr>
                  <a:t> in average case</a:t>
                </a:r>
              </a:p>
              <a:p>
                <a:pPr marL="631825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200" dirty="0">
                    <a:latin typeface="+mj-lt"/>
                    <a:hlinkClick r:id="rId2"/>
                  </a:rPr>
                  <a:t>https://cs.brown.edu/research/pubs/pdfs/1995/Karger-1995-RLT.pdf</a:t>
                </a:r>
                <a:endParaRPr lang="en-US" altLang="en-US" sz="2200" dirty="0">
                  <a:latin typeface="+mj-lt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200" dirty="0">
                    <a:latin typeface="+mj-lt"/>
                  </a:rPr>
                  <a:t>Bernard Chazelle gave an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>
                    <a:latin typeface="+mj-lt"/>
                  </a:rPr>
                  <a:t>-time algorithm (known best so far!)</a:t>
                </a:r>
              </a:p>
              <a:p>
                <a:pPr marL="631825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(⋅,⋅)</m:t>
                    </m:r>
                  </m:oMath>
                </a14:m>
                <a:r>
                  <a:rPr lang="en-US" altLang="en-US" sz="2200" dirty="0">
                    <a:latin typeface="+mj-lt"/>
                  </a:rPr>
                  <a:t> is the slow growing function mentioned in disjoint set data structure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200" dirty="0">
                    <a:latin typeface="+mj-lt"/>
                  </a:rPr>
                  <a:t>It is still open whether MST can be solved in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>
                    <a:latin typeface="+mj-lt"/>
                  </a:rPr>
                  <a:t> worst-case running time.</a:t>
                </a:r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0AB0022B-A935-F841-D5AF-9630F00C4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581" y="1123323"/>
                <a:ext cx="11176279" cy="4283480"/>
              </a:xfrm>
              <a:prstGeom prst="rect">
                <a:avLst/>
              </a:prstGeom>
              <a:blipFill>
                <a:blip r:embed="rId3"/>
                <a:stretch>
                  <a:fillRect l="-709" b="-18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212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730" y="1641472"/>
            <a:ext cx="10515600" cy="12281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720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Thank You!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80F8F-419C-0E7E-0BB4-D51D55C0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01179-8A33-026D-9D00-9B8DCD86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9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Spanning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823209"/>
                <a:ext cx="10667163" cy="548688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spanning tree of a connected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connects (‘’spans’’) all vertices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b="0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is an undirected graph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823209"/>
                <a:ext cx="10667163" cy="5486888"/>
              </a:xfrm>
              <a:blipFill>
                <a:blip r:embed="rId2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00E9D5B-6374-43DD-2B60-CB8AFE6E7C77}"/>
              </a:ext>
            </a:extLst>
          </p:cNvPr>
          <p:cNvGrpSpPr/>
          <p:nvPr/>
        </p:nvGrpSpPr>
        <p:grpSpPr>
          <a:xfrm>
            <a:off x="1326312" y="2510385"/>
            <a:ext cx="4443411" cy="2543645"/>
            <a:chOff x="1840497" y="2611418"/>
            <a:chExt cx="4443411" cy="2543645"/>
          </a:xfrm>
        </p:grpSpPr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A5588359-3D6E-0EC5-58C7-B5A50C7C0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5CC7B34D-59EA-A0F0-0149-95D6D3BFC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77C10CB5-4C5B-56C2-1D4E-7AD2FA1EB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7F0A4AEF-B7F1-8751-C5BD-A7B2EF4A2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6A1EA669-89B3-6FD5-8BBA-059114F41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04688782-E7D5-48B6-4882-1D2795B17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4A377072-9ABD-24C9-D1E8-CEC09A7C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49236DD8-CA2B-C0F1-BCCF-90861F4C9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E34246C9-F885-888D-6A90-09AB2F598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11E032D-CF19-9BA5-660C-8B7547384A71}"/>
                </a:ext>
              </a:extLst>
            </p:cNvPr>
            <p:cNvCxnSpPr>
              <a:stCxn id="6" idx="7"/>
              <a:endCxn id="9" idx="3"/>
            </p:cNvCxnSpPr>
            <p:nvPr/>
          </p:nvCxnSpPr>
          <p:spPr>
            <a:xfrm flipV="1">
              <a:off x="2161277" y="3176822"/>
              <a:ext cx="710622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11D509D-A279-0D1B-75B5-EB4B6CE6780F}"/>
                </a:ext>
              </a:extLst>
            </p:cNvPr>
            <p:cNvCxnSpPr>
              <a:stCxn id="9" idx="6"/>
              <a:endCxn id="10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166C245-7C89-7152-96D8-C2CDC29D45DE}"/>
                </a:ext>
              </a:extLst>
            </p:cNvPr>
            <p:cNvCxnSpPr>
              <a:stCxn id="10" idx="6"/>
              <a:endCxn id="11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8719B-DEA7-1BD8-A239-D53D947A043A}"/>
                </a:ext>
              </a:extLst>
            </p:cNvPr>
            <p:cNvCxnSpPr>
              <a:stCxn id="11" idx="5"/>
              <a:endCxn id="12" idx="1"/>
            </p:cNvCxnSpPr>
            <p:nvPr/>
          </p:nvCxnSpPr>
          <p:spPr>
            <a:xfrm>
              <a:off x="5411918" y="3176822"/>
              <a:ext cx="551210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6532F86-4D0B-C35C-2474-369FAF7F381C}"/>
                </a:ext>
              </a:extLst>
            </p:cNvPr>
            <p:cNvCxnSpPr>
              <a:stCxn id="15" idx="7"/>
              <a:endCxn id="12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CF2A8B8-D82A-642F-BAE5-48D6282FDC9C}"/>
                </a:ext>
              </a:extLst>
            </p:cNvPr>
            <p:cNvCxnSpPr>
              <a:stCxn id="15" idx="2"/>
              <a:endCxn id="14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DC60E3C-6C2A-A783-B707-D3092273B620}"/>
                </a:ext>
              </a:extLst>
            </p:cNvPr>
            <p:cNvCxnSpPr>
              <a:stCxn id="14" idx="2"/>
              <a:endCxn id="13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717889F-2877-E775-6D0A-A84DBFA78703}"/>
                </a:ext>
              </a:extLst>
            </p:cNvPr>
            <p:cNvCxnSpPr>
              <a:stCxn id="13" idx="2"/>
              <a:endCxn id="6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C0F924A-6097-F57D-B9C4-9E59296BE0D2}"/>
                </a:ext>
              </a:extLst>
            </p:cNvPr>
            <p:cNvCxnSpPr>
              <a:stCxn id="13" idx="0"/>
              <a:endCxn id="9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7772EF7-E6D2-6582-4C43-8BECF8DC975F}"/>
                </a:ext>
              </a:extLst>
            </p:cNvPr>
            <p:cNvCxnSpPr>
              <a:stCxn id="15" idx="0"/>
              <a:endCxn id="11" idx="4"/>
            </p:cNvCxnSpPr>
            <p:nvPr/>
          </p:nvCxnSpPr>
          <p:spPr>
            <a:xfrm flipH="1" flipV="1">
              <a:off x="5279047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70263-494F-68E9-BDE3-68345D0C175B}"/>
                </a:ext>
              </a:extLst>
            </p:cNvPr>
            <p:cNvCxnSpPr>
              <a:stCxn id="13" idx="7"/>
              <a:endCxn id="16" idx="3"/>
            </p:cNvCxnSpPr>
            <p:nvPr/>
          </p:nvCxnSpPr>
          <p:spPr>
            <a:xfrm flipV="1">
              <a:off x="3148340" y="4059402"/>
              <a:ext cx="402477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23411B8-EC97-4260-3166-6F1BB91E5E0E}"/>
                </a:ext>
              </a:extLst>
            </p:cNvPr>
            <p:cNvCxnSpPr>
              <a:cxnSpLocks/>
              <a:stCxn id="14" idx="0"/>
              <a:endCxn id="16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E2F53F0-48D7-59DA-52AE-BD66974F995F}"/>
                </a:ext>
              </a:extLst>
            </p:cNvPr>
            <p:cNvCxnSpPr>
              <a:cxnSpLocks/>
              <a:stCxn id="16" idx="7"/>
              <a:endCxn id="10" idx="4"/>
            </p:cNvCxnSpPr>
            <p:nvPr/>
          </p:nvCxnSpPr>
          <p:spPr>
            <a:xfrm flipV="1">
              <a:off x="3816560" y="3233734"/>
              <a:ext cx="325349" cy="5508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645B985-DE59-274E-24F3-AA4266C691BC}"/>
                </a:ext>
              </a:extLst>
            </p:cNvPr>
            <p:cNvCxnSpPr>
              <a:stCxn id="10" idx="5"/>
              <a:endCxn id="15" idx="1"/>
            </p:cNvCxnSpPr>
            <p:nvPr/>
          </p:nvCxnSpPr>
          <p:spPr>
            <a:xfrm>
              <a:off x="4274780" y="3176822"/>
              <a:ext cx="882093" cy="14297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3469063-AE03-D3A6-D891-1357E74A0CF2}"/>
                </a:ext>
              </a:extLst>
            </p:cNvPr>
            <p:cNvSpPr txBox="1"/>
            <p:nvPr/>
          </p:nvSpPr>
          <p:spPr>
            <a:xfrm>
              <a:off x="2172039" y="31450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E6059FA-39E6-3A88-711F-75EE2530984F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49D4E2A-1D7A-E6E5-BD96-6678DF8AE0AC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870B44F-4BB7-7340-B5C5-F725E96E3F66}"/>
                </a:ext>
              </a:extLst>
            </p:cNvPr>
            <p:cNvSpPr txBox="1"/>
            <p:nvPr/>
          </p:nvSpPr>
          <p:spPr>
            <a:xfrm>
              <a:off x="2632446" y="3565442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772B812-6D98-7447-C57C-646D327DDB52}"/>
                </a:ext>
              </a:extLst>
            </p:cNvPr>
            <p:cNvSpPr txBox="1"/>
            <p:nvPr/>
          </p:nvSpPr>
          <p:spPr>
            <a:xfrm>
              <a:off x="3106898" y="39162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031B230-CE82-A097-B236-21A9E5FBF435}"/>
                </a:ext>
              </a:extLst>
            </p:cNvPr>
            <p:cNvSpPr txBox="1"/>
            <p:nvPr/>
          </p:nvSpPr>
          <p:spPr>
            <a:xfrm>
              <a:off x="3688852" y="3272451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65AA2F9-92F4-99DB-077E-B3642D5B77A7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1C494DD-A7F6-1EE0-AC12-5333944E568F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32E65C8-9CB4-D358-D213-C5D004C4B749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710040B-67F1-1B17-0479-0ED954CC1896}"/>
                </a:ext>
              </a:extLst>
            </p:cNvPr>
            <p:cNvSpPr txBox="1"/>
            <p:nvPr/>
          </p:nvSpPr>
          <p:spPr>
            <a:xfrm>
              <a:off x="4622766" y="3483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7E265E-97BF-593B-D7EB-79D680A45066}"/>
                </a:ext>
              </a:extLst>
            </p:cNvPr>
            <p:cNvSpPr txBox="1"/>
            <p:nvPr/>
          </p:nvSpPr>
          <p:spPr>
            <a:xfrm>
              <a:off x="5272488" y="364341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A8B06D0-9D02-BD87-724C-C6B02867F652}"/>
                </a:ext>
              </a:extLst>
            </p:cNvPr>
            <p:cNvSpPr txBox="1"/>
            <p:nvPr/>
          </p:nvSpPr>
          <p:spPr>
            <a:xfrm>
              <a:off x="5622036" y="302737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80F124F-2E2A-0B03-7E02-0D4B1E89A368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578EFDF-FD75-8580-4680-3D20BBAB418E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9393830-E2FE-23BC-9DEF-969C40DA3947}"/>
              </a:ext>
            </a:extLst>
          </p:cNvPr>
          <p:cNvGrpSpPr/>
          <p:nvPr/>
        </p:nvGrpSpPr>
        <p:grpSpPr>
          <a:xfrm>
            <a:off x="6574348" y="2491118"/>
            <a:ext cx="4443411" cy="2543645"/>
            <a:chOff x="1840497" y="2611418"/>
            <a:chExt cx="4443411" cy="2543645"/>
          </a:xfrm>
        </p:grpSpPr>
        <p:sp>
          <p:nvSpPr>
            <p:cNvPr id="74" name="Oval 6">
              <a:extLst>
                <a:ext uri="{FF2B5EF4-FFF2-40B4-BE49-F238E27FC236}">
                  <a16:creationId xmlns:a16="http://schemas.microsoft.com/office/drawing/2014/main" id="{AEBC0B0D-157A-5A5B-B36D-A3AC592A4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75" name="Oval 6">
              <a:extLst>
                <a:ext uri="{FF2B5EF4-FFF2-40B4-BE49-F238E27FC236}">
                  <a16:creationId xmlns:a16="http://schemas.microsoft.com/office/drawing/2014/main" id="{E54A1FE3-9158-A179-A791-2E72AA2E4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76" name="Oval 6">
              <a:extLst>
                <a:ext uri="{FF2B5EF4-FFF2-40B4-BE49-F238E27FC236}">
                  <a16:creationId xmlns:a16="http://schemas.microsoft.com/office/drawing/2014/main" id="{D113F981-D893-7B24-920B-D069FD927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77" name="Oval 6">
              <a:extLst>
                <a:ext uri="{FF2B5EF4-FFF2-40B4-BE49-F238E27FC236}">
                  <a16:creationId xmlns:a16="http://schemas.microsoft.com/office/drawing/2014/main" id="{A8BA0618-78FF-2B63-CAA1-3FCBD2BF6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78" name="Oval 6">
              <a:extLst>
                <a:ext uri="{FF2B5EF4-FFF2-40B4-BE49-F238E27FC236}">
                  <a16:creationId xmlns:a16="http://schemas.microsoft.com/office/drawing/2014/main" id="{14B4090B-A2FC-C823-D426-A09B6409D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79" name="Oval 6">
              <a:extLst>
                <a:ext uri="{FF2B5EF4-FFF2-40B4-BE49-F238E27FC236}">
                  <a16:creationId xmlns:a16="http://schemas.microsoft.com/office/drawing/2014/main" id="{E6E0C7F2-BF59-0065-9FC4-C688A3824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80" name="Oval 6">
              <a:extLst>
                <a:ext uri="{FF2B5EF4-FFF2-40B4-BE49-F238E27FC236}">
                  <a16:creationId xmlns:a16="http://schemas.microsoft.com/office/drawing/2014/main" id="{717B3A6E-FC68-72AF-6B1D-5D608D921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81" name="Oval 6">
              <a:extLst>
                <a:ext uri="{FF2B5EF4-FFF2-40B4-BE49-F238E27FC236}">
                  <a16:creationId xmlns:a16="http://schemas.microsoft.com/office/drawing/2014/main" id="{ACE5C11C-A7A4-6D38-45F4-7E492E276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82" name="Oval 6">
              <a:extLst>
                <a:ext uri="{FF2B5EF4-FFF2-40B4-BE49-F238E27FC236}">
                  <a16:creationId xmlns:a16="http://schemas.microsoft.com/office/drawing/2014/main" id="{3B8B76B6-E7DB-A836-8EE1-5875DB796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2887FA2-E2D6-2B11-3E53-9F0D02FF4575}"/>
                </a:ext>
              </a:extLst>
            </p:cNvPr>
            <p:cNvCxnSpPr>
              <a:stCxn id="75" idx="6"/>
              <a:endCxn id="76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BB4450E-E39A-DCEA-FFBF-403095C68873}"/>
                </a:ext>
              </a:extLst>
            </p:cNvPr>
            <p:cNvCxnSpPr>
              <a:stCxn id="76" idx="6"/>
              <a:endCxn id="77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FBB1F4F-687F-058E-BF72-30289505F381}"/>
                </a:ext>
              </a:extLst>
            </p:cNvPr>
            <p:cNvCxnSpPr>
              <a:stCxn id="81" idx="7"/>
              <a:endCxn id="78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E50FB9A-FCD3-791E-0181-22BD3867B954}"/>
                </a:ext>
              </a:extLst>
            </p:cNvPr>
            <p:cNvCxnSpPr>
              <a:stCxn id="81" idx="2"/>
              <a:endCxn id="80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84E1900-C2B0-BAA0-E228-D4AC2A609DB9}"/>
                </a:ext>
              </a:extLst>
            </p:cNvPr>
            <p:cNvCxnSpPr>
              <a:stCxn id="80" idx="2"/>
              <a:endCxn id="79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13515F6-5D7C-4689-448A-4C128729DEE4}"/>
                </a:ext>
              </a:extLst>
            </p:cNvPr>
            <p:cNvCxnSpPr>
              <a:stCxn id="79" idx="2"/>
              <a:endCxn id="74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72381BD-2318-6D9C-AC13-882D9A747265}"/>
                </a:ext>
              </a:extLst>
            </p:cNvPr>
            <p:cNvCxnSpPr>
              <a:stCxn id="79" idx="0"/>
              <a:endCxn id="75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C8DE628-D8A3-6C85-54C2-C2600BBDC022}"/>
                </a:ext>
              </a:extLst>
            </p:cNvPr>
            <p:cNvCxnSpPr>
              <a:cxnSpLocks/>
              <a:stCxn id="80" idx="0"/>
              <a:endCxn id="82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088C9A2-9F72-F7DB-FC7B-9217E48EC2E0}"/>
                </a:ext>
              </a:extLst>
            </p:cNvPr>
            <p:cNvSpPr txBox="1"/>
            <p:nvPr/>
          </p:nvSpPr>
          <p:spPr>
            <a:xfrm>
              <a:off x="2172039" y="314507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D434274-F1DC-FEB6-AB4F-6D302FA51709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99D4CB1-0418-4F40-44B3-1C9872410967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F790B77-3F7C-DBDB-1300-D4856396D338}"/>
                </a:ext>
              </a:extLst>
            </p:cNvPr>
            <p:cNvSpPr txBox="1"/>
            <p:nvPr/>
          </p:nvSpPr>
          <p:spPr>
            <a:xfrm>
              <a:off x="2632446" y="3565442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3917E6F-9B03-3BE4-1E65-14B7F73C56F8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5A64CAB-92E1-6D86-B220-0B741DDB9F9D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8756B9D-C648-C481-3CB2-AC5D2AA8798C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13778B4-ECCC-3D91-7F7C-B5B1A69986FA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7C92B33-FF35-8399-9A30-1E27E78B41A6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6993D84-CC96-AE75-B546-CA72C91CB421}"/>
                  </a:ext>
                </a:extLst>
              </p:cNvPr>
              <p:cNvSpPr txBox="1"/>
              <p:nvPr/>
            </p:nvSpPr>
            <p:spPr>
              <a:xfrm>
                <a:off x="3085495" y="5037336"/>
                <a:ext cx="1254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6993D84-CC96-AE75-B546-CA72C91CB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495" y="5037336"/>
                <a:ext cx="1254382" cy="369332"/>
              </a:xfrm>
              <a:prstGeom prst="rect">
                <a:avLst/>
              </a:prstGeom>
              <a:blipFill>
                <a:blip r:embed="rId3"/>
                <a:stretch>
                  <a:fillRect l="-3883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44D4BB1-A74C-5CC9-1175-22B0693B176E}"/>
                  </a:ext>
                </a:extLst>
              </p:cNvPr>
              <p:cNvSpPr txBox="1"/>
              <p:nvPr/>
            </p:nvSpPr>
            <p:spPr>
              <a:xfrm>
                <a:off x="7748311" y="5100432"/>
                <a:ext cx="23973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 spanning tree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44D4BB1-A74C-5CC9-1175-22B0693B1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311" y="5100432"/>
                <a:ext cx="2397323" cy="369332"/>
              </a:xfrm>
              <a:prstGeom prst="rect">
                <a:avLst/>
              </a:prstGeom>
              <a:blipFill>
                <a:blip r:embed="rId4"/>
                <a:stretch>
                  <a:fillRect l="-2036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32FE3B56-8106-DA33-BA60-785294E1FBB2}"/>
                  </a:ext>
                </a:extLst>
              </p:cNvPr>
              <p:cNvSpPr/>
              <p:nvPr/>
            </p:nvSpPr>
            <p:spPr>
              <a:xfrm>
                <a:off x="2398786" y="5581802"/>
                <a:ext cx="7988448" cy="610515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Weight/Cost of a spanning tree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weight</m:t>
                        </m:r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each</m:t>
                        </m:r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tree</m:t>
                        </m:r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edge</m:t>
                        </m:r>
                      </m:e>
                    </m:nary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32FE3B56-8106-DA33-BA60-785294E1FB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86" y="5581802"/>
                <a:ext cx="7988448" cy="610515"/>
              </a:xfrm>
              <a:prstGeom prst="roundRect">
                <a:avLst/>
              </a:prstGeom>
              <a:blipFill>
                <a:blip r:embed="rId5"/>
                <a:stretch>
                  <a:fillRect t="-71569" b="-1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109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Minimum Spanning Tree (MST)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984250"/>
                <a:ext cx="10667163" cy="548688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/>
                  <a:t>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can have many spanning trees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i="1" dirty="0">
                    <a:solidFill>
                      <a:srgbClr val="C00000"/>
                    </a:solidFill>
                  </a:rPr>
                  <a:t>Minimum Spanning Tree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(MST)</a:t>
                </a:r>
                <a:r>
                  <a:rPr lang="en-US" sz="2400" dirty="0"/>
                  <a:t>: spanning tree with </a:t>
                </a:r>
                <a:r>
                  <a:rPr lang="en-US" sz="2400" dirty="0">
                    <a:solidFill>
                      <a:srgbClr val="C00000"/>
                    </a:solidFill>
                  </a:rPr>
                  <a:t>minimum weight/cost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984250"/>
                <a:ext cx="10667163" cy="5486888"/>
              </a:xfrm>
              <a:blipFill>
                <a:blip r:embed="rId2"/>
                <a:stretch>
                  <a:fillRect l="-743" t="-888" r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A855B7-5D63-2F17-14C2-90BEE26397F9}"/>
              </a:ext>
            </a:extLst>
          </p:cNvPr>
          <p:cNvGrpSpPr/>
          <p:nvPr/>
        </p:nvGrpSpPr>
        <p:grpSpPr>
          <a:xfrm>
            <a:off x="4389107" y="1989757"/>
            <a:ext cx="3459263" cy="1986371"/>
            <a:chOff x="1840497" y="2611418"/>
            <a:chExt cx="4443411" cy="254364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2F30F8-386E-7D15-5571-3736E39E7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DDDDA77E-A428-309A-247A-C84845C8B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7F43A2AB-D3FC-C24F-5953-7129B1884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3075DD17-6ED7-22C9-8238-7CED4D0BC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75F38337-3321-3EB3-F4F9-9BAAF05F8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293344E4-DE91-8126-B6AB-F4EB4DB3D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2FD6AEC7-B9CD-68D5-C5C6-F965AD2A4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DEB76A13-BF00-2256-6A86-D13B16C6A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57FED084-0812-3A54-3D9D-140347AE4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924919-751A-0049-D98B-3140350691C2}"/>
                </a:ext>
              </a:extLst>
            </p:cNvPr>
            <p:cNvCxnSpPr>
              <a:stCxn id="7" idx="7"/>
              <a:endCxn id="8" idx="3"/>
            </p:cNvCxnSpPr>
            <p:nvPr/>
          </p:nvCxnSpPr>
          <p:spPr>
            <a:xfrm flipV="1">
              <a:off x="2161277" y="3176822"/>
              <a:ext cx="710622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6E871D-EDA5-0767-4534-71646F1A28C2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C22309B-3575-6855-8291-8692B6C0937E}"/>
                </a:ext>
              </a:extLst>
            </p:cNvPr>
            <p:cNvCxnSpPr>
              <a:stCxn id="9" idx="6"/>
              <a:endCxn id="10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6AE0733-8C1A-0E10-5239-773FC58E644E}"/>
                </a:ext>
              </a:extLst>
            </p:cNvPr>
            <p:cNvCxnSpPr>
              <a:stCxn id="10" idx="5"/>
              <a:endCxn id="11" idx="1"/>
            </p:cNvCxnSpPr>
            <p:nvPr/>
          </p:nvCxnSpPr>
          <p:spPr>
            <a:xfrm>
              <a:off x="5411918" y="3176822"/>
              <a:ext cx="551210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1E5AC42-0C14-474C-5BB6-325FE8F598E3}"/>
                </a:ext>
              </a:extLst>
            </p:cNvPr>
            <p:cNvCxnSpPr>
              <a:stCxn id="14" idx="7"/>
              <a:endCxn id="11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CA533D5-DDE9-CFE6-CB32-B12ADF68AF91}"/>
                </a:ext>
              </a:extLst>
            </p:cNvPr>
            <p:cNvCxnSpPr>
              <a:stCxn id="14" idx="2"/>
              <a:endCxn id="13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B546A7A-EE96-BF91-32D3-968A5A3F5C5B}"/>
                </a:ext>
              </a:extLst>
            </p:cNvPr>
            <p:cNvCxnSpPr>
              <a:stCxn id="13" idx="2"/>
              <a:endCxn id="12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70C5680-3FF3-9898-5800-894343771E27}"/>
                </a:ext>
              </a:extLst>
            </p:cNvPr>
            <p:cNvCxnSpPr>
              <a:stCxn id="12" idx="2"/>
              <a:endCxn id="7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428F501-8CD5-AAC7-F1FF-442E8042CBBC}"/>
                </a:ext>
              </a:extLst>
            </p:cNvPr>
            <p:cNvCxnSpPr>
              <a:stCxn id="12" idx="0"/>
              <a:endCxn id="8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0D5D332-A4D4-1167-B8BC-908017D1F25B}"/>
                </a:ext>
              </a:extLst>
            </p:cNvPr>
            <p:cNvCxnSpPr>
              <a:stCxn id="14" idx="0"/>
              <a:endCxn id="10" idx="4"/>
            </p:cNvCxnSpPr>
            <p:nvPr/>
          </p:nvCxnSpPr>
          <p:spPr>
            <a:xfrm flipH="1" flipV="1">
              <a:off x="5279047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7ABD8D6-76D4-12E9-4E59-896440B3AFCE}"/>
                </a:ext>
              </a:extLst>
            </p:cNvPr>
            <p:cNvCxnSpPr>
              <a:stCxn id="12" idx="7"/>
              <a:endCxn id="15" idx="3"/>
            </p:cNvCxnSpPr>
            <p:nvPr/>
          </p:nvCxnSpPr>
          <p:spPr>
            <a:xfrm flipV="1">
              <a:off x="3148340" y="4059402"/>
              <a:ext cx="402477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497C606-84B1-CF7B-2A90-8E60498D742B}"/>
                </a:ext>
              </a:extLst>
            </p:cNvPr>
            <p:cNvCxnSpPr>
              <a:cxnSpLocks/>
              <a:stCxn id="13" idx="0"/>
              <a:endCxn id="15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1EB47FA-34DD-2D52-084D-DF087DECB273}"/>
                </a:ext>
              </a:extLst>
            </p:cNvPr>
            <p:cNvCxnSpPr>
              <a:cxnSpLocks/>
              <a:stCxn id="15" idx="7"/>
              <a:endCxn id="9" idx="4"/>
            </p:cNvCxnSpPr>
            <p:nvPr/>
          </p:nvCxnSpPr>
          <p:spPr>
            <a:xfrm flipV="1">
              <a:off x="3816560" y="3233734"/>
              <a:ext cx="325349" cy="5508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382434F-24C6-277B-A3F4-F938DEAC0FFD}"/>
                </a:ext>
              </a:extLst>
            </p:cNvPr>
            <p:cNvCxnSpPr>
              <a:stCxn id="9" idx="5"/>
              <a:endCxn id="14" idx="1"/>
            </p:cNvCxnSpPr>
            <p:nvPr/>
          </p:nvCxnSpPr>
          <p:spPr>
            <a:xfrm>
              <a:off x="4274780" y="3176822"/>
              <a:ext cx="882093" cy="14297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8156A4-8738-3297-2F3A-4D10F1B1AEBF}"/>
                </a:ext>
              </a:extLst>
            </p:cNvPr>
            <p:cNvSpPr txBox="1"/>
            <p:nvPr/>
          </p:nvSpPr>
          <p:spPr>
            <a:xfrm>
              <a:off x="2172039" y="31450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17BDFA1-D147-0387-46C4-08CE7B5BFB1B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D94A7A3-47FF-51EB-54C7-B2991E4160DE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A56205-E58C-44FA-1B6E-790AC3FDCF40}"/>
                </a:ext>
              </a:extLst>
            </p:cNvPr>
            <p:cNvSpPr txBox="1"/>
            <p:nvPr/>
          </p:nvSpPr>
          <p:spPr>
            <a:xfrm>
              <a:off x="2527988" y="3565442"/>
              <a:ext cx="4154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6269E7D-D4D4-0707-0C37-D1E55422633E}"/>
                </a:ext>
              </a:extLst>
            </p:cNvPr>
            <p:cNvSpPr txBox="1"/>
            <p:nvPr/>
          </p:nvSpPr>
          <p:spPr>
            <a:xfrm>
              <a:off x="3106898" y="39162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D632A25-E2FA-CD8E-556A-F9EBA29D2C3F}"/>
                </a:ext>
              </a:extLst>
            </p:cNvPr>
            <p:cNvSpPr txBox="1"/>
            <p:nvPr/>
          </p:nvSpPr>
          <p:spPr>
            <a:xfrm>
              <a:off x="3597987" y="32056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B96DC2F-2716-421B-BC75-438F97FD8E63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FEAB8E6-E0A5-864A-105A-EA14F272DACE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2990721-5228-8310-B265-B4A05E6DB48F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CA2C28-1D4F-9262-D070-9F25FA5D20C1}"/>
                </a:ext>
              </a:extLst>
            </p:cNvPr>
            <p:cNvSpPr txBox="1"/>
            <p:nvPr/>
          </p:nvSpPr>
          <p:spPr>
            <a:xfrm>
              <a:off x="4622766" y="3483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4E6E995-1482-8AF3-047F-E605C067BC96}"/>
                </a:ext>
              </a:extLst>
            </p:cNvPr>
            <p:cNvSpPr txBox="1"/>
            <p:nvPr/>
          </p:nvSpPr>
          <p:spPr>
            <a:xfrm>
              <a:off x="5272488" y="364341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6A05419-C13B-C51D-5294-C00D0EA83B4C}"/>
                </a:ext>
              </a:extLst>
            </p:cNvPr>
            <p:cNvSpPr txBox="1"/>
            <p:nvPr/>
          </p:nvSpPr>
          <p:spPr>
            <a:xfrm>
              <a:off x="5622036" y="302737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6097537-DF20-B836-3478-ACB3875B702A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CD1DCF5-C9CD-706E-22D9-4D57D027A53D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DB782A4-F07C-AAC7-1FA8-CCB6C3DA6C85}"/>
              </a:ext>
            </a:extLst>
          </p:cNvPr>
          <p:cNvGrpSpPr/>
          <p:nvPr/>
        </p:nvGrpSpPr>
        <p:grpSpPr>
          <a:xfrm>
            <a:off x="1287721" y="4121474"/>
            <a:ext cx="3854312" cy="2234876"/>
            <a:chOff x="1840497" y="2611418"/>
            <a:chExt cx="4443411" cy="2543645"/>
          </a:xfrm>
        </p:grpSpPr>
        <p:sp>
          <p:nvSpPr>
            <p:cNvPr id="45" name="Oval 6">
              <a:extLst>
                <a:ext uri="{FF2B5EF4-FFF2-40B4-BE49-F238E27FC236}">
                  <a16:creationId xmlns:a16="http://schemas.microsoft.com/office/drawing/2014/main" id="{F212A86B-EAE8-F630-CB48-6D50C8934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46" name="Oval 6">
              <a:extLst>
                <a:ext uri="{FF2B5EF4-FFF2-40B4-BE49-F238E27FC236}">
                  <a16:creationId xmlns:a16="http://schemas.microsoft.com/office/drawing/2014/main" id="{52A5CEB3-3E4E-94EC-3A3B-83B901A29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47" name="Oval 6">
              <a:extLst>
                <a:ext uri="{FF2B5EF4-FFF2-40B4-BE49-F238E27FC236}">
                  <a16:creationId xmlns:a16="http://schemas.microsoft.com/office/drawing/2014/main" id="{1D36874D-A393-1855-A5BC-B83B178D9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48" name="Oval 6">
              <a:extLst>
                <a:ext uri="{FF2B5EF4-FFF2-40B4-BE49-F238E27FC236}">
                  <a16:creationId xmlns:a16="http://schemas.microsoft.com/office/drawing/2014/main" id="{A17CF58F-B577-E305-541D-997663404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49" name="Oval 6">
              <a:extLst>
                <a:ext uri="{FF2B5EF4-FFF2-40B4-BE49-F238E27FC236}">
                  <a16:creationId xmlns:a16="http://schemas.microsoft.com/office/drawing/2014/main" id="{30C7B192-A77A-D44D-483D-84731B5CE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50" name="Oval 6">
              <a:extLst>
                <a:ext uri="{FF2B5EF4-FFF2-40B4-BE49-F238E27FC236}">
                  <a16:creationId xmlns:a16="http://schemas.microsoft.com/office/drawing/2014/main" id="{378175BE-1F19-C355-CB4F-569503DD4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51" name="Oval 6">
              <a:extLst>
                <a:ext uri="{FF2B5EF4-FFF2-40B4-BE49-F238E27FC236}">
                  <a16:creationId xmlns:a16="http://schemas.microsoft.com/office/drawing/2014/main" id="{23C5E400-47A2-5AE8-922B-5B1152305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52" name="Oval 6">
              <a:extLst>
                <a:ext uri="{FF2B5EF4-FFF2-40B4-BE49-F238E27FC236}">
                  <a16:creationId xmlns:a16="http://schemas.microsoft.com/office/drawing/2014/main" id="{DACB388F-9775-673D-4B66-8CDD9703A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53" name="Oval 6">
              <a:extLst>
                <a:ext uri="{FF2B5EF4-FFF2-40B4-BE49-F238E27FC236}">
                  <a16:creationId xmlns:a16="http://schemas.microsoft.com/office/drawing/2014/main" id="{D3AA3D67-BB53-6337-872E-6B8BA8CF3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05521ED-3EEA-37A9-DD48-55C5E6D22763}"/>
                </a:ext>
              </a:extLst>
            </p:cNvPr>
            <p:cNvCxnSpPr>
              <a:stCxn id="46" idx="6"/>
              <a:endCxn id="47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F5F796A-172C-1753-05CB-D234BA9BE9D3}"/>
                </a:ext>
              </a:extLst>
            </p:cNvPr>
            <p:cNvCxnSpPr>
              <a:stCxn id="47" idx="6"/>
              <a:endCxn id="48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34C3DB7-87B5-4E47-3A1E-C411C17BD50F}"/>
                </a:ext>
              </a:extLst>
            </p:cNvPr>
            <p:cNvCxnSpPr>
              <a:stCxn id="52" idx="7"/>
              <a:endCxn id="49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0607152-FCE8-F0E1-4DC9-AF0C385BF871}"/>
                </a:ext>
              </a:extLst>
            </p:cNvPr>
            <p:cNvCxnSpPr>
              <a:stCxn id="52" idx="2"/>
              <a:endCxn id="51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1DBC972-71D5-8663-0177-05FB55C11108}"/>
                </a:ext>
              </a:extLst>
            </p:cNvPr>
            <p:cNvCxnSpPr>
              <a:stCxn id="51" idx="2"/>
              <a:endCxn id="50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75AFA6A-D258-1D08-2E3C-417815321A51}"/>
                </a:ext>
              </a:extLst>
            </p:cNvPr>
            <p:cNvCxnSpPr>
              <a:stCxn id="50" idx="2"/>
              <a:endCxn id="45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31686DE-392E-076F-C654-8DEA633FD944}"/>
                </a:ext>
              </a:extLst>
            </p:cNvPr>
            <p:cNvCxnSpPr>
              <a:stCxn id="50" idx="0"/>
              <a:endCxn id="46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182A8D8-8D5B-61FB-82E0-8D283ACFBE27}"/>
                </a:ext>
              </a:extLst>
            </p:cNvPr>
            <p:cNvCxnSpPr>
              <a:cxnSpLocks/>
              <a:stCxn id="51" idx="0"/>
              <a:endCxn id="53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8C153F6-4690-0247-C177-2B78E1A9138B}"/>
                </a:ext>
              </a:extLst>
            </p:cNvPr>
            <p:cNvSpPr txBox="1"/>
            <p:nvPr/>
          </p:nvSpPr>
          <p:spPr>
            <a:xfrm>
              <a:off x="2172039" y="314507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06FB86E-D9B7-3BC6-8C96-20F8B89C7B1F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81CFA77-CFA6-48ED-4972-F67F84063E3A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E58F0D9-9818-6BFC-5479-52823BD6E89D}"/>
                </a:ext>
              </a:extLst>
            </p:cNvPr>
            <p:cNvSpPr txBox="1"/>
            <p:nvPr/>
          </p:nvSpPr>
          <p:spPr>
            <a:xfrm>
              <a:off x="2632446" y="3565442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170D908-626D-DA77-71D0-63B7B11B8247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4AC01CA-B231-B2B4-7C3F-682261D8A4F1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296CB40-78DB-415F-E203-6CD522FE5336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F0EE4A3-A2FE-6537-763A-818CA0BD6C40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E88BFDD-B40C-6B12-A115-572B35DE2B39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D5EC14D-D109-0497-5012-422665B72C32}"/>
              </a:ext>
            </a:extLst>
          </p:cNvPr>
          <p:cNvGrpSpPr/>
          <p:nvPr/>
        </p:nvGrpSpPr>
        <p:grpSpPr>
          <a:xfrm>
            <a:off x="6798472" y="4093245"/>
            <a:ext cx="3923094" cy="2134428"/>
            <a:chOff x="1840497" y="2611418"/>
            <a:chExt cx="4443411" cy="2543645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8A52CFB-7CB6-5BB0-9D4F-6AA05AAC4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73" name="Oval 6">
              <a:extLst>
                <a:ext uri="{FF2B5EF4-FFF2-40B4-BE49-F238E27FC236}">
                  <a16:creationId xmlns:a16="http://schemas.microsoft.com/office/drawing/2014/main" id="{2350AF4C-FF08-22BA-9057-8374CEE3F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74" name="Oval 6">
              <a:extLst>
                <a:ext uri="{FF2B5EF4-FFF2-40B4-BE49-F238E27FC236}">
                  <a16:creationId xmlns:a16="http://schemas.microsoft.com/office/drawing/2014/main" id="{4A3FC911-2007-4534-F47B-ADA8967B6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75" name="Oval 6">
              <a:extLst>
                <a:ext uri="{FF2B5EF4-FFF2-40B4-BE49-F238E27FC236}">
                  <a16:creationId xmlns:a16="http://schemas.microsoft.com/office/drawing/2014/main" id="{8367B606-8EBA-48A0-200D-04C352F6F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76" name="Oval 6">
              <a:extLst>
                <a:ext uri="{FF2B5EF4-FFF2-40B4-BE49-F238E27FC236}">
                  <a16:creationId xmlns:a16="http://schemas.microsoft.com/office/drawing/2014/main" id="{5C76F1A2-C19A-17BA-0319-0DF69C6BF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77" name="Oval 6">
              <a:extLst>
                <a:ext uri="{FF2B5EF4-FFF2-40B4-BE49-F238E27FC236}">
                  <a16:creationId xmlns:a16="http://schemas.microsoft.com/office/drawing/2014/main" id="{07F5AB38-EE0D-1667-5242-16DC42216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78" name="Oval 6">
              <a:extLst>
                <a:ext uri="{FF2B5EF4-FFF2-40B4-BE49-F238E27FC236}">
                  <a16:creationId xmlns:a16="http://schemas.microsoft.com/office/drawing/2014/main" id="{70236CBC-D2D0-AAB6-EEEA-6F0B14E3C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79" name="Oval 6">
              <a:extLst>
                <a:ext uri="{FF2B5EF4-FFF2-40B4-BE49-F238E27FC236}">
                  <a16:creationId xmlns:a16="http://schemas.microsoft.com/office/drawing/2014/main" id="{70A5EC2C-5357-EDDB-E16F-49F2D1D2E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80" name="Oval 6">
              <a:extLst>
                <a:ext uri="{FF2B5EF4-FFF2-40B4-BE49-F238E27FC236}">
                  <a16:creationId xmlns:a16="http://schemas.microsoft.com/office/drawing/2014/main" id="{5B4B3156-3C03-9009-B1D8-32CD902AA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3BF4BD7-B771-412F-6658-ED4FDD2FC46E}"/>
                </a:ext>
              </a:extLst>
            </p:cNvPr>
            <p:cNvCxnSpPr>
              <a:stCxn id="72" idx="7"/>
              <a:endCxn id="73" idx="3"/>
            </p:cNvCxnSpPr>
            <p:nvPr/>
          </p:nvCxnSpPr>
          <p:spPr>
            <a:xfrm flipV="1">
              <a:off x="2161277" y="3176822"/>
              <a:ext cx="710622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99CF276-3728-AD08-AC7D-C2E70E6237FA}"/>
                </a:ext>
              </a:extLst>
            </p:cNvPr>
            <p:cNvCxnSpPr>
              <a:stCxn id="73" idx="6"/>
              <a:endCxn id="74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AC31365-E795-2E9D-54B3-A3522814E83F}"/>
                </a:ext>
              </a:extLst>
            </p:cNvPr>
            <p:cNvCxnSpPr>
              <a:stCxn id="74" idx="6"/>
              <a:endCxn id="75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CA6FC67-A274-0B85-B502-84FF64B655DB}"/>
                </a:ext>
              </a:extLst>
            </p:cNvPr>
            <p:cNvCxnSpPr>
              <a:stCxn id="75" idx="5"/>
              <a:endCxn id="76" idx="1"/>
            </p:cNvCxnSpPr>
            <p:nvPr/>
          </p:nvCxnSpPr>
          <p:spPr>
            <a:xfrm>
              <a:off x="5411918" y="3176822"/>
              <a:ext cx="551210" cy="6077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7E00790-65C9-36FD-0681-0A3A517895AA}"/>
                </a:ext>
              </a:extLst>
            </p:cNvPr>
            <p:cNvCxnSpPr>
              <a:stCxn id="79" idx="2"/>
              <a:endCxn id="78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D8C9D6C-DB4F-521B-58C3-CDB6052C976F}"/>
                </a:ext>
              </a:extLst>
            </p:cNvPr>
            <p:cNvCxnSpPr>
              <a:stCxn id="78" idx="2"/>
              <a:endCxn id="77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99D00E9-87CB-4E6D-59A1-EBFBB1E36D12}"/>
                </a:ext>
              </a:extLst>
            </p:cNvPr>
            <p:cNvCxnSpPr>
              <a:cxnSpLocks/>
              <a:stCxn id="80" idx="7"/>
              <a:endCxn id="74" idx="4"/>
            </p:cNvCxnSpPr>
            <p:nvPr/>
          </p:nvCxnSpPr>
          <p:spPr>
            <a:xfrm flipV="1">
              <a:off x="3816560" y="3233734"/>
              <a:ext cx="325349" cy="5508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E6E8F6A-4584-D7E8-F237-06CB91D1A7DD}"/>
                </a:ext>
              </a:extLst>
            </p:cNvPr>
            <p:cNvCxnSpPr>
              <a:stCxn id="74" idx="5"/>
              <a:endCxn id="79" idx="1"/>
            </p:cNvCxnSpPr>
            <p:nvPr/>
          </p:nvCxnSpPr>
          <p:spPr>
            <a:xfrm>
              <a:off x="4274780" y="3176822"/>
              <a:ext cx="882093" cy="14297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D7FCD1F-72B5-70C5-B452-DECDE0E24B46}"/>
                </a:ext>
              </a:extLst>
            </p:cNvPr>
            <p:cNvSpPr txBox="1"/>
            <p:nvPr/>
          </p:nvSpPr>
          <p:spPr>
            <a:xfrm>
              <a:off x="2172039" y="31450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A81542E-866F-20C5-ACC8-1EFC8F5DE471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AFE39BB-78F8-BDD8-84A9-071B5B8A994E}"/>
                </a:ext>
              </a:extLst>
            </p:cNvPr>
            <p:cNvSpPr txBox="1"/>
            <p:nvPr/>
          </p:nvSpPr>
          <p:spPr>
            <a:xfrm>
              <a:off x="3688852" y="3272451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E50D3F6-CE3D-6EFF-ED84-54919D4C9ED0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66B01D4-41D1-55B3-2BA4-BAA273E342BF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7A12849-835A-2ACB-A6A9-E59A97701942}"/>
                </a:ext>
              </a:extLst>
            </p:cNvPr>
            <p:cNvSpPr txBox="1"/>
            <p:nvPr/>
          </p:nvSpPr>
          <p:spPr>
            <a:xfrm>
              <a:off x="4622766" y="3483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8EFF8BD-F08C-8318-1BFA-8DB61036506B}"/>
                </a:ext>
              </a:extLst>
            </p:cNvPr>
            <p:cNvSpPr txBox="1"/>
            <p:nvPr/>
          </p:nvSpPr>
          <p:spPr>
            <a:xfrm>
              <a:off x="5622036" y="302737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3D714B2-4CDD-1D93-33B4-1F4068BEBC81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52C85D6A-7C89-909B-D502-2A347F759143}"/>
              </a:ext>
            </a:extLst>
          </p:cNvPr>
          <p:cNvSpPr/>
          <p:nvPr/>
        </p:nvSpPr>
        <p:spPr>
          <a:xfrm>
            <a:off x="2143920" y="3806867"/>
            <a:ext cx="2298749" cy="32949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Tree Weight = 53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AAC72BF0-5A76-1904-1B6F-86891445FC7D}"/>
              </a:ext>
            </a:extLst>
          </p:cNvPr>
          <p:cNvSpPr/>
          <p:nvPr/>
        </p:nvSpPr>
        <p:spPr>
          <a:xfrm>
            <a:off x="8181807" y="3737449"/>
            <a:ext cx="2298749" cy="32949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Tree Weight = 37</a:t>
            </a:r>
          </a:p>
        </p:txBody>
      </p:sp>
    </p:spTree>
    <p:extLst>
      <p:ext uri="{BB962C8B-B14F-4D97-AF65-F5344CB8AC3E}">
        <p14:creationId xmlns:p14="http://schemas.microsoft.com/office/powerpoint/2010/main" val="63545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The MST Problem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984250"/>
                <a:ext cx="10667163" cy="548688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Input</a:t>
                </a:r>
                <a:r>
                  <a:rPr lang="en-US" sz="2400" dirty="0"/>
                  <a:t>: An undirected weighted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with weight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𝐑</m:t>
                    </m:r>
                  </m:oMath>
                </a14:m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Output</a:t>
                </a:r>
                <a:r>
                  <a:rPr lang="en-US" sz="2400" dirty="0"/>
                  <a:t>: An MST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Question</a:t>
                </a:r>
                <a:r>
                  <a:rPr lang="en-US" sz="2400" dirty="0"/>
                  <a:t>: What about MST of an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undirected unweighted graph</a:t>
                </a:r>
                <a:r>
                  <a:rPr lang="en-US" sz="2400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984250"/>
                <a:ext cx="10667163" cy="5486888"/>
              </a:xfrm>
              <a:blipFill>
                <a:blip r:embed="rId2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80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Optimal Substructure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B354F34-A414-2D5B-ABB0-95F38631EC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7423" y="952501"/>
                <a:ext cx="11138810" cy="18158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Does MST have optimal substructure property?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>
                    <a:sym typeface="Symbol" panose="05050102010706020507" pitchFamily="18" charset="2"/>
                  </a:rPr>
                  <a:t>Does MST of a graph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𝐺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contain MST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𝐺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’s subgraph?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400" dirty="0">
                    <a:solidFill>
                      <a:srgbClr val="00B050"/>
                    </a:solidFill>
                    <a:sym typeface="Symbol" panose="05050102010706020507" pitchFamily="18" charset="2"/>
                  </a:rPr>
                  <a:t>Yes!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B354F34-A414-2D5B-ABB0-95F38631E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23" y="952501"/>
                <a:ext cx="11138810" cy="1815821"/>
              </a:xfrm>
              <a:prstGeom prst="rect">
                <a:avLst/>
              </a:prstGeom>
              <a:blipFill>
                <a:blip r:embed="rId2"/>
                <a:stretch>
                  <a:fillRect l="-766" b="-5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67346B-53FE-441C-D7CB-ADAFED0CFF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834" y="2768322"/>
                <a:ext cx="11984333" cy="115053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sz="2200" u="sng" dirty="0">
                    <a:solidFill>
                      <a:srgbClr val="C00000"/>
                    </a:solidFill>
                  </a:rPr>
                  <a:t>Lemma</a:t>
                </a:r>
                <a:r>
                  <a:rPr lang="en-US" sz="2200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be two trees after removing an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from an MST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 of graph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. 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are MSTs of the </a:t>
                </a:r>
                <a:r>
                  <a:rPr lang="en-US" sz="2200" i="1" dirty="0">
                    <a:solidFill>
                      <a:srgbClr val="FF0000"/>
                    </a:solidFill>
                  </a:rPr>
                  <a:t>subgraphs induced </a:t>
                </a:r>
                <a:r>
                  <a:rPr lang="en-US" sz="2200" dirty="0"/>
                  <a:t>by nodes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, respectively.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67346B-53FE-441C-D7CB-ADAFED0CF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4" y="2768322"/>
                <a:ext cx="11984333" cy="1150535"/>
              </a:xfrm>
              <a:prstGeom prst="rect">
                <a:avLst/>
              </a:prstGeom>
              <a:blipFill>
                <a:blip r:embed="rId3"/>
                <a:stretch>
                  <a:fillRect l="-661" b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30557B0-5C13-4EC2-DE3D-38F47A99C501}"/>
              </a:ext>
            </a:extLst>
          </p:cNvPr>
          <p:cNvGrpSpPr/>
          <p:nvPr/>
        </p:nvGrpSpPr>
        <p:grpSpPr>
          <a:xfrm>
            <a:off x="1622751" y="4029388"/>
            <a:ext cx="8946498" cy="2050649"/>
            <a:chOff x="1012860" y="4029388"/>
            <a:chExt cx="8946498" cy="205064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7490A40-6A8A-14E8-2E46-D6224EBEFEA8}"/>
                </a:ext>
              </a:extLst>
            </p:cNvPr>
            <p:cNvGrpSpPr/>
            <p:nvPr/>
          </p:nvGrpSpPr>
          <p:grpSpPr>
            <a:xfrm>
              <a:off x="1012860" y="4029388"/>
              <a:ext cx="3459263" cy="1986371"/>
              <a:chOff x="1840497" y="2611418"/>
              <a:chExt cx="4443411" cy="254364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7E3C57A-0F60-9CB6-B5C9-0F1820867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0497" y="3727694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a</a:t>
                </a:r>
              </a:p>
            </p:txBody>
          </p:sp>
          <p:sp>
            <p:nvSpPr>
              <p:cNvPr id="35" name="Oval 6">
                <a:extLst>
                  <a:ext uri="{FF2B5EF4-FFF2-40B4-BE49-F238E27FC236}">
                    <a16:creationId xmlns:a16="http://schemas.microsoft.com/office/drawing/2014/main" id="{36496C52-3FA6-6D09-04A2-877E01166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6862" y="2845114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b</a:t>
                </a:r>
              </a:p>
            </p:txBody>
          </p:sp>
          <p:sp>
            <p:nvSpPr>
              <p:cNvPr id="36" name="Oval 6">
                <a:extLst>
                  <a:ext uri="{FF2B5EF4-FFF2-40B4-BE49-F238E27FC236}">
                    <a16:creationId xmlns:a16="http://schemas.microsoft.com/office/drawing/2014/main" id="{91DBB131-01A3-9124-D0AF-2D1E6AFF7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4000" y="2845114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c</a:t>
                </a:r>
              </a:p>
            </p:txBody>
          </p:sp>
          <p:sp>
            <p:nvSpPr>
              <p:cNvPr id="37" name="Oval 6">
                <a:extLst>
                  <a:ext uri="{FF2B5EF4-FFF2-40B4-BE49-F238E27FC236}">
                    <a16:creationId xmlns:a16="http://schemas.microsoft.com/office/drawing/2014/main" id="{FDE87797-7BEB-2782-C16E-A99F57FD8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1138" y="2845114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d</a:t>
                </a:r>
              </a:p>
            </p:txBody>
          </p:sp>
          <p:sp>
            <p:nvSpPr>
              <p:cNvPr id="38" name="Oval 6">
                <a:extLst>
                  <a:ext uri="{FF2B5EF4-FFF2-40B4-BE49-F238E27FC236}">
                    <a16:creationId xmlns:a16="http://schemas.microsoft.com/office/drawing/2014/main" id="{D240A1CF-247B-5AE4-CF81-ED5164A24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8091" y="3727694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e</a:t>
                </a:r>
              </a:p>
            </p:txBody>
          </p:sp>
          <p:sp>
            <p:nvSpPr>
              <p:cNvPr id="39" name="Oval 6">
                <a:extLst>
                  <a:ext uri="{FF2B5EF4-FFF2-40B4-BE49-F238E27FC236}">
                    <a16:creationId xmlns:a16="http://schemas.microsoft.com/office/drawing/2014/main" id="{61C54CBE-9002-36F0-73A7-1ABAE9D8C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7560" y="4549696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h</a:t>
                </a:r>
              </a:p>
            </p:txBody>
          </p:sp>
          <p:sp>
            <p:nvSpPr>
              <p:cNvPr id="40" name="Oval 6">
                <a:extLst>
                  <a:ext uri="{FF2B5EF4-FFF2-40B4-BE49-F238E27FC236}">
                    <a16:creationId xmlns:a16="http://schemas.microsoft.com/office/drawing/2014/main" id="{F9FC96D2-9957-806F-9389-20E8B3F8F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4698" y="4549696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g</a:t>
                </a:r>
              </a:p>
            </p:txBody>
          </p:sp>
          <p:sp>
            <p:nvSpPr>
              <p:cNvPr id="41" name="Oval 6">
                <a:extLst>
                  <a:ext uri="{FF2B5EF4-FFF2-40B4-BE49-F238E27FC236}">
                    <a16:creationId xmlns:a16="http://schemas.microsoft.com/office/drawing/2014/main" id="{C067836A-C18F-3CFB-9AB1-CC8CF38E4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1836" y="4549696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f</a:t>
                </a:r>
              </a:p>
            </p:txBody>
          </p:sp>
          <p:sp>
            <p:nvSpPr>
              <p:cNvPr id="42" name="Oval 6">
                <a:extLst>
                  <a:ext uri="{FF2B5EF4-FFF2-40B4-BE49-F238E27FC236}">
                    <a16:creationId xmlns:a16="http://schemas.microsoft.com/office/drawing/2014/main" id="{4D11596D-1DF3-2E28-2B00-E04DBBB2F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780" y="3727694"/>
                <a:ext cx="375817" cy="38862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 err="1"/>
                  <a:t>i</a:t>
                </a:r>
                <a:endParaRPr lang="en-US" altLang="en-US" b="1" dirty="0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65A97B4-F1F7-5CDB-7852-6D51DC56A701}"/>
                  </a:ext>
                </a:extLst>
              </p:cNvPr>
              <p:cNvCxnSpPr>
                <a:stCxn id="34" idx="7"/>
                <a:endCxn id="35" idx="3"/>
              </p:cNvCxnSpPr>
              <p:nvPr/>
            </p:nvCxnSpPr>
            <p:spPr>
              <a:xfrm flipV="1">
                <a:off x="2161277" y="3176822"/>
                <a:ext cx="710622" cy="607784"/>
              </a:xfrm>
              <a:prstGeom prst="line">
                <a:avLst/>
              </a:prstGeom>
              <a:ln w="57150"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8DB556B-66B7-D85C-2B0A-ACF2CED974D6}"/>
                  </a:ext>
                </a:extLst>
              </p:cNvPr>
              <p:cNvCxnSpPr>
                <a:stCxn id="35" idx="6"/>
                <a:endCxn id="36" idx="2"/>
              </p:cNvCxnSpPr>
              <p:nvPr/>
            </p:nvCxnSpPr>
            <p:spPr>
              <a:xfrm>
                <a:off x="3192679" y="3039424"/>
                <a:ext cx="761321" cy="0"/>
              </a:xfrm>
              <a:prstGeom prst="line">
                <a:avLst/>
              </a:prstGeom>
              <a:ln w="57150"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13A14D1-59DE-4547-F959-C4C9EA0D9F32}"/>
                  </a:ext>
                </a:extLst>
              </p:cNvPr>
              <p:cNvCxnSpPr>
                <a:stCxn id="36" idx="6"/>
                <a:endCxn id="37" idx="2"/>
              </p:cNvCxnSpPr>
              <p:nvPr/>
            </p:nvCxnSpPr>
            <p:spPr>
              <a:xfrm>
                <a:off x="4329817" y="3039424"/>
                <a:ext cx="761321" cy="0"/>
              </a:xfrm>
              <a:prstGeom prst="line">
                <a:avLst/>
              </a:prstGeom>
              <a:ln w="57150"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F349D0B-986D-7300-1BAA-D848D7BFAE67}"/>
                  </a:ext>
                </a:extLst>
              </p:cNvPr>
              <p:cNvCxnSpPr>
                <a:stCxn id="37" idx="5"/>
                <a:endCxn id="38" idx="1"/>
              </p:cNvCxnSpPr>
              <p:nvPr/>
            </p:nvCxnSpPr>
            <p:spPr>
              <a:xfrm>
                <a:off x="5411918" y="3176822"/>
                <a:ext cx="551210" cy="607784"/>
              </a:xfrm>
              <a:prstGeom prst="line">
                <a:avLst/>
              </a:prstGeom>
              <a:ln w="57150"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0D1BEBD-2FF0-55E8-13D8-0D081C013F52}"/>
                  </a:ext>
                </a:extLst>
              </p:cNvPr>
              <p:cNvCxnSpPr>
                <a:stCxn id="41" idx="7"/>
                <a:endCxn id="38" idx="3"/>
              </p:cNvCxnSpPr>
              <p:nvPr/>
            </p:nvCxnSpPr>
            <p:spPr>
              <a:xfrm flipV="1">
                <a:off x="5422616" y="4059402"/>
                <a:ext cx="540512" cy="5472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190823E-155D-9F17-A355-F1434D29901B}"/>
                  </a:ext>
                </a:extLst>
              </p:cNvPr>
              <p:cNvCxnSpPr>
                <a:stCxn id="41" idx="2"/>
                <a:endCxn id="40" idx="6"/>
              </p:cNvCxnSpPr>
              <p:nvPr/>
            </p:nvCxnSpPr>
            <p:spPr>
              <a:xfrm flipH="1">
                <a:off x="4340515" y="4744006"/>
                <a:ext cx="761321" cy="0"/>
              </a:xfrm>
              <a:prstGeom prst="line">
                <a:avLst/>
              </a:prstGeom>
              <a:ln w="57150"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1FD6955-A470-3B40-5666-1791A7B82275}"/>
                  </a:ext>
                </a:extLst>
              </p:cNvPr>
              <p:cNvCxnSpPr>
                <a:stCxn id="40" idx="2"/>
                <a:endCxn id="39" idx="6"/>
              </p:cNvCxnSpPr>
              <p:nvPr/>
            </p:nvCxnSpPr>
            <p:spPr>
              <a:xfrm flipH="1">
                <a:off x="3203377" y="4744006"/>
                <a:ext cx="761321" cy="0"/>
              </a:xfrm>
              <a:prstGeom prst="line">
                <a:avLst/>
              </a:prstGeom>
              <a:ln w="57150"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98961AC-F589-869E-D397-058A4A06FF8A}"/>
                  </a:ext>
                </a:extLst>
              </p:cNvPr>
              <p:cNvCxnSpPr>
                <a:stCxn id="39" idx="2"/>
                <a:endCxn id="34" idx="5"/>
              </p:cNvCxnSpPr>
              <p:nvPr/>
            </p:nvCxnSpPr>
            <p:spPr>
              <a:xfrm flipH="1" flipV="1">
                <a:off x="2161277" y="4059402"/>
                <a:ext cx="666283" cy="68460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94AB6FF-EF7F-264E-8702-6F26C8E8E033}"/>
                  </a:ext>
                </a:extLst>
              </p:cNvPr>
              <p:cNvCxnSpPr>
                <a:stCxn id="39" idx="0"/>
                <a:endCxn id="35" idx="4"/>
              </p:cNvCxnSpPr>
              <p:nvPr/>
            </p:nvCxnSpPr>
            <p:spPr>
              <a:xfrm flipH="1" flipV="1">
                <a:off x="3004771" y="3233734"/>
                <a:ext cx="10698" cy="131596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BC66DDE-994C-AC7B-C604-4C90509AD28E}"/>
                  </a:ext>
                </a:extLst>
              </p:cNvPr>
              <p:cNvCxnSpPr>
                <a:stCxn id="41" idx="0"/>
                <a:endCxn id="37" idx="4"/>
              </p:cNvCxnSpPr>
              <p:nvPr/>
            </p:nvCxnSpPr>
            <p:spPr>
              <a:xfrm flipH="1" flipV="1">
                <a:off x="5279047" y="3233734"/>
                <a:ext cx="10698" cy="131596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44D978B-8B11-ABF2-2791-65110A47DDF6}"/>
                  </a:ext>
                </a:extLst>
              </p:cNvPr>
              <p:cNvCxnSpPr>
                <a:stCxn id="39" idx="7"/>
                <a:endCxn id="42" idx="3"/>
              </p:cNvCxnSpPr>
              <p:nvPr/>
            </p:nvCxnSpPr>
            <p:spPr>
              <a:xfrm flipV="1">
                <a:off x="3148340" y="4059402"/>
                <a:ext cx="402477" cy="5472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E8F82A6-3713-34E0-7F57-C709B1F73151}"/>
                  </a:ext>
                </a:extLst>
              </p:cNvPr>
              <p:cNvCxnSpPr>
                <a:cxnSpLocks/>
                <a:stCxn id="40" idx="0"/>
                <a:endCxn id="42" idx="5"/>
              </p:cNvCxnSpPr>
              <p:nvPr/>
            </p:nvCxnSpPr>
            <p:spPr>
              <a:xfrm flipH="1" flipV="1">
                <a:off x="3816560" y="4059402"/>
                <a:ext cx="336047" cy="4902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D189296-5309-0127-5439-756EA0F040C2}"/>
                  </a:ext>
                </a:extLst>
              </p:cNvPr>
              <p:cNvCxnSpPr>
                <a:cxnSpLocks/>
                <a:stCxn id="42" idx="7"/>
                <a:endCxn id="36" idx="4"/>
              </p:cNvCxnSpPr>
              <p:nvPr/>
            </p:nvCxnSpPr>
            <p:spPr>
              <a:xfrm flipV="1">
                <a:off x="3816560" y="3233734"/>
                <a:ext cx="325349" cy="550872"/>
              </a:xfrm>
              <a:prstGeom prst="line">
                <a:avLst/>
              </a:prstGeom>
              <a:ln w="57150"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F699C7A-A201-7170-BB58-17B164E6D569}"/>
                  </a:ext>
                </a:extLst>
              </p:cNvPr>
              <p:cNvCxnSpPr>
                <a:stCxn id="36" idx="5"/>
                <a:endCxn id="41" idx="1"/>
              </p:cNvCxnSpPr>
              <p:nvPr/>
            </p:nvCxnSpPr>
            <p:spPr>
              <a:xfrm>
                <a:off x="4274780" y="3176822"/>
                <a:ext cx="882093" cy="1429786"/>
              </a:xfrm>
              <a:prstGeom prst="line">
                <a:avLst/>
              </a:prstGeom>
              <a:ln w="57150"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E21EDFB-42FD-6BAC-BBE0-8D45EC558D49}"/>
                  </a:ext>
                </a:extLst>
              </p:cNvPr>
              <p:cNvSpPr txBox="1"/>
              <p:nvPr/>
            </p:nvSpPr>
            <p:spPr>
              <a:xfrm>
                <a:off x="2172039" y="3145073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4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FC32635-3A0F-AA70-324E-64F00F6AC666}"/>
                  </a:ext>
                </a:extLst>
              </p:cNvPr>
              <p:cNvSpPr txBox="1"/>
              <p:nvPr/>
            </p:nvSpPr>
            <p:spPr>
              <a:xfrm>
                <a:off x="3407303" y="2645059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8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7B0211B-ECE6-D0EA-D405-B8D516219D53}"/>
                  </a:ext>
                </a:extLst>
              </p:cNvPr>
              <p:cNvSpPr txBox="1"/>
              <p:nvPr/>
            </p:nvSpPr>
            <p:spPr>
              <a:xfrm>
                <a:off x="2204848" y="4252986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8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770F54C-91AA-1D96-75B9-9FA0F60F5A6E}"/>
                  </a:ext>
                </a:extLst>
              </p:cNvPr>
              <p:cNvSpPr txBox="1"/>
              <p:nvPr/>
            </p:nvSpPr>
            <p:spPr>
              <a:xfrm>
                <a:off x="2527988" y="3565442"/>
                <a:ext cx="4154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11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8452233-D902-BA79-ACCE-8C084F0FD1A0}"/>
                  </a:ext>
                </a:extLst>
              </p:cNvPr>
              <p:cNvSpPr txBox="1"/>
              <p:nvPr/>
            </p:nvSpPr>
            <p:spPr>
              <a:xfrm>
                <a:off x="3106898" y="3916259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46554C1-A9EE-95E6-FED2-B69368FE2E3F}"/>
                  </a:ext>
                </a:extLst>
              </p:cNvPr>
              <p:cNvSpPr txBox="1"/>
              <p:nvPr/>
            </p:nvSpPr>
            <p:spPr>
              <a:xfrm>
                <a:off x="3597987" y="3205653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2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D2335C6-6285-CF0D-E493-73FA2EFEA48C}"/>
                  </a:ext>
                </a:extLst>
              </p:cNvPr>
              <p:cNvSpPr txBox="1"/>
              <p:nvPr/>
            </p:nvSpPr>
            <p:spPr>
              <a:xfrm>
                <a:off x="3468525" y="4744006"/>
                <a:ext cx="3000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1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68B14E9-B904-0F27-19FD-2ABF0A75382F}"/>
                  </a:ext>
                </a:extLst>
              </p:cNvPr>
              <p:cNvSpPr txBox="1"/>
              <p:nvPr/>
            </p:nvSpPr>
            <p:spPr>
              <a:xfrm>
                <a:off x="4589417" y="4754953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2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4CA5500-0C47-3205-7B48-53C18A6833D8}"/>
                  </a:ext>
                </a:extLst>
              </p:cNvPr>
              <p:cNvSpPr txBox="1"/>
              <p:nvPr/>
            </p:nvSpPr>
            <p:spPr>
              <a:xfrm>
                <a:off x="3988057" y="3919192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6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5BA432B-8E8A-74A0-C84B-92B390E0EACE}"/>
                  </a:ext>
                </a:extLst>
              </p:cNvPr>
              <p:cNvSpPr txBox="1"/>
              <p:nvPr/>
            </p:nvSpPr>
            <p:spPr>
              <a:xfrm>
                <a:off x="4622766" y="3483753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4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15ABA26-6F24-4E41-A2F3-DAAC8538ABEC}"/>
                  </a:ext>
                </a:extLst>
              </p:cNvPr>
              <p:cNvSpPr txBox="1"/>
              <p:nvPr/>
            </p:nvSpPr>
            <p:spPr>
              <a:xfrm>
                <a:off x="5272488" y="3643418"/>
                <a:ext cx="4571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14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E3F1A56-0E45-AE8D-B745-E4897D57F74E}"/>
                  </a:ext>
                </a:extLst>
              </p:cNvPr>
              <p:cNvSpPr txBox="1"/>
              <p:nvPr/>
            </p:nvSpPr>
            <p:spPr>
              <a:xfrm>
                <a:off x="5622036" y="3027379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9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4E49F95-06F0-EF83-228D-053E2DC39DE4}"/>
                  </a:ext>
                </a:extLst>
              </p:cNvPr>
              <p:cNvSpPr txBox="1"/>
              <p:nvPr/>
            </p:nvSpPr>
            <p:spPr>
              <a:xfrm>
                <a:off x="5665185" y="4233820"/>
                <a:ext cx="4571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10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6C4277-E003-D2CB-8D93-B86300C0D612}"/>
                  </a:ext>
                </a:extLst>
              </p:cNvPr>
              <p:cNvSpPr txBox="1"/>
              <p:nvPr/>
            </p:nvSpPr>
            <p:spPr>
              <a:xfrm>
                <a:off x="4512302" y="2611418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7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BFAA703C-70CF-FF24-1958-B7D2F765EF2A}"/>
                </a:ext>
              </a:extLst>
            </p:cNvPr>
            <p:cNvGrpSpPr/>
            <p:nvPr/>
          </p:nvGrpSpPr>
          <p:grpSpPr>
            <a:xfrm>
              <a:off x="8145489" y="4093666"/>
              <a:ext cx="1813869" cy="1986371"/>
              <a:chOff x="8748798" y="4050063"/>
              <a:chExt cx="1813869" cy="1986371"/>
            </a:xfrm>
          </p:grpSpPr>
          <p:sp>
            <p:nvSpPr>
              <p:cNvPr id="74" name="Oval 6">
                <a:extLst>
                  <a:ext uri="{FF2B5EF4-FFF2-40B4-BE49-F238E27FC236}">
                    <a16:creationId xmlns:a16="http://schemas.microsoft.com/office/drawing/2014/main" id="{5022E112-808F-0C83-D3B6-80239BCEA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8798" y="4232560"/>
                <a:ext cx="292579" cy="303479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c</a:t>
                </a:r>
              </a:p>
            </p:txBody>
          </p:sp>
          <p:sp>
            <p:nvSpPr>
              <p:cNvPr id="75" name="Oval 6">
                <a:extLst>
                  <a:ext uri="{FF2B5EF4-FFF2-40B4-BE49-F238E27FC236}">
                    <a16:creationId xmlns:a16="http://schemas.microsoft.com/office/drawing/2014/main" id="{9CBAE286-1607-23FD-946C-D8B6F27DB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4077" y="4232560"/>
                <a:ext cx="292579" cy="303479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d</a:t>
                </a:r>
              </a:p>
            </p:txBody>
          </p:sp>
          <p:sp>
            <p:nvSpPr>
              <p:cNvPr id="76" name="Oval 6">
                <a:extLst>
                  <a:ext uri="{FF2B5EF4-FFF2-40B4-BE49-F238E27FC236}">
                    <a16:creationId xmlns:a16="http://schemas.microsoft.com/office/drawing/2014/main" id="{DA350986-24AF-28B3-FF17-09091BF8A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70088" y="4921780"/>
                <a:ext cx="292579" cy="303479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e</a:t>
                </a:r>
              </a:p>
            </p:txBody>
          </p:sp>
          <p:sp>
            <p:nvSpPr>
              <p:cNvPr id="78" name="Oval 6">
                <a:extLst>
                  <a:ext uri="{FF2B5EF4-FFF2-40B4-BE49-F238E27FC236}">
                    <a16:creationId xmlns:a16="http://schemas.microsoft.com/office/drawing/2014/main" id="{F02BD473-9977-27D8-6F4F-48F7CC32E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7127" y="5563694"/>
                <a:ext cx="292579" cy="303479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g</a:t>
                </a:r>
              </a:p>
            </p:txBody>
          </p:sp>
          <p:sp>
            <p:nvSpPr>
              <p:cNvPr id="79" name="Oval 6">
                <a:extLst>
                  <a:ext uri="{FF2B5EF4-FFF2-40B4-BE49-F238E27FC236}">
                    <a16:creationId xmlns:a16="http://schemas.microsoft.com/office/drawing/2014/main" id="{5D04C95A-978A-0F1E-87B9-917958B3F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42406" y="5563694"/>
                <a:ext cx="292579" cy="303479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b="1" dirty="0"/>
                  <a:t>f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45DF474-2121-47E7-36B6-6032EBFB5D5E}"/>
                  </a:ext>
                </a:extLst>
              </p:cNvPr>
              <p:cNvCxnSpPr>
                <a:cxnSpLocks/>
                <a:stCxn id="74" idx="6"/>
                <a:endCxn id="75" idx="2"/>
              </p:cNvCxnSpPr>
              <p:nvPr/>
            </p:nvCxnSpPr>
            <p:spPr>
              <a:xfrm>
                <a:off x="9041377" y="4384299"/>
                <a:ext cx="592700" cy="0"/>
              </a:xfrm>
              <a:prstGeom prst="line">
                <a:avLst/>
              </a:prstGeom>
              <a:ln w="57150"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9F034A0-81F3-78C3-4F33-3826846158BF}"/>
                  </a:ext>
                </a:extLst>
              </p:cNvPr>
              <p:cNvCxnSpPr>
                <a:stCxn id="75" idx="5"/>
                <a:endCxn id="76" idx="1"/>
              </p:cNvCxnSpPr>
              <p:nvPr/>
            </p:nvCxnSpPr>
            <p:spPr>
              <a:xfrm>
                <a:off x="9883810" y="4491596"/>
                <a:ext cx="429125" cy="474628"/>
              </a:xfrm>
              <a:prstGeom prst="line">
                <a:avLst/>
              </a:prstGeom>
              <a:ln w="57150"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6D3A8B01-921D-6C67-EBA8-C70D998544B7}"/>
                  </a:ext>
                </a:extLst>
              </p:cNvPr>
              <p:cNvCxnSpPr>
                <a:stCxn id="79" idx="7"/>
                <a:endCxn id="76" idx="3"/>
              </p:cNvCxnSpPr>
              <p:nvPr/>
            </p:nvCxnSpPr>
            <p:spPr>
              <a:xfrm flipV="1">
                <a:off x="9892138" y="5180816"/>
                <a:ext cx="420797" cy="42732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3E01847B-B126-30DF-EA20-B541011F0495}"/>
                  </a:ext>
                </a:extLst>
              </p:cNvPr>
              <p:cNvCxnSpPr>
                <a:stCxn id="79" idx="2"/>
                <a:endCxn id="78" idx="6"/>
              </p:cNvCxnSpPr>
              <p:nvPr/>
            </p:nvCxnSpPr>
            <p:spPr>
              <a:xfrm flipH="1">
                <a:off x="9049706" y="5715433"/>
                <a:ext cx="592700" cy="0"/>
              </a:xfrm>
              <a:prstGeom prst="line">
                <a:avLst/>
              </a:prstGeom>
              <a:ln w="57150"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0C01F2E-913F-A56B-46A2-FDE786D0EF81}"/>
                  </a:ext>
                </a:extLst>
              </p:cNvPr>
              <p:cNvCxnSpPr>
                <a:stCxn id="79" idx="0"/>
                <a:endCxn id="75" idx="4"/>
              </p:cNvCxnSpPr>
              <p:nvPr/>
            </p:nvCxnSpPr>
            <p:spPr>
              <a:xfrm flipH="1" flipV="1">
                <a:off x="9780367" y="4536039"/>
                <a:ext cx="8329" cy="102765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728D2DD1-6590-2EA4-0BC5-5AECB80C60B9}"/>
                  </a:ext>
                </a:extLst>
              </p:cNvPr>
              <p:cNvCxnSpPr>
                <a:cxnSpLocks/>
                <a:stCxn id="74" idx="5"/>
                <a:endCxn id="79" idx="1"/>
              </p:cNvCxnSpPr>
              <p:nvPr/>
            </p:nvCxnSpPr>
            <p:spPr>
              <a:xfrm>
                <a:off x="8998530" y="4491596"/>
                <a:ext cx="686723" cy="1116542"/>
              </a:xfrm>
              <a:prstGeom prst="line">
                <a:avLst/>
              </a:prstGeom>
              <a:ln w="57150"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2F9EDB7-FD28-C7CA-D2BC-A1FB510E21BA}"/>
                  </a:ext>
                </a:extLst>
              </p:cNvPr>
              <p:cNvSpPr txBox="1"/>
              <p:nvPr/>
            </p:nvSpPr>
            <p:spPr>
              <a:xfrm>
                <a:off x="9243480" y="5723982"/>
                <a:ext cx="266065" cy="312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2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F951DB0-D7CC-D71A-18E2-3B82C902A656}"/>
                  </a:ext>
                </a:extLst>
              </p:cNvPr>
              <p:cNvSpPr txBox="1"/>
              <p:nvPr/>
            </p:nvSpPr>
            <p:spPr>
              <a:xfrm>
                <a:off x="9269443" y="4731283"/>
                <a:ext cx="266065" cy="312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4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F011431-59E9-6D63-12F1-614929B29DDE}"/>
                  </a:ext>
                </a:extLst>
              </p:cNvPr>
              <p:cNvSpPr txBox="1"/>
              <p:nvPr/>
            </p:nvSpPr>
            <p:spPr>
              <a:xfrm>
                <a:off x="9775261" y="4855967"/>
                <a:ext cx="355918" cy="312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14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BBAC5EC-8371-2877-2BDE-D88B5E396F1C}"/>
                  </a:ext>
                </a:extLst>
              </p:cNvPr>
              <p:cNvSpPr txBox="1"/>
              <p:nvPr/>
            </p:nvSpPr>
            <p:spPr>
              <a:xfrm>
                <a:off x="10047390" y="4374893"/>
                <a:ext cx="266065" cy="312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9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9B5E1A4-D738-499F-4A01-68B54349DDF5}"/>
                  </a:ext>
                </a:extLst>
              </p:cNvPr>
              <p:cNvSpPr txBox="1"/>
              <p:nvPr/>
            </p:nvSpPr>
            <p:spPr>
              <a:xfrm>
                <a:off x="10080982" y="5317021"/>
                <a:ext cx="355918" cy="312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10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6D887F5-77BF-AD3E-C723-08C74D161673}"/>
                  </a:ext>
                </a:extLst>
              </p:cNvPr>
              <p:cNvSpPr txBox="1"/>
              <p:nvPr/>
            </p:nvSpPr>
            <p:spPr>
              <a:xfrm>
                <a:off x="9183445" y="4050063"/>
                <a:ext cx="266065" cy="312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7</a:t>
                </a:r>
              </a:p>
            </p:txBody>
          </p:sp>
        </p:grpSp>
        <p:sp>
          <p:nvSpPr>
            <p:cNvPr id="109" name="Arrow: Right 108">
              <a:extLst>
                <a:ext uri="{FF2B5EF4-FFF2-40B4-BE49-F238E27FC236}">
                  <a16:creationId xmlns:a16="http://schemas.microsoft.com/office/drawing/2014/main" id="{830DC748-AEEC-7198-0CFD-BA3F5D2BF5BD}"/>
                </a:ext>
              </a:extLst>
            </p:cNvPr>
            <p:cNvSpPr/>
            <p:nvPr/>
          </p:nvSpPr>
          <p:spPr>
            <a:xfrm>
              <a:off x="4953514" y="4795075"/>
              <a:ext cx="2772937" cy="58641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AE8ECB7C-BE40-76DF-E81D-0E392DCC576D}"/>
                    </a:ext>
                  </a:extLst>
                </p:cNvPr>
                <p:cNvSpPr txBox="1"/>
                <p:nvPr/>
              </p:nvSpPr>
              <p:spPr>
                <a:xfrm>
                  <a:off x="5054968" y="4188961"/>
                  <a:ext cx="249459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Subgraph induced by </a:t>
                  </a:r>
                </a:p>
                <a:p>
                  <a:r>
                    <a:rPr lang="en-US" dirty="0"/>
                    <a:t>vertices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AE8ECB7C-BE40-76DF-E81D-0E392DCC57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4968" y="4188961"/>
                  <a:ext cx="2494594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1956" t="-3774" r="-1222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94705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Optimal Substructure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67346B-53FE-441C-D7CB-ADAFED0CFF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833" y="1130441"/>
                <a:ext cx="11984333" cy="115053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sz="2200" u="sng" dirty="0">
                    <a:solidFill>
                      <a:srgbClr val="C00000"/>
                    </a:solidFill>
                  </a:rPr>
                  <a:t>Lemma</a:t>
                </a:r>
                <a:r>
                  <a:rPr lang="en-US" sz="2200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be two trees after removing an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from an MST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 of graph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. 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are MSTs of the </a:t>
                </a:r>
                <a:r>
                  <a:rPr lang="en-US" sz="2200" i="1" dirty="0">
                    <a:solidFill>
                      <a:srgbClr val="FF0000"/>
                    </a:solidFill>
                  </a:rPr>
                  <a:t>subgraphs induced </a:t>
                </a:r>
                <a:r>
                  <a:rPr lang="en-US" sz="2200" dirty="0"/>
                  <a:t>by nodes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, respectively.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67346B-53FE-441C-D7CB-ADAFED0CF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3" y="1130441"/>
                <a:ext cx="11984333" cy="1150535"/>
              </a:xfrm>
              <a:prstGeom prst="rect">
                <a:avLst/>
              </a:prstGeom>
              <a:blipFill>
                <a:blip r:embed="rId2"/>
                <a:stretch>
                  <a:fillRect l="-661" b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97490A40-6A8A-14E8-2E46-D6224EBEFEA8}"/>
              </a:ext>
            </a:extLst>
          </p:cNvPr>
          <p:cNvGrpSpPr/>
          <p:nvPr/>
        </p:nvGrpSpPr>
        <p:grpSpPr>
          <a:xfrm>
            <a:off x="1012859" y="2391507"/>
            <a:ext cx="3459263" cy="1986371"/>
            <a:chOff x="1840497" y="2611418"/>
            <a:chExt cx="4443411" cy="254364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7E3C57A-0F60-9CB6-B5C9-0F1820867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35" name="Oval 6">
              <a:extLst>
                <a:ext uri="{FF2B5EF4-FFF2-40B4-BE49-F238E27FC236}">
                  <a16:creationId xmlns:a16="http://schemas.microsoft.com/office/drawing/2014/main" id="{36496C52-3FA6-6D09-04A2-877E01166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36" name="Oval 6">
              <a:extLst>
                <a:ext uri="{FF2B5EF4-FFF2-40B4-BE49-F238E27FC236}">
                  <a16:creationId xmlns:a16="http://schemas.microsoft.com/office/drawing/2014/main" id="{91DBB131-01A3-9124-D0AF-2D1E6AFF7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37" name="Oval 6">
              <a:extLst>
                <a:ext uri="{FF2B5EF4-FFF2-40B4-BE49-F238E27FC236}">
                  <a16:creationId xmlns:a16="http://schemas.microsoft.com/office/drawing/2014/main" id="{FDE87797-7BEB-2782-C16E-A99F57FD8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38" name="Oval 6">
              <a:extLst>
                <a:ext uri="{FF2B5EF4-FFF2-40B4-BE49-F238E27FC236}">
                  <a16:creationId xmlns:a16="http://schemas.microsoft.com/office/drawing/2014/main" id="{D240A1CF-247B-5AE4-CF81-ED5164A24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39" name="Oval 6">
              <a:extLst>
                <a:ext uri="{FF2B5EF4-FFF2-40B4-BE49-F238E27FC236}">
                  <a16:creationId xmlns:a16="http://schemas.microsoft.com/office/drawing/2014/main" id="{61C54CBE-9002-36F0-73A7-1ABAE9D8C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40" name="Oval 6">
              <a:extLst>
                <a:ext uri="{FF2B5EF4-FFF2-40B4-BE49-F238E27FC236}">
                  <a16:creationId xmlns:a16="http://schemas.microsoft.com/office/drawing/2014/main" id="{F9FC96D2-9957-806F-9389-20E8B3F8F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41" name="Oval 6">
              <a:extLst>
                <a:ext uri="{FF2B5EF4-FFF2-40B4-BE49-F238E27FC236}">
                  <a16:creationId xmlns:a16="http://schemas.microsoft.com/office/drawing/2014/main" id="{C067836A-C18F-3CFB-9AB1-CC8CF38E4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42" name="Oval 6">
              <a:extLst>
                <a:ext uri="{FF2B5EF4-FFF2-40B4-BE49-F238E27FC236}">
                  <a16:creationId xmlns:a16="http://schemas.microsoft.com/office/drawing/2014/main" id="{4D11596D-1DF3-2E28-2B00-E04DBBB2F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65A97B4-F1F7-5CDB-7852-6D51DC56A701}"/>
                </a:ext>
              </a:extLst>
            </p:cNvPr>
            <p:cNvCxnSpPr>
              <a:stCxn id="34" idx="7"/>
              <a:endCxn id="35" idx="3"/>
            </p:cNvCxnSpPr>
            <p:nvPr/>
          </p:nvCxnSpPr>
          <p:spPr>
            <a:xfrm flipV="1">
              <a:off x="2161277" y="3176822"/>
              <a:ext cx="710622" cy="607784"/>
            </a:xfrm>
            <a:prstGeom prst="line">
              <a:avLst/>
            </a:prstGeom>
            <a:ln w="5715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8DB556B-66B7-D85C-2B0A-ACF2CED974D6}"/>
                </a:ext>
              </a:extLst>
            </p:cNvPr>
            <p:cNvCxnSpPr>
              <a:stCxn id="35" idx="6"/>
              <a:endCxn id="36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  <a:ln w="5715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13A14D1-59DE-4547-F959-C4C9EA0D9F32}"/>
                </a:ext>
              </a:extLst>
            </p:cNvPr>
            <p:cNvCxnSpPr>
              <a:stCxn id="36" idx="6"/>
              <a:endCxn id="37" idx="2"/>
            </p:cNvCxnSpPr>
            <p:nvPr/>
          </p:nvCxnSpPr>
          <p:spPr>
            <a:xfrm>
              <a:off x="4329817" y="3039424"/>
              <a:ext cx="761321" cy="0"/>
            </a:xfrm>
            <a:prstGeom prst="line">
              <a:avLst/>
            </a:prstGeom>
            <a:ln w="5715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F349D0B-986D-7300-1BAA-D848D7BFAE67}"/>
                </a:ext>
              </a:extLst>
            </p:cNvPr>
            <p:cNvCxnSpPr>
              <a:stCxn id="37" idx="5"/>
              <a:endCxn id="38" idx="1"/>
            </p:cNvCxnSpPr>
            <p:nvPr/>
          </p:nvCxnSpPr>
          <p:spPr>
            <a:xfrm>
              <a:off x="5411918" y="3176822"/>
              <a:ext cx="551210" cy="607784"/>
            </a:xfrm>
            <a:prstGeom prst="line">
              <a:avLst/>
            </a:prstGeom>
            <a:ln w="5715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0D1BEBD-2FF0-55E8-13D8-0D081C013F52}"/>
                </a:ext>
              </a:extLst>
            </p:cNvPr>
            <p:cNvCxnSpPr>
              <a:stCxn id="41" idx="7"/>
              <a:endCxn id="38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190823E-155D-9F17-A355-F1434D29901B}"/>
                </a:ext>
              </a:extLst>
            </p:cNvPr>
            <p:cNvCxnSpPr>
              <a:stCxn id="41" idx="2"/>
              <a:endCxn id="40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  <a:ln w="5715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1FD6955-A470-3B40-5666-1791A7B82275}"/>
                </a:ext>
              </a:extLst>
            </p:cNvPr>
            <p:cNvCxnSpPr>
              <a:stCxn id="40" idx="2"/>
              <a:endCxn id="39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  <a:ln w="5715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98961AC-F589-869E-D397-058A4A06FF8A}"/>
                </a:ext>
              </a:extLst>
            </p:cNvPr>
            <p:cNvCxnSpPr>
              <a:stCxn id="39" idx="2"/>
              <a:endCxn id="34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94AB6FF-EF7F-264E-8702-6F26C8E8E033}"/>
                </a:ext>
              </a:extLst>
            </p:cNvPr>
            <p:cNvCxnSpPr>
              <a:stCxn id="39" idx="0"/>
              <a:endCxn id="35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BC66DDE-994C-AC7B-C604-4C90509AD28E}"/>
                </a:ext>
              </a:extLst>
            </p:cNvPr>
            <p:cNvCxnSpPr>
              <a:stCxn id="41" idx="0"/>
              <a:endCxn id="37" idx="4"/>
            </p:cNvCxnSpPr>
            <p:nvPr/>
          </p:nvCxnSpPr>
          <p:spPr>
            <a:xfrm flipH="1" flipV="1">
              <a:off x="5279047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44D978B-8B11-ABF2-2791-65110A47DDF6}"/>
                </a:ext>
              </a:extLst>
            </p:cNvPr>
            <p:cNvCxnSpPr>
              <a:stCxn id="39" idx="7"/>
              <a:endCxn id="42" idx="3"/>
            </p:cNvCxnSpPr>
            <p:nvPr/>
          </p:nvCxnSpPr>
          <p:spPr>
            <a:xfrm flipV="1">
              <a:off x="3148340" y="4059402"/>
              <a:ext cx="402477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E8F82A6-3713-34E0-7F57-C709B1F73151}"/>
                </a:ext>
              </a:extLst>
            </p:cNvPr>
            <p:cNvCxnSpPr>
              <a:cxnSpLocks/>
              <a:stCxn id="40" idx="0"/>
              <a:endCxn id="42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D189296-5309-0127-5439-756EA0F040C2}"/>
                </a:ext>
              </a:extLst>
            </p:cNvPr>
            <p:cNvCxnSpPr>
              <a:cxnSpLocks/>
              <a:stCxn id="42" idx="7"/>
              <a:endCxn id="36" idx="4"/>
            </p:cNvCxnSpPr>
            <p:nvPr/>
          </p:nvCxnSpPr>
          <p:spPr>
            <a:xfrm flipV="1">
              <a:off x="3816560" y="3233734"/>
              <a:ext cx="325349" cy="550872"/>
            </a:xfrm>
            <a:prstGeom prst="line">
              <a:avLst/>
            </a:prstGeom>
            <a:ln w="5715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F699C7A-A201-7170-BB58-17B164E6D569}"/>
                </a:ext>
              </a:extLst>
            </p:cNvPr>
            <p:cNvCxnSpPr>
              <a:stCxn id="36" idx="5"/>
              <a:endCxn id="41" idx="1"/>
            </p:cNvCxnSpPr>
            <p:nvPr/>
          </p:nvCxnSpPr>
          <p:spPr>
            <a:xfrm>
              <a:off x="4274780" y="3176822"/>
              <a:ext cx="882093" cy="1429786"/>
            </a:xfrm>
            <a:prstGeom prst="line">
              <a:avLst/>
            </a:prstGeom>
            <a:ln w="5715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E21EDFB-42FD-6BAC-BBE0-8D45EC558D49}"/>
                </a:ext>
              </a:extLst>
            </p:cNvPr>
            <p:cNvSpPr txBox="1"/>
            <p:nvPr/>
          </p:nvSpPr>
          <p:spPr>
            <a:xfrm>
              <a:off x="2172039" y="31450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FC32635-3A0F-AA70-324E-64F00F6AC666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7B0211B-ECE6-D0EA-D405-B8D516219D53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770F54C-91AA-1D96-75B9-9FA0F60F5A6E}"/>
                </a:ext>
              </a:extLst>
            </p:cNvPr>
            <p:cNvSpPr txBox="1"/>
            <p:nvPr/>
          </p:nvSpPr>
          <p:spPr>
            <a:xfrm>
              <a:off x="2527988" y="3565442"/>
              <a:ext cx="4154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8452233-D902-BA79-ACCE-8C084F0FD1A0}"/>
                </a:ext>
              </a:extLst>
            </p:cNvPr>
            <p:cNvSpPr txBox="1"/>
            <p:nvPr/>
          </p:nvSpPr>
          <p:spPr>
            <a:xfrm>
              <a:off x="3106898" y="39162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46554C1-A9EE-95E6-FED2-B69368FE2E3F}"/>
                </a:ext>
              </a:extLst>
            </p:cNvPr>
            <p:cNvSpPr txBox="1"/>
            <p:nvPr/>
          </p:nvSpPr>
          <p:spPr>
            <a:xfrm>
              <a:off x="3597987" y="32056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D2335C6-6285-CF0D-E493-73FA2EFEA48C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68B14E9-B904-0F27-19FD-2ABF0A75382F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4CA5500-0C47-3205-7B48-53C18A6833D8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5BA432B-8E8A-74A0-C84B-92B390E0EACE}"/>
                </a:ext>
              </a:extLst>
            </p:cNvPr>
            <p:cNvSpPr txBox="1"/>
            <p:nvPr/>
          </p:nvSpPr>
          <p:spPr>
            <a:xfrm>
              <a:off x="4622766" y="3483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15ABA26-6F24-4E41-A2F3-DAAC8538ABEC}"/>
                </a:ext>
              </a:extLst>
            </p:cNvPr>
            <p:cNvSpPr txBox="1"/>
            <p:nvPr/>
          </p:nvSpPr>
          <p:spPr>
            <a:xfrm>
              <a:off x="5272488" y="364341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E3F1A56-0E45-AE8D-B745-E4897D57F74E}"/>
                </a:ext>
              </a:extLst>
            </p:cNvPr>
            <p:cNvSpPr txBox="1"/>
            <p:nvPr/>
          </p:nvSpPr>
          <p:spPr>
            <a:xfrm>
              <a:off x="5622036" y="302737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4E49F95-06F0-EF83-228D-053E2DC39DE4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E6C4277-E003-D2CB-8D93-B86300C0D612}"/>
                </a:ext>
              </a:extLst>
            </p:cNvPr>
            <p:cNvSpPr txBox="1"/>
            <p:nvPr/>
          </p:nvSpPr>
          <p:spPr>
            <a:xfrm>
              <a:off x="4512302" y="26114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3864C90-8A61-1E1C-2D04-CA88F6EAD2E0}"/>
              </a:ext>
            </a:extLst>
          </p:cNvPr>
          <p:cNvGrpSpPr/>
          <p:nvPr/>
        </p:nvGrpSpPr>
        <p:grpSpPr>
          <a:xfrm>
            <a:off x="7103403" y="2438453"/>
            <a:ext cx="3459263" cy="1960100"/>
            <a:chOff x="1840497" y="2645059"/>
            <a:chExt cx="4443411" cy="2510004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B9186C6-4FE2-CEC0-A3DB-5677A273A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97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73" name="Oval 6">
              <a:extLst>
                <a:ext uri="{FF2B5EF4-FFF2-40B4-BE49-F238E27FC236}">
                  <a16:creationId xmlns:a16="http://schemas.microsoft.com/office/drawing/2014/main" id="{BAAEF225-7457-8B2F-6D97-BA1EB3C7D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862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74" name="Oval 6">
              <a:extLst>
                <a:ext uri="{FF2B5EF4-FFF2-40B4-BE49-F238E27FC236}">
                  <a16:creationId xmlns:a16="http://schemas.microsoft.com/office/drawing/2014/main" id="{5022E112-808F-0C83-D3B6-80239BCEA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00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c</a:t>
              </a:r>
            </a:p>
          </p:txBody>
        </p:sp>
        <p:sp>
          <p:nvSpPr>
            <p:cNvPr id="75" name="Oval 6">
              <a:extLst>
                <a:ext uri="{FF2B5EF4-FFF2-40B4-BE49-F238E27FC236}">
                  <a16:creationId xmlns:a16="http://schemas.microsoft.com/office/drawing/2014/main" id="{9CBAE286-1607-23FD-946C-D8B6F27DB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38" y="284511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76" name="Oval 6">
              <a:extLst>
                <a:ext uri="{FF2B5EF4-FFF2-40B4-BE49-F238E27FC236}">
                  <a16:creationId xmlns:a16="http://schemas.microsoft.com/office/drawing/2014/main" id="{DA350986-24AF-28B3-FF17-09091BF8A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091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77" name="Oval 6">
              <a:extLst>
                <a:ext uri="{FF2B5EF4-FFF2-40B4-BE49-F238E27FC236}">
                  <a16:creationId xmlns:a16="http://schemas.microsoft.com/office/drawing/2014/main" id="{C750031E-2228-84BD-5308-809570A40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560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h</a:t>
              </a:r>
            </a:p>
          </p:txBody>
        </p:sp>
        <p:sp>
          <p:nvSpPr>
            <p:cNvPr id="78" name="Oval 6">
              <a:extLst>
                <a:ext uri="{FF2B5EF4-FFF2-40B4-BE49-F238E27FC236}">
                  <a16:creationId xmlns:a16="http://schemas.microsoft.com/office/drawing/2014/main" id="{F02BD473-9977-27D8-6F4F-48F7CC32E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698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g</a:t>
              </a:r>
            </a:p>
          </p:txBody>
        </p:sp>
        <p:sp>
          <p:nvSpPr>
            <p:cNvPr id="79" name="Oval 6">
              <a:extLst>
                <a:ext uri="{FF2B5EF4-FFF2-40B4-BE49-F238E27FC236}">
                  <a16:creationId xmlns:a16="http://schemas.microsoft.com/office/drawing/2014/main" id="{5D04C95A-978A-0F1E-87B9-917958B3F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1836" y="4549696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/>
                <a:t>f</a:t>
              </a:r>
            </a:p>
          </p:txBody>
        </p:sp>
        <p:sp>
          <p:nvSpPr>
            <p:cNvPr id="80" name="Oval 6">
              <a:extLst>
                <a:ext uri="{FF2B5EF4-FFF2-40B4-BE49-F238E27FC236}">
                  <a16:creationId xmlns:a16="http://schemas.microsoft.com/office/drawing/2014/main" id="{55E037F1-3C41-AC17-0023-22FFE1500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780" y="3727694"/>
              <a:ext cx="375817" cy="38862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 err="1"/>
                <a:t>i</a:t>
              </a:r>
              <a:endParaRPr lang="en-US" altLang="en-US" b="1" dirty="0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AE6DD9C-5E94-5FDD-93C5-F1F9F7D70B62}"/>
                </a:ext>
              </a:extLst>
            </p:cNvPr>
            <p:cNvCxnSpPr>
              <a:stCxn id="72" idx="7"/>
              <a:endCxn id="73" idx="3"/>
            </p:cNvCxnSpPr>
            <p:nvPr/>
          </p:nvCxnSpPr>
          <p:spPr>
            <a:xfrm flipV="1">
              <a:off x="2161277" y="3176822"/>
              <a:ext cx="710622" cy="607784"/>
            </a:xfrm>
            <a:prstGeom prst="line">
              <a:avLst/>
            </a:prstGeom>
            <a:ln w="5715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E9F1491-B42E-FE3C-5A91-B6FE3B65B621}"/>
                </a:ext>
              </a:extLst>
            </p:cNvPr>
            <p:cNvCxnSpPr>
              <a:stCxn id="73" idx="6"/>
              <a:endCxn id="74" idx="2"/>
            </p:cNvCxnSpPr>
            <p:nvPr/>
          </p:nvCxnSpPr>
          <p:spPr>
            <a:xfrm>
              <a:off x="3192679" y="3039424"/>
              <a:ext cx="761321" cy="0"/>
            </a:xfrm>
            <a:prstGeom prst="line">
              <a:avLst/>
            </a:prstGeom>
            <a:ln w="5715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9F034A0-81F3-78C3-4F33-3826846158BF}"/>
                </a:ext>
              </a:extLst>
            </p:cNvPr>
            <p:cNvCxnSpPr>
              <a:stCxn id="75" idx="5"/>
              <a:endCxn id="76" idx="1"/>
            </p:cNvCxnSpPr>
            <p:nvPr/>
          </p:nvCxnSpPr>
          <p:spPr>
            <a:xfrm>
              <a:off x="5411918" y="3176822"/>
              <a:ext cx="551210" cy="607784"/>
            </a:xfrm>
            <a:prstGeom prst="line">
              <a:avLst/>
            </a:prstGeom>
            <a:ln w="5715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D3A8B01-921D-6C67-EBA8-C70D998544B7}"/>
                </a:ext>
              </a:extLst>
            </p:cNvPr>
            <p:cNvCxnSpPr>
              <a:stCxn id="79" idx="7"/>
              <a:endCxn id="76" idx="3"/>
            </p:cNvCxnSpPr>
            <p:nvPr/>
          </p:nvCxnSpPr>
          <p:spPr>
            <a:xfrm flipV="1">
              <a:off x="5422616" y="4059402"/>
              <a:ext cx="540512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E01847B-B126-30DF-EA20-B541011F0495}"/>
                </a:ext>
              </a:extLst>
            </p:cNvPr>
            <p:cNvCxnSpPr>
              <a:stCxn id="79" idx="2"/>
              <a:endCxn id="78" idx="6"/>
            </p:cNvCxnSpPr>
            <p:nvPr/>
          </p:nvCxnSpPr>
          <p:spPr>
            <a:xfrm flipH="1">
              <a:off x="4340515" y="4744006"/>
              <a:ext cx="761321" cy="0"/>
            </a:xfrm>
            <a:prstGeom prst="line">
              <a:avLst/>
            </a:prstGeom>
            <a:ln w="5715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10DEE1F-4B2A-7D0E-0B6B-5C5C5045693A}"/>
                </a:ext>
              </a:extLst>
            </p:cNvPr>
            <p:cNvCxnSpPr>
              <a:stCxn id="78" idx="2"/>
              <a:endCxn id="77" idx="6"/>
            </p:cNvCxnSpPr>
            <p:nvPr/>
          </p:nvCxnSpPr>
          <p:spPr>
            <a:xfrm flipH="1">
              <a:off x="3203377" y="4744006"/>
              <a:ext cx="761321" cy="0"/>
            </a:xfrm>
            <a:prstGeom prst="line">
              <a:avLst/>
            </a:prstGeom>
            <a:ln w="5715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B0CC075-C638-F1FD-657D-036713DA8019}"/>
                </a:ext>
              </a:extLst>
            </p:cNvPr>
            <p:cNvCxnSpPr>
              <a:stCxn id="77" idx="2"/>
              <a:endCxn id="72" idx="5"/>
            </p:cNvCxnSpPr>
            <p:nvPr/>
          </p:nvCxnSpPr>
          <p:spPr>
            <a:xfrm flipH="1" flipV="1">
              <a:off x="2161277" y="4059402"/>
              <a:ext cx="666283" cy="6846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7E754EC-CAF7-8802-8FE0-5A3FE20A9F33}"/>
                </a:ext>
              </a:extLst>
            </p:cNvPr>
            <p:cNvCxnSpPr>
              <a:stCxn id="77" idx="0"/>
              <a:endCxn id="73" idx="4"/>
            </p:cNvCxnSpPr>
            <p:nvPr/>
          </p:nvCxnSpPr>
          <p:spPr>
            <a:xfrm flipH="1" flipV="1">
              <a:off x="3004771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0C01F2E-913F-A56B-46A2-FDE786D0EF81}"/>
                </a:ext>
              </a:extLst>
            </p:cNvPr>
            <p:cNvCxnSpPr>
              <a:stCxn id="79" idx="0"/>
              <a:endCxn id="75" idx="4"/>
            </p:cNvCxnSpPr>
            <p:nvPr/>
          </p:nvCxnSpPr>
          <p:spPr>
            <a:xfrm flipH="1" flipV="1">
              <a:off x="5279047" y="3233734"/>
              <a:ext cx="10698" cy="13159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C9EF15D-6813-1EB1-3817-62C4EE279498}"/>
                </a:ext>
              </a:extLst>
            </p:cNvPr>
            <p:cNvCxnSpPr>
              <a:stCxn id="77" idx="7"/>
              <a:endCxn id="80" idx="3"/>
            </p:cNvCxnSpPr>
            <p:nvPr/>
          </p:nvCxnSpPr>
          <p:spPr>
            <a:xfrm flipV="1">
              <a:off x="3148340" y="4059402"/>
              <a:ext cx="402477" cy="547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8DAD55A-44C8-707A-52A3-F47BB9AE69A7}"/>
                </a:ext>
              </a:extLst>
            </p:cNvPr>
            <p:cNvCxnSpPr>
              <a:cxnSpLocks/>
              <a:stCxn id="78" idx="0"/>
              <a:endCxn id="80" idx="5"/>
            </p:cNvCxnSpPr>
            <p:nvPr/>
          </p:nvCxnSpPr>
          <p:spPr>
            <a:xfrm flipH="1" flipV="1">
              <a:off x="3816560" y="4059402"/>
              <a:ext cx="336047" cy="49029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A20D8E3-C08A-0D27-67E1-2C76A82353A8}"/>
                </a:ext>
              </a:extLst>
            </p:cNvPr>
            <p:cNvCxnSpPr>
              <a:cxnSpLocks/>
              <a:stCxn id="80" idx="7"/>
              <a:endCxn id="74" idx="4"/>
            </p:cNvCxnSpPr>
            <p:nvPr/>
          </p:nvCxnSpPr>
          <p:spPr>
            <a:xfrm flipV="1">
              <a:off x="3816560" y="3233734"/>
              <a:ext cx="325349" cy="550872"/>
            </a:xfrm>
            <a:prstGeom prst="line">
              <a:avLst/>
            </a:prstGeom>
            <a:ln w="5715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28D2DD1-6590-2EA4-0BC5-5AECB80C60B9}"/>
                </a:ext>
              </a:extLst>
            </p:cNvPr>
            <p:cNvCxnSpPr>
              <a:cxnSpLocks/>
              <a:stCxn id="74" idx="5"/>
              <a:endCxn id="79" idx="1"/>
            </p:cNvCxnSpPr>
            <p:nvPr/>
          </p:nvCxnSpPr>
          <p:spPr>
            <a:xfrm>
              <a:off x="4274780" y="3176822"/>
              <a:ext cx="882093" cy="1429786"/>
            </a:xfrm>
            <a:prstGeom prst="line">
              <a:avLst/>
            </a:prstGeom>
            <a:ln w="57150"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E307459-A2D5-B0E2-56AE-2E1B0B2A6C56}"/>
                </a:ext>
              </a:extLst>
            </p:cNvPr>
            <p:cNvSpPr txBox="1"/>
            <p:nvPr/>
          </p:nvSpPr>
          <p:spPr>
            <a:xfrm>
              <a:off x="2172039" y="314507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352F56B-2F1F-198E-35FC-027291B3576D}"/>
                </a:ext>
              </a:extLst>
            </p:cNvPr>
            <p:cNvSpPr txBox="1"/>
            <p:nvPr/>
          </p:nvSpPr>
          <p:spPr>
            <a:xfrm>
              <a:off x="3407303" y="26450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7D342FB-FE89-08B4-B93D-34878E5F0CAA}"/>
                </a:ext>
              </a:extLst>
            </p:cNvPr>
            <p:cNvSpPr txBox="1"/>
            <p:nvPr/>
          </p:nvSpPr>
          <p:spPr>
            <a:xfrm>
              <a:off x="2204848" y="425298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5E0451D-3F32-6C9B-9EA5-D6250AF0C90A}"/>
                </a:ext>
              </a:extLst>
            </p:cNvPr>
            <p:cNvSpPr txBox="1"/>
            <p:nvPr/>
          </p:nvSpPr>
          <p:spPr>
            <a:xfrm>
              <a:off x="2527988" y="3565442"/>
              <a:ext cx="4154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3F4DE65-286F-CE79-9B1B-DCA86A65887A}"/>
                </a:ext>
              </a:extLst>
            </p:cNvPr>
            <p:cNvSpPr txBox="1"/>
            <p:nvPr/>
          </p:nvSpPr>
          <p:spPr>
            <a:xfrm>
              <a:off x="3106898" y="391625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5826A4D-47CC-57CC-B9F3-DD1575F89D40}"/>
                </a:ext>
              </a:extLst>
            </p:cNvPr>
            <p:cNvSpPr txBox="1"/>
            <p:nvPr/>
          </p:nvSpPr>
          <p:spPr>
            <a:xfrm>
              <a:off x="3597987" y="32056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CF06F78-2987-B1FC-B621-C06F4184FC8E}"/>
                </a:ext>
              </a:extLst>
            </p:cNvPr>
            <p:cNvSpPr txBox="1"/>
            <p:nvPr/>
          </p:nvSpPr>
          <p:spPr>
            <a:xfrm>
              <a:off x="3468525" y="474400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2F9EDB7-FD28-C7CA-D2BC-A1FB510E21BA}"/>
                </a:ext>
              </a:extLst>
            </p:cNvPr>
            <p:cNvSpPr txBox="1"/>
            <p:nvPr/>
          </p:nvSpPr>
          <p:spPr>
            <a:xfrm>
              <a:off x="4589417" y="47549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D029429-DB46-958E-E118-24802A49CAD3}"/>
                </a:ext>
              </a:extLst>
            </p:cNvPr>
            <p:cNvSpPr txBox="1"/>
            <p:nvPr/>
          </p:nvSpPr>
          <p:spPr>
            <a:xfrm>
              <a:off x="3988057" y="391919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F951DB0-D7CC-D71A-18E2-3B82C902A656}"/>
                </a:ext>
              </a:extLst>
            </p:cNvPr>
            <p:cNvSpPr txBox="1"/>
            <p:nvPr/>
          </p:nvSpPr>
          <p:spPr>
            <a:xfrm>
              <a:off x="4622766" y="348375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F011431-59E9-6D63-12F1-614929B29DDE}"/>
                </a:ext>
              </a:extLst>
            </p:cNvPr>
            <p:cNvSpPr txBox="1"/>
            <p:nvPr/>
          </p:nvSpPr>
          <p:spPr>
            <a:xfrm>
              <a:off x="5272488" y="364341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BBAC5EC-8371-2877-2BDE-D88B5E396F1C}"/>
                </a:ext>
              </a:extLst>
            </p:cNvPr>
            <p:cNvSpPr txBox="1"/>
            <p:nvPr/>
          </p:nvSpPr>
          <p:spPr>
            <a:xfrm>
              <a:off x="5622036" y="302737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9B5E1A4-D738-499F-4A01-68B54349DDF5}"/>
                </a:ext>
              </a:extLst>
            </p:cNvPr>
            <p:cNvSpPr txBox="1"/>
            <p:nvPr/>
          </p:nvSpPr>
          <p:spPr>
            <a:xfrm>
              <a:off x="5665185" y="423382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C734A4AD-930A-33AB-A19F-6FB6A73E881E}"/>
              </a:ext>
            </a:extLst>
          </p:cNvPr>
          <p:cNvSpPr/>
          <p:nvPr/>
        </p:nvSpPr>
        <p:spPr>
          <a:xfrm>
            <a:off x="6854227" y="2450668"/>
            <a:ext cx="3175033" cy="2003717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7122 w 948519"/>
              <a:gd name="connsiteY0" fmla="*/ 748602 h 1205802"/>
              <a:gd name="connsiteX1" fmla="*/ 785869 w 948519"/>
              <a:gd name="connsiteY1" fmla="*/ 0 h 1205802"/>
              <a:gd name="connsiteX2" fmla="*/ 921522 w 948519"/>
              <a:gd name="connsiteY2" fmla="*/ 748602 h 1205802"/>
              <a:gd name="connsiteX3" fmla="*/ 464322 w 948519"/>
              <a:gd name="connsiteY3" fmla="*/ 1205802 h 1205802"/>
              <a:gd name="connsiteX4" fmla="*/ 7122 w 948519"/>
              <a:gd name="connsiteY4" fmla="*/ 748602 h 1205802"/>
              <a:gd name="connsiteX0" fmla="*/ 8911 w 1918098"/>
              <a:gd name="connsiteY0" fmla="*/ 758771 h 1223126"/>
              <a:gd name="connsiteX1" fmla="*/ 787658 w 1918098"/>
              <a:gd name="connsiteY1" fmla="*/ 10169 h 1223126"/>
              <a:gd name="connsiteX2" fmla="*/ 1918098 w 1918098"/>
              <a:gd name="connsiteY2" fmla="*/ 407079 h 1223126"/>
              <a:gd name="connsiteX3" fmla="*/ 466111 w 1918098"/>
              <a:gd name="connsiteY3" fmla="*/ 1215971 h 1223126"/>
              <a:gd name="connsiteX4" fmla="*/ 8911 w 1918098"/>
              <a:gd name="connsiteY4" fmla="*/ 758771 h 1223126"/>
              <a:gd name="connsiteX0" fmla="*/ 80135 w 2912680"/>
              <a:gd name="connsiteY0" fmla="*/ 758771 h 2002293"/>
              <a:gd name="connsiteX1" fmla="*/ 858882 w 2912680"/>
              <a:gd name="connsiteY1" fmla="*/ 10169 h 2002293"/>
              <a:gd name="connsiteX2" fmla="*/ 1989322 w 2912680"/>
              <a:gd name="connsiteY2" fmla="*/ 407079 h 2002293"/>
              <a:gd name="connsiteX3" fmla="*/ 2858505 w 2912680"/>
              <a:gd name="connsiteY3" fmla="*/ 1999743 h 2002293"/>
              <a:gd name="connsiteX4" fmla="*/ 80135 w 2912680"/>
              <a:gd name="connsiteY4" fmla="*/ 758771 h 2002293"/>
              <a:gd name="connsiteX0" fmla="*/ 62653 w 3263705"/>
              <a:gd name="connsiteY0" fmla="*/ 1780779 h 2157023"/>
              <a:gd name="connsiteX1" fmla="*/ 1193092 w 3263705"/>
              <a:gd name="connsiteY1" fmla="*/ 67535 h 2157023"/>
              <a:gd name="connsiteX2" fmla="*/ 2323532 w 3263705"/>
              <a:gd name="connsiteY2" fmla="*/ 464445 h 2157023"/>
              <a:gd name="connsiteX3" fmla="*/ 3192715 w 3263705"/>
              <a:gd name="connsiteY3" fmla="*/ 2057109 h 2157023"/>
              <a:gd name="connsiteX4" fmla="*/ 62653 w 3263705"/>
              <a:gd name="connsiteY4" fmla="*/ 1780779 h 2157023"/>
              <a:gd name="connsiteX0" fmla="*/ 144679 w 3345731"/>
              <a:gd name="connsiteY0" fmla="*/ 1533712 h 1899833"/>
              <a:gd name="connsiteX1" fmla="*/ 712410 w 3345731"/>
              <a:gd name="connsiteY1" fmla="*/ 142015 h 1899833"/>
              <a:gd name="connsiteX2" fmla="*/ 2405558 w 3345731"/>
              <a:gd name="connsiteY2" fmla="*/ 217378 h 1899833"/>
              <a:gd name="connsiteX3" fmla="*/ 3274741 w 3345731"/>
              <a:gd name="connsiteY3" fmla="*/ 1810042 h 1899833"/>
              <a:gd name="connsiteX4" fmla="*/ 144679 w 3345731"/>
              <a:gd name="connsiteY4" fmla="*/ 1533712 h 1899833"/>
              <a:gd name="connsiteX0" fmla="*/ 143806 w 3341063"/>
              <a:gd name="connsiteY0" fmla="*/ 1641016 h 2020344"/>
              <a:gd name="connsiteX1" fmla="*/ 711537 w 3341063"/>
              <a:gd name="connsiteY1" fmla="*/ 249319 h 2020344"/>
              <a:gd name="connsiteX2" fmla="*/ 2364492 w 3341063"/>
              <a:gd name="connsiteY2" fmla="*/ 143812 h 2020344"/>
              <a:gd name="connsiteX3" fmla="*/ 3273868 w 3341063"/>
              <a:gd name="connsiteY3" fmla="*/ 1917346 h 2020344"/>
              <a:gd name="connsiteX4" fmla="*/ 143806 w 3341063"/>
              <a:gd name="connsiteY4" fmla="*/ 1641016 h 2020344"/>
              <a:gd name="connsiteX0" fmla="*/ 134800 w 3207692"/>
              <a:gd name="connsiteY0" fmla="*/ 1641016 h 2062462"/>
              <a:gd name="connsiteX1" fmla="*/ 702531 w 3207692"/>
              <a:gd name="connsiteY1" fmla="*/ 249319 h 2062462"/>
              <a:gd name="connsiteX2" fmla="*/ 2355486 w 3207692"/>
              <a:gd name="connsiteY2" fmla="*/ 143812 h 2062462"/>
              <a:gd name="connsiteX3" fmla="*/ 3134234 w 3207692"/>
              <a:gd name="connsiteY3" fmla="*/ 1967588 h 2062462"/>
              <a:gd name="connsiteX4" fmla="*/ 134800 w 3207692"/>
              <a:gd name="connsiteY4" fmla="*/ 1641016 h 206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692" h="2062462">
                <a:moveTo>
                  <a:pt x="134800" y="1641016"/>
                </a:moveTo>
                <a:cubicBezTo>
                  <a:pt x="-270484" y="1354638"/>
                  <a:pt x="332417" y="498853"/>
                  <a:pt x="702531" y="249319"/>
                </a:cubicBezTo>
                <a:cubicBezTo>
                  <a:pt x="1072645" y="-215"/>
                  <a:pt x="2355486" y="-108693"/>
                  <a:pt x="2355486" y="143812"/>
                </a:cubicBezTo>
                <a:cubicBezTo>
                  <a:pt x="2355486" y="396317"/>
                  <a:pt x="3504348" y="1718054"/>
                  <a:pt x="3134234" y="1967588"/>
                </a:cubicBezTo>
                <a:cubicBezTo>
                  <a:pt x="2764120" y="2217122"/>
                  <a:pt x="540084" y="1927394"/>
                  <a:pt x="134800" y="1641016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38BEA2-EF8A-4245-1F34-7DD4109FFF16}"/>
              </a:ext>
            </a:extLst>
          </p:cNvPr>
          <p:cNvSpPr/>
          <p:nvPr/>
        </p:nvSpPr>
        <p:spPr>
          <a:xfrm>
            <a:off x="9581296" y="2466836"/>
            <a:ext cx="1052302" cy="1225189"/>
          </a:xfrm>
          <a:custGeom>
            <a:avLst/>
            <a:gdLst>
              <a:gd name="connsiteX0" fmla="*/ 0 w 643391"/>
              <a:gd name="connsiteY0" fmla="*/ 427772 h 855543"/>
              <a:gd name="connsiteX1" fmla="*/ 321696 w 643391"/>
              <a:gd name="connsiteY1" fmla="*/ 0 h 855543"/>
              <a:gd name="connsiteX2" fmla="*/ 643392 w 643391"/>
              <a:gd name="connsiteY2" fmla="*/ 427772 h 855543"/>
              <a:gd name="connsiteX3" fmla="*/ 321696 w 643391"/>
              <a:gd name="connsiteY3" fmla="*/ 855544 h 855543"/>
              <a:gd name="connsiteX4" fmla="*/ 0 w 643391"/>
              <a:gd name="connsiteY4" fmla="*/ 427772 h 855543"/>
              <a:gd name="connsiteX0" fmla="*/ 0 w 1306583"/>
              <a:gd name="connsiteY0" fmla="*/ 467813 h 1476542"/>
              <a:gd name="connsiteX1" fmla="*/ 321696 w 1306583"/>
              <a:gd name="connsiteY1" fmla="*/ 40041 h 1476542"/>
              <a:gd name="connsiteX2" fmla="*/ 1306583 w 1306583"/>
              <a:gd name="connsiteY2" fmla="*/ 1422407 h 1476542"/>
              <a:gd name="connsiteX3" fmla="*/ 321696 w 1306583"/>
              <a:gd name="connsiteY3" fmla="*/ 895585 h 1476542"/>
              <a:gd name="connsiteX4" fmla="*/ 0 w 1306583"/>
              <a:gd name="connsiteY4" fmla="*/ 467813 h 1476542"/>
              <a:gd name="connsiteX0" fmla="*/ 8099 w 1314682"/>
              <a:gd name="connsiteY0" fmla="*/ 230328 h 1239057"/>
              <a:gd name="connsiteX1" fmla="*/ 601100 w 1314682"/>
              <a:gd name="connsiteY1" fmla="*/ 53765 h 1239057"/>
              <a:gd name="connsiteX2" fmla="*/ 1314682 w 1314682"/>
              <a:gd name="connsiteY2" fmla="*/ 1184922 h 1239057"/>
              <a:gd name="connsiteX3" fmla="*/ 329795 w 1314682"/>
              <a:gd name="connsiteY3" fmla="*/ 658100 h 1239057"/>
              <a:gd name="connsiteX4" fmla="*/ 8099 w 1314682"/>
              <a:gd name="connsiteY4" fmla="*/ 230328 h 1239057"/>
              <a:gd name="connsiteX0" fmla="*/ 5162 w 1311745"/>
              <a:gd name="connsiteY0" fmla="*/ 235061 h 1262173"/>
              <a:gd name="connsiteX1" fmla="*/ 598163 w 1311745"/>
              <a:gd name="connsiteY1" fmla="*/ 58498 h 1262173"/>
              <a:gd name="connsiteX2" fmla="*/ 1311745 w 1311745"/>
              <a:gd name="connsiteY2" fmla="*/ 1189655 h 1262173"/>
              <a:gd name="connsiteX3" fmla="*/ 367052 w 1311745"/>
              <a:gd name="connsiteY3" fmla="*/ 863800 h 1262173"/>
              <a:gd name="connsiteX4" fmla="*/ 5162 w 1311745"/>
              <a:gd name="connsiteY4" fmla="*/ 235061 h 1262173"/>
              <a:gd name="connsiteX0" fmla="*/ 13233 w 1148994"/>
              <a:gd name="connsiteY0" fmla="*/ 227478 h 1264825"/>
              <a:gd name="connsiteX1" fmla="*/ 435412 w 1148994"/>
              <a:gd name="connsiteY1" fmla="*/ 60964 h 1264825"/>
              <a:gd name="connsiteX2" fmla="*/ 1148994 w 1148994"/>
              <a:gd name="connsiteY2" fmla="*/ 1192121 h 1264825"/>
              <a:gd name="connsiteX3" fmla="*/ 204301 w 1148994"/>
              <a:gd name="connsiteY3" fmla="*/ 866266 h 1264825"/>
              <a:gd name="connsiteX4" fmla="*/ 13233 w 1148994"/>
              <a:gd name="connsiteY4" fmla="*/ 227478 h 1264825"/>
              <a:gd name="connsiteX0" fmla="*/ 8196 w 1214296"/>
              <a:gd name="connsiteY0" fmla="*/ 205403 h 1273459"/>
              <a:gd name="connsiteX1" fmla="*/ 500714 w 1214296"/>
              <a:gd name="connsiteY1" fmla="*/ 69034 h 1273459"/>
              <a:gd name="connsiteX2" fmla="*/ 1214296 w 1214296"/>
              <a:gd name="connsiteY2" fmla="*/ 1200191 h 1273459"/>
              <a:gd name="connsiteX3" fmla="*/ 269603 w 1214296"/>
              <a:gd name="connsiteY3" fmla="*/ 874336 h 1273459"/>
              <a:gd name="connsiteX4" fmla="*/ 8196 w 1214296"/>
              <a:gd name="connsiteY4" fmla="*/ 205403 h 1273459"/>
              <a:gd name="connsiteX0" fmla="*/ 6975 w 1052302"/>
              <a:gd name="connsiteY0" fmla="*/ 201718 h 1225189"/>
              <a:gd name="connsiteX1" fmla="*/ 499493 w 1052302"/>
              <a:gd name="connsiteY1" fmla="*/ 65349 h 1225189"/>
              <a:gd name="connsiteX2" fmla="*/ 1052302 w 1052302"/>
              <a:gd name="connsiteY2" fmla="*/ 1146264 h 1225189"/>
              <a:gd name="connsiteX3" fmla="*/ 268382 w 1052302"/>
              <a:gd name="connsiteY3" fmla="*/ 870651 h 1225189"/>
              <a:gd name="connsiteX4" fmla="*/ 6975 w 1052302"/>
              <a:gd name="connsiteY4" fmla="*/ 201718 h 122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302" h="1225189">
                <a:moveTo>
                  <a:pt x="6975" y="201718"/>
                </a:moveTo>
                <a:cubicBezTo>
                  <a:pt x="45493" y="67501"/>
                  <a:pt x="325272" y="-92075"/>
                  <a:pt x="499493" y="65349"/>
                </a:cubicBezTo>
                <a:cubicBezTo>
                  <a:pt x="673714" y="222773"/>
                  <a:pt x="1052302" y="910012"/>
                  <a:pt x="1052302" y="1146264"/>
                </a:cubicBezTo>
                <a:cubicBezTo>
                  <a:pt x="1052302" y="1382516"/>
                  <a:pt x="442603" y="1028075"/>
                  <a:pt x="268382" y="870651"/>
                </a:cubicBezTo>
                <a:cubicBezTo>
                  <a:pt x="94161" y="713227"/>
                  <a:pt x="-31543" y="335935"/>
                  <a:pt x="6975" y="20171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019F094-D440-E797-1C49-E6F63ED33877}"/>
              </a:ext>
            </a:extLst>
          </p:cNvPr>
          <p:cNvSpPr/>
          <p:nvPr/>
        </p:nvSpPr>
        <p:spPr>
          <a:xfrm>
            <a:off x="4692232" y="3147964"/>
            <a:ext cx="1931165" cy="58641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5D60B4-6641-0090-6201-53D3FAFCB4D7}"/>
                  </a:ext>
                </a:extLst>
              </p:cNvPr>
              <p:cNvSpPr txBox="1"/>
              <p:nvPr/>
            </p:nvSpPr>
            <p:spPr>
              <a:xfrm>
                <a:off x="4720649" y="2606261"/>
                <a:ext cx="15986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Remove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5D60B4-6641-0090-6201-53D3FAFCB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49" y="2606261"/>
                <a:ext cx="1598621" cy="646331"/>
              </a:xfrm>
              <a:prstGeom prst="rect">
                <a:avLst/>
              </a:prstGeom>
              <a:blipFill>
                <a:blip r:embed="rId3"/>
                <a:stretch>
                  <a:fillRect l="-2662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DD0F3F0F-EBC2-4BB5-1EF3-7B45C82A57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6594" y="4370837"/>
                <a:ext cx="11138810" cy="18158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altLang="en-US" sz="2200" u="sng" dirty="0">
                    <a:sym typeface="Symbol" panose="05050102010706020507" pitchFamily="18" charset="2"/>
                  </a:rPr>
                  <a:t>Proof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: </a:t>
                </a:r>
                <a:r>
                  <a:rPr lang="en-US" altLang="en-US" sz="2200" dirty="0" err="1">
                    <a:sym typeface="Symbol" panose="05050102010706020507" pitchFamily="18" charset="2"/>
                  </a:rPr>
                  <a:t>W.l.o.g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.,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rgbClr val="00B05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is not an MST of the subgraph induced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Assume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is an MST of that subgraph.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Then, we can create an MST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𝐺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by connecting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sup>
                    </m:sSubSup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by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′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has smaller weight than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contradiction.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DD0F3F0F-EBC2-4BB5-1EF3-7B45C82A5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94" y="4370837"/>
                <a:ext cx="11138810" cy="1815821"/>
              </a:xfrm>
              <a:prstGeom prst="rect">
                <a:avLst/>
              </a:prstGeom>
              <a:blipFill>
                <a:blip r:embed="rId4"/>
                <a:stretch>
                  <a:fillRect l="-711" t="-2349" r="-328" b="-2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019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12514</TotalTime>
  <Words>3637</Words>
  <Application>Microsoft Office PowerPoint</Application>
  <PresentationFormat>Widescreen</PresentationFormat>
  <Paragraphs>1066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Meiryo</vt:lpstr>
      <vt:lpstr>Arial</vt:lpstr>
      <vt:lpstr>Calibri</vt:lpstr>
      <vt:lpstr>Cambria Math</vt:lpstr>
      <vt:lpstr>Candara</vt:lpstr>
      <vt:lpstr>Comic Sans MS</vt:lpstr>
      <vt:lpstr>Consolas</vt:lpstr>
      <vt:lpstr>Times New Roman</vt:lpstr>
      <vt:lpstr>Office Theme</vt:lpstr>
      <vt:lpstr>COMP 550 Algorithm and Analysis  Minimum Spanning Tree   Based on CLRS Sec. 21</vt:lpstr>
      <vt:lpstr>Minimum-Cost Communication Network</vt:lpstr>
      <vt:lpstr>Minimum-Cost Communication Network</vt:lpstr>
      <vt:lpstr>Minimum-Cost Communication Network</vt:lpstr>
      <vt:lpstr>Spanning Tree</vt:lpstr>
      <vt:lpstr>Minimum Spanning Tree (MST)</vt:lpstr>
      <vt:lpstr>The MST Problem </vt:lpstr>
      <vt:lpstr>Optimal Substructure</vt:lpstr>
      <vt:lpstr>Optimal Substructure</vt:lpstr>
      <vt:lpstr>Cut</vt:lpstr>
      <vt:lpstr>Cut Property</vt:lpstr>
      <vt:lpstr>Cut Property</vt:lpstr>
      <vt:lpstr>MST Algorithms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Time Complexity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 Implementation </vt:lpstr>
      <vt:lpstr>Kruskal’s Algorithm Implementation </vt:lpstr>
      <vt:lpstr>Time Complexity</vt:lpstr>
      <vt:lpstr>Time Complexity</vt:lpstr>
      <vt:lpstr>Disjoint-Set</vt:lpstr>
      <vt:lpstr>Disjoint-Set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11-MST</dc:title>
  <dc:creator>TAMAL</dc:creator>
  <cp:lastModifiedBy>Shareef Ahmed</cp:lastModifiedBy>
  <cp:revision>1</cp:revision>
  <dcterms:created xsi:type="dcterms:W3CDTF">2017-05-10T10:10:19Z</dcterms:created>
  <dcterms:modified xsi:type="dcterms:W3CDTF">2023-11-20T20:03:23Z</dcterms:modified>
</cp:coreProperties>
</file>