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  <p:sldMasterId id="2147483863" r:id="rId2"/>
  </p:sldMasterIdLst>
  <p:notesMasterIdLst>
    <p:notesMasterId r:id="rId28"/>
  </p:notesMasterIdLst>
  <p:sldIdLst>
    <p:sldId id="539" r:id="rId3"/>
    <p:sldId id="524" r:id="rId4"/>
    <p:sldId id="538" r:id="rId5"/>
    <p:sldId id="529" r:id="rId6"/>
    <p:sldId id="531" r:id="rId7"/>
    <p:sldId id="532" r:id="rId8"/>
    <p:sldId id="548" r:id="rId9"/>
    <p:sldId id="528" r:id="rId10"/>
    <p:sldId id="533" r:id="rId11"/>
    <p:sldId id="545" r:id="rId12"/>
    <p:sldId id="546" r:id="rId13"/>
    <p:sldId id="534" r:id="rId14"/>
    <p:sldId id="547" r:id="rId15"/>
    <p:sldId id="537" r:id="rId16"/>
    <p:sldId id="540" r:id="rId17"/>
    <p:sldId id="541" r:id="rId18"/>
    <p:sldId id="542" r:id="rId19"/>
    <p:sldId id="543" r:id="rId20"/>
    <p:sldId id="544" r:id="rId21"/>
    <p:sldId id="535" r:id="rId22"/>
    <p:sldId id="536" r:id="rId23"/>
    <p:sldId id="472" r:id="rId24"/>
    <p:sldId id="527" r:id="rId25"/>
    <p:sldId id="530" r:id="rId26"/>
    <p:sldId id="25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BE442C"/>
    <a:srgbClr val="C6341C"/>
    <a:srgbClr val="FBEDDD"/>
    <a:srgbClr val="FEF5E8"/>
    <a:srgbClr val="F9FDC3"/>
    <a:srgbClr val="F4E4CC"/>
    <a:srgbClr val="47AF6F"/>
    <a:srgbClr val="F59D9D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9" autoAdjust="0"/>
    <p:restoredTop sz="94633" autoAdjust="0"/>
  </p:normalViewPr>
  <p:slideViewPr>
    <p:cSldViewPr>
      <p:cViewPr varScale="1">
        <p:scale>
          <a:sx n="118" d="100"/>
          <a:sy n="118" d="100"/>
        </p:scale>
        <p:origin x="8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5" name="Google Shape;3955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6" name="Google Shape;3956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075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5" name="Google Shape;3955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6" name="Google Shape;3956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385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928567"/>
            <a:ext cx="53967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38264"/>
            <a:ext cx="410132" cy="6781736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38264"/>
            <a:ext cx="2309844" cy="6781736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38264"/>
            <a:ext cx="2017554" cy="6781736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38264"/>
            <a:ext cx="2309820" cy="6781736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749046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title">
  <p:cSld name="Subtitle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685800" y="3838333"/>
            <a:ext cx="52689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685800" y="5310740"/>
            <a:ext cx="52689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529" name="Google Shape;529;p3"/>
          <p:cNvGrpSpPr/>
          <p:nvPr/>
        </p:nvGrpSpPr>
        <p:grpSpPr>
          <a:xfrm rot="10800000">
            <a:off x="8705367" y="38264"/>
            <a:ext cx="410132" cy="6781736"/>
            <a:chOff x="836200" y="238125"/>
            <a:chExt cx="422425" cy="5238750"/>
          </a:xfrm>
        </p:grpSpPr>
        <p:sp>
          <p:nvSpPr>
            <p:cNvPr id="530" name="Google Shape;530;p3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610" name="Google Shape;610;p3"/>
          <p:cNvGrpSpPr/>
          <p:nvPr/>
        </p:nvGrpSpPr>
        <p:grpSpPr>
          <a:xfrm rot="10800000">
            <a:off x="6659535" y="38264"/>
            <a:ext cx="2309844" cy="6781736"/>
            <a:chOff x="986700" y="238125"/>
            <a:chExt cx="2379075" cy="5238750"/>
          </a:xfrm>
        </p:grpSpPr>
        <p:sp>
          <p:nvSpPr>
            <p:cNvPr id="611" name="Google Shape;611;p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730" name="Google Shape;730;p3"/>
          <p:cNvGrpSpPr/>
          <p:nvPr/>
        </p:nvGrpSpPr>
        <p:grpSpPr>
          <a:xfrm rot="10800000">
            <a:off x="6367294" y="38264"/>
            <a:ext cx="2017554" cy="6781736"/>
            <a:chOff x="1588750" y="238125"/>
            <a:chExt cx="2078025" cy="5238750"/>
          </a:xfrm>
        </p:grpSpPr>
        <p:sp>
          <p:nvSpPr>
            <p:cNvPr id="731" name="Google Shape;731;p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0" name="Google Shape;790;p3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1" name="Google Shape;791;p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2" name="Google Shape;792;p3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3" name="Google Shape;793;p3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4" name="Google Shape;794;p3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5" name="Google Shape;795;p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6" name="Google Shape;796;p3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7" name="Google Shape;797;p3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8" name="Google Shape;798;p3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1" name="Google Shape;801;p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2" name="Google Shape;802;p3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5" name="Google Shape;805;p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6" name="Google Shape;806;p3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7" name="Google Shape;807;p3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8" name="Google Shape;808;p3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9" name="Google Shape;809;p3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0" name="Google Shape;810;p3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1" name="Google Shape;811;p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2" name="Google Shape;812;p3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3" name="Google Shape;813;p3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4" name="Google Shape;814;p3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5" name="Google Shape;815;p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6" name="Google Shape;816;p3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7" name="Google Shape;817;p3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8" name="Google Shape;818;p3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9" name="Google Shape;819;p3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0" name="Google Shape;820;p3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1" name="Google Shape;821;p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2" name="Google Shape;822;p3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3" name="Google Shape;823;p3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4" name="Google Shape;824;p3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5" name="Google Shape;825;p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6" name="Google Shape;826;p3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7" name="Google Shape;827;p3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8" name="Google Shape;828;p3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9" name="Google Shape;829;p3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1" name="Google Shape;831;p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1" name="Google Shape;851;p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2" name="Google Shape;852;p3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2" name="Google Shape;862;p3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3" name="Google Shape;863;p3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0" name="Google Shape;870;p3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1" name="Google Shape;871;p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2" name="Google Shape;872;p3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3" name="Google Shape;873;p3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4" name="Google Shape;874;p3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5" name="Google Shape;875;p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6" name="Google Shape;876;p3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7" name="Google Shape;877;p3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8" name="Google Shape;878;p3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9" name="Google Shape;879;p3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0" name="Google Shape;880;p3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1" name="Google Shape;881;p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2" name="Google Shape;882;p3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3" name="Google Shape;883;p3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4" name="Google Shape;884;p3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5" name="Google Shape;885;p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6" name="Google Shape;886;p3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7" name="Google Shape;887;p3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8" name="Google Shape;888;p3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9" name="Google Shape;889;p3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0" name="Google Shape;890;p3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1" name="Google Shape;891;p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2" name="Google Shape;892;p3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3" name="Google Shape;893;p3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4" name="Google Shape;894;p3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5" name="Google Shape;895;p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6" name="Google Shape;896;p3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7" name="Google Shape;897;p3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8" name="Google Shape;898;p3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9" name="Google Shape;899;p3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0" name="Google Shape;900;p3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1" name="Google Shape;901;p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2" name="Google Shape;902;p3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3" name="Google Shape;903;p3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4" name="Google Shape;904;p3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5" name="Google Shape;905;p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6" name="Google Shape;906;p3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7" name="Google Shape;907;p3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8" name="Google Shape;908;p3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9" name="Google Shape;909;p3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0" name="Google Shape;910;p3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1" name="Google Shape;911;p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2" name="Google Shape;912;p3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3" name="Google Shape;913;p3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4" name="Google Shape;914;p3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5" name="Google Shape;915;p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6" name="Google Shape;916;p3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7" name="Google Shape;917;p3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8" name="Google Shape;918;p3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9" name="Google Shape;919;p3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0" name="Google Shape;920;p3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1" name="Google Shape;921;p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2" name="Google Shape;922;p3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3" name="Google Shape;923;p3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4" name="Google Shape;924;p3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5" name="Google Shape;925;p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6" name="Google Shape;926;p3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7" name="Google Shape;927;p3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8" name="Google Shape;928;p3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9" name="Google Shape;929;p3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0" name="Google Shape;930;p3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1" name="Google Shape;931;p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2" name="Google Shape;932;p3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3" name="Google Shape;933;p3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4" name="Google Shape;934;p3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5" name="Google Shape;935;p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6" name="Google Shape;936;p3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7" name="Google Shape;937;p3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8" name="Google Shape;938;p3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9" name="Google Shape;939;p3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940" name="Google Shape;940;p3"/>
          <p:cNvGrpSpPr/>
          <p:nvPr/>
        </p:nvGrpSpPr>
        <p:grpSpPr>
          <a:xfrm rot="10800000">
            <a:off x="6367294" y="38264"/>
            <a:ext cx="2309820" cy="6781736"/>
            <a:chOff x="1287725" y="238125"/>
            <a:chExt cx="2379050" cy="5238750"/>
          </a:xfrm>
        </p:grpSpPr>
        <p:sp>
          <p:nvSpPr>
            <p:cNvPr id="941" name="Google Shape;941;p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2" name="Google Shape;942;p3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3" name="Google Shape;943;p3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4" name="Google Shape;944;p3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5" name="Google Shape;945;p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6" name="Google Shape;946;p3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7" name="Google Shape;947;p3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8" name="Google Shape;948;p3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9" name="Google Shape;949;p3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0" name="Google Shape;950;p3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1" name="Google Shape;951;p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2" name="Google Shape;952;p3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3" name="Google Shape;953;p3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4" name="Google Shape;954;p3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5" name="Google Shape;955;p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6" name="Google Shape;956;p3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7" name="Google Shape;957;p3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8" name="Google Shape;958;p3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9" name="Google Shape;959;p3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0" name="Google Shape;960;p3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1" name="Google Shape;961;p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2" name="Google Shape;962;p3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3" name="Google Shape;963;p3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4" name="Google Shape;964;p3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5" name="Google Shape;965;p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6" name="Google Shape;966;p3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7" name="Google Shape;967;p3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8" name="Google Shape;968;p3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9" name="Google Shape;969;p3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0" name="Google Shape;970;p3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1" name="Google Shape;971;p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2" name="Google Shape;972;p3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3" name="Google Shape;973;p3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4" name="Google Shape;974;p3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5" name="Google Shape;975;p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6" name="Google Shape;976;p3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7" name="Google Shape;977;p3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8" name="Google Shape;978;p3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9" name="Google Shape;979;p3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0" name="Google Shape;980;p3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1" name="Google Shape;981;p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2" name="Google Shape;982;p3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3" name="Google Shape;983;p3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4" name="Google Shape;984;p3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5" name="Google Shape;985;p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6" name="Google Shape;986;p3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7" name="Google Shape;987;p3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8" name="Google Shape;988;p3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9" name="Google Shape;989;p3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0" name="Google Shape;990;p3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1" name="Google Shape;991;p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2" name="Google Shape;992;p3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3" name="Google Shape;993;p3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4" name="Google Shape;994;p3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5" name="Google Shape;995;p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6" name="Google Shape;996;p3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7" name="Google Shape;997;p3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8" name="Google Shape;998;p3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9" name="Google Shape;999;p3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0" name="Google Shape;1000;p3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1" name="Google Shape;1001;p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2" name="Google Shape;1002;p3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3" name="Google Shape;1003;p3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4" name="Google Shape;1004;p3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5" name="Google Shape;1005;p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6" name="Google Shape;1006;p3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7" name="Google Shape;1007;p3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8" name="Google Shape;1008;p3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9" name="Google Shape;1009;p3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0" name="Google Shape;1010;p3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1" name="Google Shape;1011;p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2" name="Google Shape;1012;p3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3" name="Google Shape;1013;p3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4" name="Google Shape;1014;p3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5" name="Google Shape;1015;p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6" name="Google Shape;1016;p3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7" name="Google Shape;1017;p3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8" name="Google Shape;1018;p3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9" name="Google Shape;1019;p3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0" name="Google Shape;1020;p3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1" name="Google Shape;1021;p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2" name="Google Shape;1022;p3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3" name="Google Shape;1023;p3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4" name="Google Shape;1024;p3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5" name="Google Shape;1025;p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6" name="Google Shape;1026;p3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7" name="Google Shape;1027;p3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8" name="Google Shape;1028;p3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9" name="Google Shape;1029;p3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0" name="Google Shape;1030;p3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1" name="Google Shape;1031;p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2" name="Google Shape;1032;p3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3" name="Google Shape;1033;p3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4" name="Google Shape;1034;p3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5" name="Google Shape;1035;p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6" name="Google Shape;1036;p3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7" name="Google Shape;1037;p3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8" name="Google Shape;1038;p3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9" name="Google Shape;1039;p3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0" name="Google Shape;1040;p3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1" name="Google Shape;1041;p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2" name="Google Shape;1042;p3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3" name="Google Shape;1043;p3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07607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"/>
          <p:cNvSpPr txBox="1">
            <a:spLocks noGrp="1"/>
          </p:cNvSpPr>
          <p:nvPr>
            <p:ph type="body" idx="1"/>
          </p:nvPr>
        </p:nvSpPr>
        <p:spPr>
          <a:xfrm>
            <a:off x="1278575" y="986067"/>
            <a:ext cx="4281000" cy="49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Char char="▪"/>
              <a:defRPr sz="3000" i="1">
                <a:solidFill>
                  <a:schemeClr val="lt1"/>
                </a:solidFill>
              </a:defRPr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  <a:defRPr sz="3000" i="1">
                <a:solidFill>
                  <a:schemeClr val="lt1"/>
                </a:solidFill>
              </a:defRPr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○"/>
              <a:defRPr sz="3000" i="1">
                <a:solidFill>
                  <a:schemeClr val="lt1"/>
                </a:solidFill>
              </a:defRPr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■"/>
              <a:defRPr sz="3000" i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6" name="Google Shape;1046;p4"/>
          <p:cNvSpPr txBox="1"/>
          <p:nvPr/>
        </p:nvSpPr>
        <p:spPr>
          <a:xfrm>
            <a:off x="659925" y="552100"/>
            <a:ext cx="7524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chemeClr val="accent1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12000">
              <a:solidFill>
                <a:schemeClr val="accent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047" name="Google Shape;1047;p4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048" name="Google Shape;1048;p4"/>
          <p:cNvGrpSpPr/>
          <p:nvPr/>
        </p:nvGrpSpPr>
        <p:grpSpPr>
          <a:xfrm rot="10800000">
            <a:off x="8705367" y="38264"/>
            <a:ext cx="410132" cy="6781736"/>
            <a:chOff x="836200" y="238125"/>
            <a:chExt cx="422425" cy="5238750"/>
          </a:xfrm>
        </p:grpSpPr>
        <p:sp>
          <p:nvSpPr>
            <p:cNvPr id="1049" name="Google Shape;1049;p4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0" name="Google Shape;1050;p4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1" name="Google Shape;1051;p4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2" name="Google Shape;1052;p4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3" name="Google Shape;1053;p4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4" name="Google Shape;1054;p4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5" name="Google Shape;1055;p4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6" name="Google Shape;1056;p4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7" name="Google Shape;1057;p4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8" name="Google Shape;1058;p4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9" name="Google Shape;1059;p4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0" name="Google Shape;1060;p4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1" name="Google Shape;1061;p4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2" name="Google Shape;1062;p4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3" name="Google Shape;1063;p4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4" name="Google Shape;1064;p4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5" name="Google Shape;1065;p4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6" name="Google Shape;1066;p4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7" name="Google Shape;1067;p4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8" name="Google Shape;1068;p4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9" name="Google Shape;1069;p4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0" name="Google Shape;1070;p4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1" name="Google Shape;1071;p4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2" name="Google Shape;1072;p4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3" name="Google Shape;1073;p4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4" name="Google Shape;1074;p4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5" name="Google Shape;1075;p4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6" name="Google Shape;1076;p4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7" name="Google Shape;1077;p4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8" name="Google Shape;1078;p4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9" name="Google Shape;1079;p4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0" name="Google Shape;1080;p4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1" name="Google Shape;1081;p4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2" name="Google Shape;1082;p4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3" name="Google Shape;1083;p4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4" name="Google Shape;1084;p4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5" name="Google Shape;1085;p4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6" name="Google Shape;1086;p4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7" name="Google Shape;1087;p4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8" name="Google Shape;1088;p4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9" name="Google Shape;1089;p4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0" name="Google Shape;1090;p4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1" name="Google Shape;1091;p4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2" name="Google Shape;1092;p4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3" name="Google Shape;1093;p4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4" name="Google Shape;1094;p4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5" name="Google Shape;1095;p4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6" name="Google Shape;1096;p4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7" name="Google Shape;1097;p4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8" name="Google Shape;1098;p4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9" name="Google Shape;1099;p4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0" name="Google Shape;1100;p4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1" name="Google Shape;1101;p4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2" name="Google Shape;1102;p4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3" name="Google Shape;1103;p4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4" name="Google Shape;1104;p4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5" name="Google Shape;1105;p4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6" name="Google Shape;1106;p4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7" name="Google Shape;1107;p4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8" name="Google Shape;1108;p4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9" name="Google Shape;1109;p4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0" name="Google Shape;1110;p4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1" name="Google Shape;1111;p4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2" name="Google Shape;1112;p4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3" name="Google Shape;1113;p4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4" name="Google Shape;1114;p4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5" name="Google Shape;1115;p4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6" name="Google Shape;1116;p4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7" name="Google Shape;1117;p4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8" name="Google Shape;1118;p4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9" name="Google Shape;1119;p4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0" name="Google Shape;1120;p4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1" name="Google Shape;1121;p4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2" name="Google Shape;1122;p4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3" name="Google Shape;1123;p4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4" name="Google Shape;1124;p4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5" name="Google Shape;1125;p4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6" name="Google Shape;1126;p4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7" name="Google Shape;1127;p4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8" name="Google Shape;1128;p4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29" name="Google Shape;1129;p4"/>
          <p:cNvGrpSpPr/>
          <p:nvPr/>
        </p:nvGrpSpPr>
        <p:grpSpPr>
          <a:xfrm rot="10800000">
            <a:off x="6659535" y="38264"/>
            <a:ext cx="2309844" cy="6781736"/>
            <a:chOff x="986700" y="238125"/>
            <a:chExt cx="2379075" cy="5238750"/>
          </a:xfrm>
        </p:grpSpPr>
        <p:sp>
          <p:nvSpPr>
            <p:cNvPr id="1130" name="Google Shape;1130;p4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1" name="Google Shape;1131;p4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2" name="Google Shape;1132;p4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3" name="Google Shape;1133;p4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4" name="Google Shape;1134;p4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5" name="Google Shape;1135;p4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6" name="Google Shape;1136;p4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7" name="Google Shape;1137;p4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8" name="Google Shape;1138;p4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9" name="Google Shape;1139;p4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0" name="Google Shape;1140;p4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1" name="Google Shape;1141;p4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2" name="Google Shape;1142;p4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3" name="Google Shape;1143;p4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4" name="Google Shape;1144;p4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5" name="Google Shape;1145;p4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6" name="Google Shape;1146;p4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7" name="Google Shape;1147;p4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8" name="Google Shape;1148;p4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9" name="Google Shape;1149;p4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0" name="Google Shape;1150;p4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1" name="Google Shape;1151;p4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2" name="Google Shape;1152;p4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3" name="Google Shape;1153;p4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4" name="Google Shape;1154;p4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5" name="Google Shape;1155;p4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6" name="Google Shape;1156;p4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7" name="Google Shape;1157;p4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8" name="Google Shape;1158;p4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9" name="Google Shape;1159;p4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0" name="Google Shape;1160;p4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1" name="Google Shape;1161;p4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2" name="Google Shape;1162;p4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3" name="Google Shape;1163;p4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4" name="Google Shape;1164;p4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5" name="Google Shape;1165;p4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6" name="Google Shape;1166;p4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7" name="Google Shape;1167;p4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8" name="Google Shape;1168;p4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9" name="Google Shape;1169;p4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0" name="Google Shape;1170;p4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1" name="Google Shape;1171;p4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2" name="Google Shape;1172;p4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3" name="Google Shape;1173;p4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4" name="Google Shape;1174;p4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5" name="Google Shape;1175;p4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6" name="Google Shape;1176;p4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7" name="Google Shape;1177;p4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8" name="Google Shape;1178;p4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9" name="Google Shape;1179;p4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0" name="Google Shape;1180;p4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1" name="Google Shape;1181;p4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2" name="Google Shape;1182;p4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3" name="Google Shape;1183;p4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4" name="Google Shape;1184;p4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5" name="Google Shape;1185;p4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6" name="Google Shape;1186;p4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7" name="Google Shape;1187;p4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8" name="Google Shape;1188;p4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9" name="Google Shape;1189;p4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0" name="Google Shape;1190;p4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1" name="Google Shape;1191;p4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2" name="Google Shape;1192;p4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3" name="Google Shape;1193;p4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4" name="Google Shape;1194;p4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5" name="Google Shape;1195;p4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6" name="Google Shape;1196;p4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7" name="Google Shape;1197;p4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8" name="Google Shape;1198;p4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9" name="Google Shape;1199;p4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0" name="Google Shape;1200;p4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1" name="Google Shape;1201;p4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2" name="Google Shape;1202;p4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3" name="Google Shape;1203;p4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4" name="Google Shape;1204;p4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5" name="Google Shape;1205;p4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6" name="Google Shape;1206;p4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7" name="Google Shape;1207;p4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8" name="Google Shape;1208;p4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9" name="Google Shape;1209;p4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0" name="Google Shape;1210;p4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1" name="Google Shape;1211;p4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2" name="Google Shape;1212;p4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3" name="Google Shape;1213;p4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4" name="Google Shape;1214;p4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5" name="Google Shape;1215;p4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6" name="Google Shape;1216;p4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7" name="Google Shape;1217;p4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8" name="Google Shape;1218;p4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9" name="Google Shape;1219;p4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0" name="Google Shape;1220;p4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1" name="Google Shape;1221;p4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2" name="Google Shape;1222;p4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3" name="Google Shape;1223;p4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4" name="Google Shape;1224;p4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5" name="Google Shape;1225;p4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6" name="Google Shape;1226;p4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7" name="Google Shape;1227;p4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8" name="Google Shape;1228;p4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9" name="Google Shape;1229;p4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0" name="Google Shape;1230;p4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1" name="Google Shape;1231;p4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2" name="Google Shape;1232;p4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3" name="Google Shape;1233;p4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4" name="Google Shape;1234;p4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5" name="Google Shape;1235;p4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6" name="Google Shape;1236;p4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7" name="Google Shape;1237;p4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8" name="Google Shape;1238;p4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9" name="Google Shape;1239;p4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0" name="Google Shape;1240;p4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1" name="Google Shape;1241;p4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2" name="Google Shape;1242;p4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3" name="Google Shape;1243;p4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4" name="Google Shape;1244;p4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5" name="Google Shape;1245;p4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6" name="Google Shape;1246;p4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7" name="Google Shape;1247;p4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8" name="Google Shape;1248;p4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249" name="Google Shape;1249;p4"/>
          <p:cNvGrpSpPr/>
          <p:nvPr/>
        </p:nvGrpSpPr>
        <p:grpSpPr>
          <a:xfrm rot="10800000">
            <a:off x="6367294" y="38264"/>
            <a:ext cx="2017554" cy="6781736"/>
            <a:chOff x="1588750" y="238125"/>
            <a:chExt cx="2078025" cy="5238750"/>
          </a:xfrm>
        </p:grpSpPr>
        <p:sp>
          <p:nvSpPr>
            <p:cNvPr id="1250" name="Google Shape;1250;p4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1" name="Google Shape;1251;p4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2" name="Google Shape;1252;p4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3" name="Google Shape;1253;p4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4" name="Google Shape;1254;p4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5" name="Google Shape;1255;p4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6" name="Google Shape;1256;p4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7" name="Google Shape;1257;p4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8" name="Google Shape;1258;p4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9" name="Google Shape;1259;p4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0" name="Google Shape;1260;p4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1" name="Google Shape;1261;p4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2" name="Google Shape;1262;p4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3" name="Google Shape;1263;p4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4" name="Google Shape;1264;p4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5" name="Google Shape;1265;p4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6" name="Google Shape;1266;p4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7" name="Google Shape;1267;p4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8" name="Google Shape;1268;p4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9" name="Google Shape;1269;p4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0" name="Google Shape;1270;p4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1" name="Google Shape;1271;p4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2" name="Google Shape;1272;p4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3" name="Google Shape;1273;p4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4" name="Google Shape;1274;p4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5" name="Google Shape;1275;p4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6" name="Google Shape;1276;p4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7" name="Google Shape;1277;p4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8" name="Google Shape;1278;p4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9" name="Google Shape;1279;p4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0" name="Google Shape;1280;p4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1" name="Google Shape;1281;p4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2" name="Google Shape;1282;p4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3" name="Google Shape;1283;p4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4" name="Google Shape;1284;p4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5" name="Google Shape;1285;p4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6" name="Google Shape;1286;p4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7" name="Google Shape;1287;p4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8" name="Google Shape;1288;p4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9" name="Google Shape;1289;p4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0" name="Google Shape;1290;p4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1" name="Google Shape;1291;p4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2" name="Google Shape;1292;p4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3" name="Google Shape;1293;p4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4" name="Google Shape;1294;p4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5" name="Google Shape;1295;p4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6" name="Google Shape;1296;p4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7" name="Google Shape;1297;p4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8" name="Google Shape;1298;p4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9" name="Google Shape;1299;p4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0" name="Google Shape;1300;p4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1" name="Google Shape;1301;p4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2" name="Google Shape;1302;p4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3" name="Google Shape;1303;p4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4" name="Google Shape;1304;p4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5" name="Google Shape;1305;p4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6" name="Google Shape;1306;p4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7" name="Google Shape;1307;p4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8" name="Google Shape;1308;p4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9" name="Google Shape;1309;p4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0" name="Google Shape;1310;p4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1" name="Google Shape;1311;p4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2" name="Google Shape;1312;p4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3" name="Google Shape;1313;p4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4" name="Google Shape;1314;p4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5" name="Google Shape;1315;p4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6" name="Google Shape;1316;p4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7" name="Google Shape;1317;p4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8" name="Google Shape;1318;p4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9" name="Google Shape;1319;p4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0" name="Google Shape;1320;p4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1" name="Google Shape;1321;p4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2" name="Google Shape;1322;p4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3" name="Google Shape;1323;p4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4" name="Google Shape;1324;p4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5" name="Google Shape;1325;p4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6" name="Google Shape;1326;p4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7" name="Google Shape;1327;p4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8" name="Google Shape;1328;p4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9" name="Google Shape;1329;p4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0" name="Google Shape;1330;p4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1" name="Google Shape;1331;p4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2" name="Google Shape;1332;p4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3" name="Google Shape;1333;p4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4" name="Google Shape;1334;p4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5" name="Google Shape;1335;p4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6" name="Google Shape;1336;p4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7" name="Google Shape;1337;p4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8" name="Google Shape;1338;p4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9" name="Google Shape;1339;p4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0" name="Google Shape;1340;p4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1" name="Google Shape;1341;p4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2" name="Google Shape;1342;p4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3" name="Google Shape;1343;p4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4" name="Google Shape;1344;p4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5" name="Google Shape;1345;p4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6" name="Google Shape;1346;p4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7" name="Google Shape;1347;p4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8" name="Google Shape;1348;p4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9" name="Google Shape;1349;p4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0" name="Google Shape;1350;p4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1" name="Google Shape;1351;p4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2" name="Google Shape;1352;p4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3" name="Google Shape;1353;p4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4" name="Google Shape;1354;p4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5" name="Google Shape;1355;p4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6" name="Google Shape;1356;p4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7" name="Google Shape;1357;p4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8" name="Google Shape;1358;p4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9" name="Google Shape;1359;p4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0" name="Google Shape;1360;p4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1" name="Google Shape;1361;p4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2" name="Google Shape;1362;p4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3" name="Google Shape;1363;p4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4" name="Google Shape;1364;p4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5" name="Google Shape;1365;p4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6" name="Google Shape;1366;p4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7" name="Google Shape;1367;p4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8" name="Google Shape;1368;p4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9" name="Google Shape;1369;p4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0" name="Google Shape;1370;p4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1" name="Google Shape;1371;p4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2" name="Google Shape;1372;p4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3" name="Google Shape;1373;p4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4" name="Google Shape;1374;p4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5" name="Google Shape;1375;p4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6" name="Google Shape;1376;p4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7" name="Google Shape;1377;p4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8" name="Google Shape;1378;p4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9" name="Google Shape;1379;p4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0" name="Google Shape;1380;p4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1" name="Google Shape;1381;p4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2" name="Google Shape;1382;p4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3" name="Google Shape;1383;p4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4" name="Google Shape;1384;p4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5" name="Google Shape;1385;p4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6" name="Google Shape;1386;p4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7" name="Google Shape;1387;p4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8" name="Google Shape;1388;p4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9" name="Google Shape;1389;p4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0" name="Google Shape;1390;p4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1" name="Google Shape;1391;p4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2" name="Google Shape;1392;p4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3" name="Google Shape;1393;p4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4" name="Google Shape;1394;p4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5" name="Google Shape;1395;p4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6" name="Google Shape;1396;p4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7" name="Google Shape;1397;p4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8" name="Google Shape;1398;p4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9" name="Google Shape;1399;p4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0" name="Google Shape;1400;p4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1" name="Google Shape;1401;p4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2" name="Google Shape;1402;p4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3" name="Google Shape;1403;p4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4" name="Google Shape;1404;p4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5" name="Google Shape;1405;p4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6" name="Google Shape;1406;p4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7" name="Google Shape;1407;p4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8" name="Google Shape;1408;p4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9" name="Google Shape;1409;p4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0" name="Google Shape;1410;p4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1" name="Google Shape;1411;p4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2" name="Google Shape;1412;p4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3" name="Google Shape;1413;p4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4" name="Google Shape;1414;p4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5" name="Google Shape;1415;p4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6" name="Google Shape;1416;p4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7" name="Google Shape;1417;p4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8" name="Google Shape;1418;p4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9" name="Google Shape;1419;p4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0" name="Google Shape;1420;p4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1" name="Google Shape;1421;p4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2" name="Google Shape;1422;p4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3" name="Google Shape;1423;p4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4" name="Google Shape;1424;p4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5" name="Google Shape;1425;p4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6" name="Google Shape;1426;p4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7" name="Google Shape;1427;p4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8" name="Google Shape;1428;p4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9" name="Google Shape;1429;p4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0" name="Google Shape;1430;p4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1" name="Google Shape;1431;p4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2" name="Google Shape;1432;p4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3" name="Google Shape;1433;p4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4" name="Google Shape;1434;p4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5" name="Google Shape;1435;p4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6" name="Google Shape;1436;p4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7" name="Google Shape;1437;p4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8" name="Google Shape;1438;p4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9" name="Google Shape;1439;p4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0" name="Google Shape;1440;p4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1" name="Google Shape;1441;p4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2" name="Google Shape;1442;p4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3" name="Google Shape;1443;p4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4" name="Google Shape;1444;p4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5" name="Google Shape;1445;p4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6" name="Google Shape;1446;p4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7" name="Google Shape;1447;p4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8" name="Google Shape;1448;p4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9" name="Google Shape;1449;p4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0" name="Google Shape;1450;p4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1" name="Google Shape;1451;p4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2" name="Google Shape;1452;p4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3" name="Google Shape;1453;p4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4" name="Google Shape;1454;p4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5" name="Google Shape;1455;p4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6" name="Google Shape;1456;p4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7" name="Google Shape;1457;p4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8" name="Google Shape;1458;p4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459" name="Google Shape;1459;p4"/>
          <p:cNvGrpSpPr/>
          <p:nvPr/>
        </p:nvGrpSpPr>
        <p:grpSpPr>
          <a:xfrm rot="10800000">
            <a:off x="6367294" y="38264"/>
            <a:ext cx="2309820" cy="6781736"/>
            <a:chOff x="1287725" y="238125"/>
            <a:chExt cx="2379050" cy="5238750"/>
          </a:xfrm>
        </p:grpSpPr>
        <p:sp>
          <p:nvSpPr>
            <p:cNvPr id="1460" name="Google Shape;1460;p4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1" name="Google Shape;1461;p4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2" name="Google Shape;1462;p4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3" name="Google Shape;1463;p4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4" name="Google Shape;1464;p4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5" name="Google Shape;1465;p4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6" name="Google Shape;1466;p4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7" name="Google Shape;1467;p4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8" name="Google Shape;1468;p4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9" name="Google Shape;1469;p4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0" name="Google Shape;1470;p4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1" name="Google Shape;1471;p4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2" name="Google Shape;1472;p4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3" name="Google Shape;1473;p4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4" name="Google Shape;1474;p4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5" name="Google Shape;1475;p4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6" name="Google Shape;1476;p4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7" name="Google Shape;1477;p4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8" name="Google Shape;1478;p4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9" name="Google Shape;1479;p4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0" name="Google Shape;1480;p4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1" name="Google Shape;1481;p4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2" name="Google Shape;1482;p4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3" name="Google Shape;1483;p4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4" name="Google Shape;1484;p4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5" name="Google Shape;1485;p4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6" name="Google Shape;1486;p4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7" name="Google Shape;1487;p4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8" name="Google Shape;1488;p4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9" name="Google Shape;1489;p4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0" name="Google Shape;1490;p4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1" name="Google Shape;1491;p4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2" name="Google Shape;1492;p4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3" name="Google Shape;1493;p4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4" name="Google Shape;1494;p4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5" name="Google Shape;1495;p4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6" name="Google Shape;1496;p4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7" name="Google Shape;1497;p4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8" name="Google Shape;1498;p4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9" name="Google Shape;1499;p4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0" name="Google Shape;1500;p4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1" name="Google Shape;1501;p4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2" name="Google Shape;1502;p4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3" name="Google Shape;1503;p4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4" name="Google Shape;1504;p4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5" name="Google Shape;1505;p4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6" name="Google Shape;1506;p4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7" name="Google Shape;1507;p4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8" name="Google Shape;1508;p4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9" name="Google Shape;1509;p4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0" name="Google Shape;1510;p4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1" name="Google Shape;1511;p4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2" name="Google Shape;1512;p4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3" name="Google Shape;1513;p4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4" name="Google Shape;1514;p4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5" name="Google Shape;1515;p4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6" name="Google Shape;1516;p4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7" name="Google Shape;1517;p4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8" name="Google Shape;1518;p4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9" name="Google Shape;1519;p4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0" name="Google Shape;1520;p4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1" name="Google Shape;1521;p4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2" name="Google Shape;1522;p4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3" name="Google Shape;1523;p4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4" name="Google Shape;1524;p4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5" name="Google Shape;1525;p4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6" name="Google Shape;1526;p4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7" name="Google Shape;1527;p4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8" name="Google Shape;1528;p4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9" name="Google Shape;1529;p4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0" name="Google Shape;1530;p4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1" name="Google Shape;1531;p4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2" name="Google Shape;1532;p4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3" name="Google Shape;1533;p4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4" name="Google Shape;1534;p4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5" name="Google Shape;1535;p4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6" name="Google Shape;1536;p4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7" name="Google Shape;1537;p4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8" name="Google Shape;1538;p4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9" name="Google Shape;1539;p4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0" name="Google Shape;1540;p4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1" name="Google Shape;1541;p4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2" name="Google Shape;1542;p4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3" name="Google Shape;1543;p4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4" name="Google Shape;1544;p4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5" name="Google Shape;1545;p4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6" name="Google Shape;1546;p4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7" name="Google Shape;1547;p4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8" name="Google Shape;1548;p4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9" name="Google Shape;1549;p4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0" name="Google Shape;1550;p4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1" name="Google Shape;1551;p4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2" name="Google Shape;1552;p4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3" name="Google Shape;1553;p4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4" name="Google Shape;1554;p4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5" name="Google Shape;1555;p4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6" name="Google Shape;1556;p4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7" name="Google Shape;1557;p4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8" name="Google Shape;1558;p4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9" name="Google Shape;1559;p4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0" name="Google Shape;1560;p4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1" name="Google Shape;1561;p4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2" name="Google Shape;1562;p4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197917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1 column" type="tx">
  <p:cSld name="Title + 1 column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2311400"/>
            <a:ext cx="6761100" cy="397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83333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2 columns" type="twoColTx">
  <p:cSld name="Title + 2 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718300" y="2350200"/>
            <a:ext cx="32424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4156071" y="2350200"/>
            <a:ext cx="32424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5" name="Google Shape;1845;p6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846" name="Google Shape;1846;p6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1847" name="Google Shape;1847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3" name="Google Shape;1903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904" name="Google Shape;1904;p6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1905" name="Google Shape;1905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6" name="Google Shape;1966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967" name="Google Shape;1967;p6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1968" name="Google Shape;1968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8" name="Google Shape;2068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069" name="Google Shape;2069;p6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070" name="Google Shape;2070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9" name="Google Shape;2119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676044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3 columns">
  <p:cSld name="Title + 3 columns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7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122" name="Google Shape;2122;p7"/>
          <p:cNvSpPr txBox="1">
            <a:spLocks noGrp="1"/>
          </p:cNvSpPr>
          <p:nvPr>
            <p:ph type="body" idx="1"/>
          </p:nvPr>
        </p:nvSpPr>
        <p:spPr>
          <a:xfrm>
            <a:off x="718300" y="2340633"/>
            <a:ext cx="21792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3" name="Google Shape;2123;p7"/>
          <p:cNvSpPr txBox="1">
            <a:spLocks noGrp="1"/>
          </p:cNvSpPr>
          <p:nvPr>
            <p:ph type="body" idx="2"/>
          </p:nvPr>
        </p:nvSpPr>
        <p:spPr>
          <a:xfrm>
            <a:off x="3009263" y="2340633"/>
            <a:ext cx="21792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4" name="Google Shape;2124;p7"/>
          <p:cNvSpPr txBox="1">
            <a:spLocks noGrp="1"/>
          </p:cNvSpPr>
          <p:nvPr>
            <p:ph type="body" idx="3"/>
          </p:nvPr>
        </p:nvSpPr>
        <p:spPr>
          <a:xfrm>
            <a:off x="5300226" y="2340633"/>
            <a:ext cx="21792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5" name="Google Shape;2125;p7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126" name="Google Shape;2126;p7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127" name="Google Shape;2127;p7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3" name="Google Shape;2183;p7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184" name="Google Shape;2184;p7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2185" name="Google Shape;2185;p7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6" name="Google Shape;2246;p7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247" name="Google Shape;2247;p7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2248" name="Google Shape;2248;p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8" name="Google Shape;2348;p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349" name="Google Shape;2349;p7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350" name="Google Shape;2350;p7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9" name="Google Shape;2399;p7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41580823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 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02" name="Google Shape;2402;p8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403" name="Google Shape;2403;p8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404" name="Google Shape;2404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0" name="Google Shape;2460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461" name="Google Shape;2461;p8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2462" name="Google Shape;2462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3" name="Google Shape;2523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524" name="Google Shape;2524;p8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2525" name="Google Shape;2525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5" name="Google Shape;2625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626" name="Google Shape;2626;p8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627" name="Google Shape;2627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6" name="Google Shape;2676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6053597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ption">
  <p:cSld name="Caption"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Google Shape;2678;p9"/>
          <p:cNvSpPr txBox="1">
            <a:spLocks noGrp="1"/>
          </p:cNvSpPr>
          <p:nvPr>
            <p:ph type="body" idx="1"/>
          </p:nvPr>
        </p:nvSpPr>
        <p:spPr>
          <a:xfrm>
            <a:off x="624925" y="5570267"/>
            <a:ext cx="6759300" cy="6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2679" name="Google Shape;2679;p9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680" name="Google Shape;2680;p9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681" name="Google Shape;2681;p9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2" name="Google Shape;2682;p9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3" name="Google Shape;2683;p9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4" name="Google Shape;2684;p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5" name="Google Shape;2685;p9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6" name="Google Shape;2686;p9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7" name="Google Shape;2687;p9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8" name="Google Shape;2688;p9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9" name="Google Shape;2689;p9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0" name="Google Shape;2690;p9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1" name="Google Shape;2691;p9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2" name="Google Shape;2692;p9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3" name="Google Shape;2693;p9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4" name="Google Shape;2694;p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5" name="Google Shape;2695;p9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6" name="Google Shape;2696;p9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7" name="Google Shape;2697;p9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8" name="Google Shape;2698;p9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9" name="Google Shape;2699;p9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0" name="Google Shape;2700;p9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1" name="Google Shape;2701;p9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2" name="Google Shape;2702;p9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3" name="Google Shape;2703;p9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4" name="Google Shape;2704;p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5" name="Google Shape;2705;p9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6" name="Google Shape;2706;p9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7" name="Google Shape;2707;p9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8" name="Google Shape;2708;p9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9" name="Google Shape;2709;p9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0" name="Google Shape;2710;p9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1" name="Google Shape;2711;p9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2" name="Google Shape;2712;p9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3" name="Google Shape;2713;p9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4" name="Google Shape;2714;p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5" name="Google Shape;2715;p9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6" name="Google Shape;2716;p9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7" name="Google Shape;2717;p9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8" name="Google Shape;2718;p9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9" name="Google Shape;2719;p9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0" name="Google Shape;2720;p9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1" name="Google Shape;2721;p9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2" name="Google Shape;2722;p9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3" name="Google Shape;2723;p9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4" name="Google Shape;2724;p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5" name="Google Shape;2725;p9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6" name="Google Shape;2726;p9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7" name="Google Shape;2727;p9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8" name="Google Shape;2728;p9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9" name="Google Shape;2729;p9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0" name="Google Shape;2730;p9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1" name="Google Shape;2731;p9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2" name="Google Shape;2732;p9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3" name="Google Shape;2733;p9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4" name="Google Shape;2734;p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5" name="Google Shape;2735;p9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6" name="Google Shape;2736;p9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7" name="Google Shape;2737;p9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738" name="Google Shape;2738;p9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2739" name="Google Shape;2739;p9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0" name="Google Shape;2740;p9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1" name="Google Shape;2741;p9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2" name="Google Shape;2742;p9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3" name="Google Shape;2743;p9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4" name="Google Shape;2744;p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5" name="Google Shape;2745;p9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6" name="Google Shape;2746;p9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7" name="Google Shape;2747;p9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8" name="Google Shape;2748;p9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9" name="Google Shape;2749;p9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0" name="Google Shape;2750;p9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1" name="Google Shape;2751;p9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2" name="Google Shape;2752;p9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3" name="Google Shape;2753;p9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4" name="Google Shape;2754;p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5" name="Google Shape;2755;p9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6" name="Google Shape;2756;p9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7" name="Google Shape;2757;p9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8" name="Google Shape;2758;p9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9" name="Google Shape;2759;p9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0" name="Google Shape;2760;p9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1" name="Google Shape;2761;p9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2" name="Google Shape;2762;p9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3" name="Google Shape;2763;p9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4" name="Google Shape;2764;p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5" name="Google Shape;2765;p9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6" name="Google Shape;2766;p9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7" name="Google Shape;2767;p9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8" name="Google Shape;2768;p9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9" name="Google Shape;2769;p9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0" name="Google Shape;2770;p9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1" name="Google Shape;2771;p9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2" name="Google Shape;2772;p9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3" name="Google Shape;2773;p9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4" name="Google Shape;2774;p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5" name="Google Shape;2775;p9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6" name="Google Shape;2776;p9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7" name="Google Shape;2777;p9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8" name="Google Shape;2778;p9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9" name="Google Shape;2779;p9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0" name="Google Shape;2780;p9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1" name="Google Shape;2781;p9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2" name="Google Shape;2782;p9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3" name="Google Shape;2783;p9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4" name="Google Shape;2784;p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5" name="Google Shape;2785;p9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6" name="Google Shape;2786;p9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7" name="Google Shape;2787;p9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8" name="Google Shape;2788;p9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9" name="Google Shape;2789;p9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0" name="Google Shape;2790;p9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1" name="Google Shape;2791;p9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2" name="Google Shape;2792;p9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3" name="Google Shape;2793;p9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4" name="Google Shape;2794;p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5" name="Google Shape;2795;p9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6" name="Google Shape;2796;p9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7" name="Google Shape;2797;p9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8" name="Google Shape;2798;p9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9" name="Google Shape;2799;p9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0" name="Google Shape;2800;p9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801" name="Google Shape;2801;p9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2802" name="Google Shape;2802;p9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3" name="Google Shape;2803;p9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4" name="Google Shape;2804;p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5" name="Google Shape;2805;p9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6" name="Google Shape;2806;p9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7" name="Google Shape;2807;p9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8" name="Google Shape;2808;p9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9" name="Google Shape;2809;p9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0" name="Google Shape;2810;p9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1" name="Google Shape;2811;p9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2" name="Google Shape;2812;p9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3" name="Google Shape;2813;p9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4" name="Google Shape;2814;p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5" name="Google Shape;2815;p9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6" name="Google Shape;2816;p9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7" name="Google Shape;2817;p9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8" name="Google Shape;2818;p9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9" name="Google Shape;2819;p9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0" name="Google Shape;2820;p9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1" name="Google Shape;2821;p9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2" name="Google Shape;2822;p9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3" name="Google Shape;2823;p9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4" name="Google Shape;2824;p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5" name="Google Shape;2825;p9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6" name="Google Shape;2826;p9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7" name="Google Shape;2827;p9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8" name="Google Shape;2828;p9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9" name="Google Shape;2829;p9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0" name="Google Shape;2830;p9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1" name="Google Shape;2831;p9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2" name="Google Shape;2832;p9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3" name="Google Shape;2833;p9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4" name="Google Shape;2834;p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5" name="Google Shape;2835;p9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6" name="Google Shape;2836;p9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7" name="Google Shape;2837;p9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8" name="Google Shape;2838;p9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9" name="Google Shape;2839;p9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0" name="Google Shape;2840;p9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1" name="Google Shape;2841;p9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2" name="Google Shape;2842;p9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3" name="Google Shape;2843;p9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4" name="Google Shape;2844;p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5" name="Google Shape;2845;p9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6" name="Google Shape;2846;p9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7" name="Google Shape;2847;p9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8" name="Google Shape;2848;p9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9" name="Google Shape;2849;p9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0" name="Google Shape;2850;p9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1" name="Google Shape;2851;p9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2" name="Google Shape;2852;p9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3" name="Google Shape;2853;p9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4" name="Google Shape;2854;p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5" name="Google Shape;2855;p9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6" name="Google Shape;2856;p9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7" name="Google Shape;2857;p9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8" name="Google Shape;2858;p9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9" name="Google Shape;2859;p9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0" name="Google Shape;2860;p9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1" name="Google Shape;2861;p9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2" name="Google Shape;2862;p9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3" name="Google Shape;2863;p9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4" name="Google Shape;2864;p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5" name="Google Shape;2865;p9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6" name="Google Shape;2866;p9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7" name="Google Shape;2867;p9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8" name="Google Shape;2868;p9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9" name="Google Shape;2869;p9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0" name="Google Shape;2870;p9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1" name="Google Shape;2871;p9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2" name="Google Shape;2872;p9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3" name="Google Shape;2873;p9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4" name="Google Shape;2874;p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5" name="Google Shape;2875;p9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6" name="Google Shape;2876;p9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7" name="Google Shape;2877;p9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8" name="Google Shape;2878;p9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9" name="Google Shape;2879;p9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0" name="Google Shape;2880;p9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1" name="Google Shape;2881;p9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2" name="Google Shape;2882;p9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3" name="Google Shape;2883;p9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4" name="Google Shape;2884;p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5" name="Google Shape;2885;p9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6" name="Google Shape;2886;p9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7" name="Google Shape;2887;p9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8" name="Google Shape;2888;p9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9" name="Google Shape;2889;p9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0" name="Google Shape;2890;p9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1" name="Google Shape;2891;p9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2" name="Google Shape;2892;p9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3" name="Google Shape;2893;p9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4" name="Google Shape;2894;p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5" name="Google Shape;2895;p9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6" name="Google Shape;2896;p9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7" name="Google Shape;2897;p9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8" name="Google Shape;2898;p9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9" name="Google Shape;2899;p9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0" name="Google Shape;2900;p9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1" name="Google Shape;2901;p9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2" name="Google Shape;2902;p9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903" name="Google Shape;2903;p9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904" name="Google Shape;2904;p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5" name="Google Shape;2905;p9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6" name="Google Shape;2906;p9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7" name="Google Shape;2907;p9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8" name="Google Shape;2908;p9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9" name="Google Shape;2909;p9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0" name="Google Shape;2910;p9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1" name="Google Shape;2911;p9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2" name="Google Shape;2912;p9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3" name="Google Shape;2913;p9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4" name="Google Shape;2914;p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5" name="Google Shape;2915;p9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6" name="Google Shape;2916;p9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7" name="Google Shape;2917;p9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8" name="Google Shape;2918;p9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9" name="Google Shape;2919;p9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0" name="Google Shape;2920;p9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1" name="Google Shape;2921;p9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2" name="Google Shape;2922;p9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3" name="Google Shape;2923;p9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4" name="Google Shape;2924;p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5" name="Google Shape;2925;p9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6" name="Google Shape;2926;p9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7" name="Google Shape;2927;p9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8" name="Google Shape;2928;p9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9" name="Google Shape;2929;p9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0" name="Google Shape;2930;p9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1" name="Google Shape;2931;p9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2" name="Google Shape;2932;p9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3" name="Google Shape;2933;p9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4" name="Google Shape;2934;p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5" name="Google Shape;2935;p9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6" name="Google Shape;2936;p9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7" name="Google Shape;2937;p9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8" name="Google Shape;2938;p9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9" name="Google Shape;2939;p9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0" name="Google Shape;2940;p9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1" name="Google Shape;2941;p9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2" name="Google Shape;2942;p9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3" name="Google Shape;2943;p9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4" name="Google Shape;2944;p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5" name="Google Shape;2945;p9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6" name="Google Shape;2946;p9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7" name="Google Shape;2947;p9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8" name="Google Shape;2948;p9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9" name="Google Shape;2949;p9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0" name="Google Shape;2950;p9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1" name="Google Shape;2951;p9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2" name="Google Shape;2952;p9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3" name="Google Shape;2953;p9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7871134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5" name="Google Shape;2955;p10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956" name="Google Shape;2956;p10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957" name="Google Shape;2957;p10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8" name="Google Shape;2958;p10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9" name="Google Shape;2959;p10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0" name="Google Shape;2960;p10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1" name="Google Shape;2961;p1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2" name="Google Shape;2962;p10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3" name="Google Shape;2963;p10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4" name="Google Shape;2964;p10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5" name="Google Shape;2965;p10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6" name="Google Shape;2966;p10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7" name="Google Shape;2967;p10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8" name="Google Shape;2968;p10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9" name="Google Shape;2969;p10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0" name="Google Shape;2970;p10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1" name="Google Shape;2971;p1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2" name="Google Shape;2972;p10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3" name="Google Shape;2973;p10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4" name="Google Shape;2974;p10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5" name="Google Shape;2975;p10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6" name="Google Shape;2976;p10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7" name="Google Shape;2977;p10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8" name="Google Shape;2978;p10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9" name="Google Shape;2979;p10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0" name="Google Shape;2980;p10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1" name="Google Shape;2981;p1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2" name="Google Shape;2982;p10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3" name="Google Shape;2983;p10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4" name="Google Shape;2984;p10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5" name="Google Shape;2985;p10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6" name="Google Shape;2986;p10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7" name="Google Shape;2987;p10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8" name="Google Shape;2988;p10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9" name="Google Shape;2989;p10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0" name="Google Shape;2990;p10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1" name="Google Shape;2991;p1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2" name="Google Shape;2992;p10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3" name="Google Shape;2993;p10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4" name="Google Shape;2994;p10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5" name="Google Shape;2995;p10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6" name="Google Shape;2996;p10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7" name="Google Shape;2997;p10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8" name="Google Shape;2998;p10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9" name="Google Shape;2999;p10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0" name="Google Shape;3000;p10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1" name="Google Shape;3001;p1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2" name="Google Shape;3002;p10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3" name="Google Shape;3003;p10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4" name="Google Shape;3004;p10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5" name="Google Shape;3005;p10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6" name="Google Shape;3006;p10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7" name="Google Shape;3007;p10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8" name="Google Shape;3008;p10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9" name="Google Shape;3009;p10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0" name="Google Shape;3010;p10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1" name="Google Shape;3011;p1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2" name="Google Shape;3012;p10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3" name="Google Shape;3013;p10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014" name="Google Shape;3014;p10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3015" name="Google Shape;3015;p10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6" name="Google Shape;3016;p10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7" name="Google Shape;3017;p10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8" name="Google Shape;3018;p10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9" name="Google Shape;3019;p10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0" name="Google Shape;3020;p10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1" name="Google Shape;3021;p1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2" name="Google Shape;3022;p10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3" name="Google Shape;3023;p10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4" name="Google Shape;3024;p10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5" name="Google Shape;3025;p10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6" name="Google Shape;3026;p10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7" name="Google Shape;3027;p10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8" name="Google Shape;3028;p10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9" name="Google Shape;3029;p10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0" name="Google Shape;3030;p10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1" name="Google Shape;3031;p1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2" name="Google Shape;3032;p10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3" name="Google Shape;3033;p10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4" name="Google Shape;3034;p10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5" name="Google Shape;3035;p10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6" name="Google Shape;3036;p10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7" name="Google Shape;3037;p10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8" name="Google Shape;3038;p10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9" name="Google Shape;3039;p10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0" name="Google Shape;3040;p10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1" name="Google Shape;3041;p1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2" name="Google Shape;3042;p10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3" name="Google Shape;3043;p10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4" name="Google Shape;3044;p10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5" name="Google Shape;3045;p10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6" name="Google Shape;3046;p10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7" name="Google Shape;3047;p10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8" name="Google Shape;3048;p10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9" name="Google Shape;3049;p10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0" name="Google Shape;3050;p10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1" name="Google Shape;3051;p1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2" name="Google Shape;3052;p10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3" name="Google Shape;3053;p10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4" name="Google Shape;3054;p10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5" name="Google Shape;3055;p10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6" name="Google Shape;3056;p10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7" name="Google Shape;3057;p10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8" name="Google Shape;3058;p10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9" name="Google Shape;3059;p10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0" name="Google Shape;3060;p10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1" name="Google Shape;3061;p1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2" name="Google Shape;3062;p10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3" name="Google Shape;3063;p10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4" name="Google Shape;3064;p10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5" name="Google Shape;3065;p10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6" name="Google Shape;3066;p10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7" name="Google Shape;3067;p10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8" name="Google Shape;3068;p10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9" name="Google Shape;3069;p10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0" name="Google Shape;3070;p10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1" name="Google Shape;3071;p1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2" name="Google Shape;3072;p10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3" name="Google Shape;3073;p10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4" name="Google Shape;3074;p10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5" name="Google Shape;3075;p10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6" name="Google Shape;3076;p10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077" name="Google Shape;3077;p10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3078" name="Google Shape;3078;p10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9" name="Google Shape;3079;p10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0" name="Google Shape;3080;p10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1" name="Google Shape;3081;p1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2" name="Google Shape;3082;p10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3" name="Google Shape;3083;p10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4" name="Google Shape;3084;p10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5" name="Google Shape;3085;p10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6" name="Google Shape;3086;p10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7" name="Google Shape;3087;p10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8" name="Google Shape;3088;p10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9" name="Google Shape;3089;p10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0" name="Google Shape;3090;p10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1" name="Google Shape;3091;p1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2" name="Google Shape;3092;p10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3" name="Google Shape;3093;p10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4" name="Google Shape;3094;p10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5" name="Google Shape;3095;p10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6" name="Google Shape;3096;p10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7" name="Google Shape;3097;p10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8" name="Google Shape;3098;p10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9" name="Google Shape;3099;p10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0" name="Google Shape;3100;p10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1" name="Google Shape;3101;p1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2" name="Google Shape;3102;p10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3" name="Google Shape;3103;p10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4" name="Google Shape;3104;p10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5" name="Google Shape;3105;p10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6" name="Google Shape;3106;p10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7" name="Google Shape;3107;p10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8" name="Google Shape;3108;p10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9" name="Google Shape;3109;p10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0" name="Google Shape;3110;p10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1" name="Google Shape;3111;p1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2" name="Google Shape;3112;p10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3" name="Google Shape;3113;p10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4" name="Google Shape;3114;p10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5" name="Google Shape;3115;p10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6" name="Google Shape;3116;p10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7" name="Google Shape;3117;p10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8" name="Google Shape;3118;p10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9" name="Google Shape;3119;p10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0" name="Google Shape;3120;p10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1" name="Google Shape;3121;p1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2" name="Google Shape;3122;p10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3" name="Google Shape;3123;p10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4" name="Google Shape;3124;p10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5" name="Google Shape;3125;p10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6" name="Google Shape;3126;p10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7" name="Google Shape;3127;p10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8" name="Google Shape;3128;p10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9" name="Google Shape;3129;p10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0" name="Google Shape;3130;p10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1" name="Google Shape;3131;p1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2" name="Google Shape;3132;p10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3" name="Google Shape;3133;p10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4" name="Google Shape;3134;p10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5" name="Google Shape;3135;p10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6" name="Google Shape;3136;p10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7" name="Google Shape;3137;p10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8" name="Google Shape;3138;p10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9" name="Google Shape;3139;p10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0" name="Google Shape;3140;p10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1" name="Google Shape;3141;p1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2" name="Google Shape;3142;p10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3" name="Google Shape;3143;p10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4" name="Google Shape;3144;p10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5" name="Google Shape;3145;p10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6" name="Google Shape;3146;p10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7" name="Google Shape;3147;p10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8" name="Google Shape;3148;p10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9" name="Google Shape;3149;p10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0" name="Google Shape;3150;p10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1" name="Google Shape;3151;p1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2" name="Google Shape;3152;p10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3" name="Google Shape;3153;p10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4" name="Google Shape;3154;p10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5" name="Google Shape;3155;p10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6" name="Google Shape;3156;p10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7" name="Google Shape;3157;p10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8" name="Google Shape;3158;p10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9" name="Google Shape;3159;p10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0" name="Google Shape;3160;p10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1" name="Google Shape;3161;p1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2" name="Google Shape;3162;p10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3" name="Google Shape;3163;p10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4" name="Google Shape;3164;p10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5" name="Google Shape;3165;p10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6" name="Google Shape;3166;p10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7" name="Google Shape;3167;p10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8" name="Google Shape;3168;p10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9" name="Google Shape;3169;p10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0" name="Google Shape;3170;p10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1" name="Google Shape;3171;p1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2" name="Google Shape;3172;p10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3" name="Google Shape;3173;p10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4" name="Google Shape;3174;p10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5" name="Google Shape;3175;p10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6" name="Google Shape;3176;p10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7" name="Google Shape;3177;p10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8" name="Google Shape;3178;p10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179" name="Google Shape;3179;p10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3180" name="Google Shape;3180;p10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1" name="Google Shape;3181;p1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2" name="Google Shape;3182;p10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3" name="Google Shape;3183;p10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4" name="Google Shape;3184;p10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5" name="Google Shape;3185;p10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6" name="Google Shape;3186;p10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7" name="Google Shape;3187;p10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8" name="Google Shape;3188;p10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9" name="Google Shape;3189;p10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0" name="Google Shape;3190;p10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1" name="Google Shape;3191;p1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2" name="Google Shape;3192;p10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3" name="Google Shape;3193;p10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4" name="Google Shape;3194;p10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5" name="Google Shape;3195;p10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6" name="Google Shape;3196;p10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7" name="Google Shape;3197;p10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8" name="Google Shape;3198;p10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9" name="Google Shape;3199;p10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0" name="Google Shape;3200;p10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1" name="Google Shape;3201;p1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2" name="Google Shape;3202;p10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3" name="Google Shape;3203;p10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4" name="Google Shape;3204;p10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5" name="Google Shape;3205;p10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6" name="Google Shape;3206;p10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7" name="Google Shape;3207;p10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8" name="Google Shape;3208;p10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9" name="Google Shape;3209;p10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0" name="Google Shape;3210;p10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1" name="Google Shape;3211;p1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2" name="Google Shape;3212;p10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3" name="Google Shape;3213;p10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4" name="Google Shape;3214;p10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5" name="Google Shape;3215;p10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6" name="Google Shape;3216;p10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7" name="Google Shape;3217;p10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8" name="Google Shape;3218;p10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9" name="Google Shape;3219;p10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0" name="Google Shape;3220;p10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1" name="Google Shape;3221;p1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2" name="Google Shape;3222;p10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3" name="Google Shape;3223;p10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4" name="Google Shape;3224;p10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5" name="Google Shape;3225;p10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6" name="Google Shape;3226;p10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7" name="Google Shape;3227;p10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8" name="Google Shape;3228;p10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9" name="Google Shape;3229;p10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453248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 dark">
  <p:cSld name="Blank dark"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2"/>
                </a:solidFill>
              </a:defRPr>
            </a:lvl1pPr>
            <a:lvl2pPr lvl="1">
              <a:buNone/>
              <a:defRPr>
                <a:solidFill>
                  <a:schemeClr val="accent2"/>
                </a:solidFill>
              </a:defRPr>
            </a:lvl2pPr>
            <a:lvl3pPr lvl="2">
              <a:buNone/>
              <a:defRPr>
                <a:solidFill>
                  <a:schemeClr val="accent2"/>
                </a:solidFill>
              </a:defRPr>
            </a:lvl3pPr>
            <a:lvl4pPr lvl="3">
              <a:buNone/>
              <a:defRPr>
                <a:solidFill>
                  <a:schemeClr val="accent2"/>
                </a:solidFill>
              </a:defRPr>
            </a:lvl4pPr>
            <a:lvl5pPr lvl="4">
              <a:buNone/>
              <a:defRPr>
                <a:solidFill>
                  <a:schemeClr val="accent2"/>
                </a:solidFill>
              </a:defRPr>
            </a:lvl5pPr>
            <a:lvl6pPr lvl="5">
              <a:buNone/>
              <a:defRPr>
                <a:solidFill>
                  <a:schemeClr val="accent2"/>
                </a:solidFill>
              </a:defRPr>
            </a:lvl6pPr>
            <a:lvl7pPr lvl="6">
              <a:buNone/>
              <a:defRPr>
                <a:solidFill>
                  <a:schemeClr val="accent2"/>
                </a:solidFill>
              </a:defRPr>
            </a:lvl7pPr>
            <a:lvl8pPr lvl="7">
              <a:buNone/>
              <a:defRPr>
                <a:solidFill>
                  <a:schemeClr val="accent2"/>
                </a:solidFill>
              </a:defRPr>
            </a:lvl8pPr>
            <a:lvl9pPr lvl="8">
              <a:buNone/>
              <a:defRPr>
                <a:solidFill>
                  <a:schemeClr val="accent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207468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background">
  <p:cSld name="Image background">
    <p:spTree>
      <p:nvGrpSpPr>
        <p:cNvPr id="1" name="Shape 3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7" name="Google Shape;3507;p12"/>
          <p:cNvGrpSpPr/>
          <p:nvPr/>
        </p:nvGrpSpPr>
        <p:grpSpPr>
          <a:xfrm>
            <a:off x="7828607" y="38264"/>
            <a:ext cx="1286904" cy="6781736"/>
            <a:chOff x="6367294" y="28698"/>
            <a:chExt cx="1286904" cy="5086302"/>
          </a:xfrm>
        </p:grpSpPr>
        <p:sp>
          <p:nvSpPr>
            <p:cNvPr id="3508" name="Google Shape;3508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9" name="Google Shape;3509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0" name="Google Shape;3510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1" name="Google Shape;3511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2" name="Google Shape;3512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3" name="Google Shape;3513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4" name="Google Shape;3514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5" name="Google Shape;3515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6" name="Google Shape;3516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7" name="Google Shape;3517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8" name="Google Shape;3518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9" name="Google Shape;3519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0" name="Google Shape;3520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1" name="Google Shape;3521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2" name="Google Shape;3522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3" name="Google Shape;3523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4" name="Google Shape;3524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5" name="Google Shape;3525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6" name="Google Shape;3526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7" name="Google Shape;3527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8" name="Google Shape;3528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9" name="Google Shape;3529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0" name="Google Shape;3530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1" name="Google Shape;3531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2" name="Google Shape;3532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3" name="Google Shape;3533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4" name="Google Shape;3534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5" name="Google Shape;3535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6" name="Google Shape;3536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7" name="Google Shape;3537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8" name="Google Shape;3538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9" name="Google Shape;3539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0" name="Google Shape;3540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1" name="Google Shape;3541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2" name="Google Shape;3542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3" name="Google Shape;3543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4" name="Google Shape;3544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5" name="Google Shape;3545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6" name="Google Shape;3546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7" name="Google Shape;3547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8" name="Google Shape;3548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9" name="Google Shape;3549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0" name="Google Shape;3550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1" name="Google Shape;3551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2" name="Google Shape;3552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3" name="Google Shape;3553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4" name="Google Shape;3554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5" name="Google Shape;3555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6" name="Google Shape;3556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7" name="Google Shape;3557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8" name="Google Shape;3558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9" name="Google Shape;3559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0" name="Google Shape;3560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1" name="Google Shape;3561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2" name="Google Shape;3562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3" name="Google Shape;3563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4" name="Google Shape;3564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5" name="Google Shape;3565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6" name="Google Shape;3566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7" name="Google Shape;3567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8" name="Google Shape;3568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9" name="Google Shape;3569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0" name="Google Shape;3570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1" name="Google Shape;3571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2" name="Google Shape;3572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3" name="Google Shape;3573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4" name="Google Shape;3574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5" name="Google Shape;3575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6" name="Google Shape;3576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7" name="Google Shape;3577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8" name="Google Shape;3578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9" name="Google Shape;3579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0" name="Google Shape;3580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1" name="Google Shape;3581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2" name="Google Shape;3582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3" name="Google Shape;3583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4" name="Google Shape;3584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5" name="Google Shape;3585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6" name="Google Shape;3586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7" name="Google Shape;3587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8" name="Google Shape;3588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9" name="Google Shape;3589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0" name="Google Shape;3590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1" name="Google Shape;3591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2" name="Google Shape;3592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3" name="Google Shape;3593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4" name="Google Shape;3594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5" name="Google Shape;3595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6" name="Google Shape;3596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7" name="Google Shape;3597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8" name="Google Shape;3598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9" name="Google Shape;3599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0" name="Google Shape;3600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1" name="Google Shape;3601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2" name="Google Shape;3602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3" name="Google Shape;3603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4" name="Google Shape;3604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5" name="Google Shape;3605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6" name="Google Shape;3606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7" name="Google Shape;3607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8" name="Google Shape;3608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9" name="Google Shape;3609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0" name="Google Shape;3610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1" name="Google Shape;3611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2" name="Google Shape;3612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3" name="Google Shape;3613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4" name="Google Shape;3614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5" name="Google Shape;3615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6" name="Google Shape;3616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7" name="Google Shape;3617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8" name="Google Shape;3618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9" name="Google Shape;3619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0" name="Google Shape;3620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1" name="Google Shape;3621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2" name="Google Shape;3622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3" name="Google Shape;3623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4" name="Google Shape;3624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5" name="Google Shape;3625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6" name="Google Shape;3626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7" name="Google Shape;3627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8" name="Google Shape;3628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9" name="Google Shape;3629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0" name="Google Shape;3630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1" name="Google Shape;3631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2" name="Google Shape;3632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3" name="Google Shape;3633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4" name="Google Shape;3634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5" name="Google Shape;3635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6" name="Google Shape;3636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7" name="Google Shape;3637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8" name="Google Shape;3638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9" name="Google Shape;3639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0" name="Google Shape;3640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1" name="Google Shape;3641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2" name="Google Shape;3642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3" name="Google Shape;3643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4" name="Google Shape;3644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5" name="Google Shape;3645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6" name="Google Shape;3646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7" name="Google Shape;3647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8" name="Google Shape;3648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9" name="Google Shape;3649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0" name="Google Shape;3650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1" name="Google Shape;3651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2" name="Google Shape;3652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3" name="Google Shape;3653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4" name="Google Shape;3654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5" name="Google Shape;3655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6" name="Google Shape;3656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7" name="Google Shape;3657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8" name="Google Shape;3658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9" name="Google Shape;3659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0" name="Google Shape;3660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1" name="Google Shape;3661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2" name="Google Shape;3662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3" name="Google Shape;3663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4" name="Google Shape;3664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5" name="Google Shape;3665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6" name="Google Shape;3666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7" name="Google Shape;3667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8" name="Google Shape;3668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669" name="Google Shape;3669;p12"/>
          <p:cNvGrpSpPr/>
          <p:nvPr/>
        </p:nvGrpSpPr>
        <p:grpSpPr>
          <a:xfrm rot="10800000">
            <a:off x="28739" y="38264"/>
            <a:ext cx="1286904" cy="6781736"/>
            <a:chOff x="6367294" y="28698"/>
            <a:chExt cx="1286904" cy="5086302"/>
          </a:xfrm>
        </p:grpSpPr>
        <p:sp>
          <p:nvSpPr>
            <p:cNvPr id="3670" name="Google Shape;3670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1" name="Google Shape;3671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2" name="Google Shape;3672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3" name="Google Shape;3673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4" name="Google Shape;3674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5" name="Google Shape;3675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6" name="Google Shape;3676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7" name="Google Shape;3677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8" name="Google Shape;3678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9" name="Google Shape;3679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0" name="Google Shape;3680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1" name="Google Shape;3681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2" name="Google Shape;3682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3" name="Google Shape;3683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4" name="Google Shape;3684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5" name="Google Shape;3685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6" name="Google Shape;3686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7" name="Google Shape;3687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8" name="Google Shape;3688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9" name="Google Shape;3689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0" name="Google Shape;3690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1" name="Google Shape;3691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2" name="Google Shape;3692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3" name="Google Shape;3693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4" name="Google Shape;3694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5" name="Google Shape;3695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6" name="Google Shape;3696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7" name="Google Shape;3697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8" name="Google Shape;3698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9" name="Google Shape;3699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0" name="Google Shape;3700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1" name="Google Shape;3701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2" name="Google Shape;3702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3" name="Google Shape;3703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4" name="Google Shape;3704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5" name="Google Shape;3705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6" name="Google Shape;3706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7" name="Google Shape;3707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8" name="Google Shape;3708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9" name="Google Shape;3709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0" name="Google Shape;3710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1" name="Google Shape;3711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2" name="Google Shape;3712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3" name="Google Shape;3713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4" name="Google Shape;3714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5" name="Google Shape;3715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6" name="Google Shape;3716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7" name="Google Shape;3717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8" name="Google Shape;3718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9" name="Google Shape;3719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0" name="Google Shape;3720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1" name="Google Shape;3721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2" name="Google Shape;3722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3" name="Google Shape;3723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4" name="Google Shape;3724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5" name="Google Shape;3725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6" name="Google Shape;3726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7" name="Google Shape;3727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8" name="Google Shape;3728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9" name="Google Shape;3729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0" name="Google Shape;3730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1" name="Google Shape;3731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2" name="Google Shape;3732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3" name="Google Shape;3733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4" name="Google Shape;3734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5" name="Google Shape;3735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6" name="Google Shape;3736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7" name="Google Shape;3737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8" name="Google Shape;3738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9" name="Google Shape;3739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0" name="Google Shape;3740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1" name="Google Shape;3741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2" name="Google Shape;3742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3" name="Google Shape;3743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4" name="Google Shape;3744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5" name="Google Shape;3745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6" name="Google Shape;3746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7" name="Google Shape;3747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8" name="Google Shape;3748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9" name="Google Shape;3749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0" name="Google Shape;3750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1" name="Google Shape;3751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2" name="Google Shape;3752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3" name="Google Shape;3753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4" name="Google Shape;3754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5" name="Google Shape;3755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6" name="Google Shape;3756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7" name="Google Shape;3757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8" name="Google Shape;3758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9" name="Google Shape;3759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0" name="Google Shape;3760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1" name="Google Shape;3761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2" name="Google Shape;3762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3" name="Google Shape;3763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4" name="Google Shape;3764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5" name="Google Shape;3765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6" name="Google Shape;3766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7" name="Google Shape;3767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8" name="Google Shape;3768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9" name="Google Shape;3769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0" name="Google Shape;3770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1" name="Google Shape;3771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2" name="Google Shape;3772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3" name="Google Shape;3773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4" name="Google Shape;3774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5" name="Google Shape;3775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6" name="Google Shape;3776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7" name="Google Shape;3777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8" name="Google Shape;3778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9" name="Google Shape;3779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0" name="Google Shape;3780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1" name="Google Shape;3781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2" name="Google Shape;3782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3" name="Google Shape;3783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4" name="Google Shape;3784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5" name="Google Shape;3785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6" name="Google Shape;3786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7" name="Google Shape;3787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8" name="Google Shape;3788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9" name="Google Shape;3789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0" name="Google Shape;3790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1" name="Google Shape;3791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2" name="Google Shape;3792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3" name="Google Shape;3793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4" name="Google Shape;3794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5" name="Google Shape;3795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6" name="Google Shape;3796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7" name="Google Shape;3797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8" name="Google Shape;3798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9" name="Google Shape;3799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0" name="Google Shape;3800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1" name="Google Shape;3801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2" name="Google Shape;3802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3" name="Google Shape;3803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4" name="Google Shape;3804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5" name="Google Shape;3805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6" name="Google Shape;3806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7" name="Google Shape;3807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8" name="Google Shape;3808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9" name="Google Shape;3809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0" name="Google Shape;3810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1" name="Google Shape;3811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2" name="Google Shape;3812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3" name="Google Shape;3813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4" name="Google Shape;3814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5" name="Google Shape;3815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6" name="Google Shape;3816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7" name="Google Shape;3817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8" name="Google Shape;3818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9" name="Google Shape;3819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0" name="Google Shape;3820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1" name="Google Shape;3821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2" name="Google Shape;3822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3" name="Google Shape;3823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4" name="Google Shape;3824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5" name="Google Shape;3825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6" name="Google Shape;3826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7" name="Google Shape;3827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8" name="Google Shape;3828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9" name="Google Shape;3829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30" name="Google Shape;3830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3831" name="Google Shape;3831;p12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5168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2311400"/>
            <a:ext cx="6761100" cy="39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▪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●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○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■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2644934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Object-oriented_programmin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6xWpf1zemI" TargetMode="External"/><Relationship Id="rId2" Type="http://schemas.openxmlformats.org/officeDocument/2006/relationships/hyperlink" Target="https://www.youtube.com/watch?v=Og847HVwRSI" TargetMode="Externa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</a:t>
            </a:r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918527"/>
            <a:ext cx="6096001" cy="1321871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Type1 x;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Type2 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f(x);  f(y);  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Polymorphism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81000" y="1981200"/>
            <a:ext cx="8305800" cy="9292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 exhibit polymorphism, a function f( ) must be able to operate on arguments of different types and do appropriate things for each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Overloading: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void f(int&amp; x) { x += 2; } void f(double&amp; x) { x += 2; }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19100" y="4253903"/>
            <a:ext cx="8305800" cy="622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Might be done with overloading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85799" y="4800600"/>
            <a:ext cx="6096001" cy="132187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v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oid f (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x ) {  x += 2 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v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oid f ( double x ) {  x += 2.0;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endParaRPr lang="en-US" sz="1000" dirty="0" smtClean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f(5);  f(6.3);  </a:t>
            </a:r>
            <a:r>
              <a:rPr lang="en-US" sz="1600" dirty="0" smtClean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types distinguish which “f” is being called</a:t>
            </a:r>
            <a:endParaRPr lang="en-US" sz="1600" dirty="0">
              <a:solidFill>
                <a:srgbClr val="0070C0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15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  <p:bldP spid="8" grpId="0" uiExpand="1" build="p"/>
      <p:bldP spid="11" grpId="0" uiExpand="1" build="p"/>
      <p:bldP spid="1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Polymorphism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Overloading: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void f(int&amp; x) { x += 2; } void f(double&amp; x) { x += 2; }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81000" y="2108165"/>
            <a:ext cx="8305800" cy="622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Might be done with inheritance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2731062"/>
            <a:ext cx="6096001" cy="32887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lass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{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lass Type1 inherits from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{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lass Type2 inherits from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{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Type1 v1;  Type2 v1;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endParaRPr lang="en-US" sz="16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function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funcy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v) {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do something to v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funcy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(v1);  </a:t>
            </a:r>
            <a:r>
              <a:rPr lang="en-US" sz="1600" dirty="0" smtClean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is ok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uncy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(v2); </a:t>
            </a:r>
            <a:r>
              <a:rPr lang="en-US" sz="1600" dirty="0" smtClean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is ok</a:t>
            </a:r>
          </a:p>
        </p:txBody>
      </p:sp>
    </p:spTree>
    <p:extLst>
      <p:ext uri="{BB962C8B-B14F-4D97-AF65-F5344CB8AC3E}">
        <p14:creationId xmlns:p14="http://schemas.microsoft.com/office/powerpoint/2010/main" val="157936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uiExpand="1" build="p"/>
      <p:bldP spid="1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3804"/>
            <a:ext cx="6858000" cy="842196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Dynamic dispatch (for polymorphism)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Often called dynamic polymorphism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2514600"/>
            <a:ext cx="7162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Object decides (at runtime) what procedure code to execute in response to a message/call to a method</a:t>
            </a:r>
          </a:p>
          <a:p>
            <a:endParaRPr lang="en-US" sz="20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en-US" sz="20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Can be done with a lookup table where the mappings change as execution proceeds</a:t>
            </a:r>
          </a:p>
          <a:p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en-US" sz="20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Java is static, objects have compile-time fixed properties</a:t>
            </a:r>
          </a:p>
          <a:p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en-US" sz="20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Used in dynamically typed languages like Python</a:t>
            </a:r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09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3804"/>
            <a:ext cx="6858000" cy="842196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Dynamic dispatch (for polymorphism)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 Java, can get close with subtyping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2395292"/>
            <a:ext cx="7162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lass Game {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public void type ( ) {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 “Indoor-Outdoor” ); }</a:t>
            </a:r>
          </a:p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lass Cricket extends Game {</a:t>
            </a:r>
          </a:p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public void type ( ) {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 “Outdoor” ); }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public static void main (String[]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args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Game gm = new Game();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Cricket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ck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= new Cricket();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gm.type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ck.type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 gm =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ck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;   </a:t>
            </a:r>
            <a:r>
              <a:rPr lang="en-US" sz="14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// now gm points to Cricket object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gm.type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(); </a:t>
            </a:r>
            <a:r>
              <a:rPr lang="en-US" sz="14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// different behavior than before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6777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14790"/>
            <a:ext cx="8305800" cy="838200"/>
          </a:xfrm>
          <a:noFill/>
        </p:spPr>
        <p:txBody>
          <a:bodyPr>
            <a:noAutofit/>
          </a:bodyPr>
          <a:lstStyle/>
          <a:p>
            <a:pPr marL="18288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Java is class-based (most common)</a:t>
            </a:r>
          </a:p>
          <a:p>
            <a:pPr marL="18288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b="1" i="1" dirty="0" err="1" smtClean="0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Javascript</a:t>
            </a: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is prototype-based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Compared to the Java Object Model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30942" y="2979280"/>
            <a:ext cx="8232058" cy="3276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does not have to instantiate a class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can be created directly as literals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property fields are key-value pairs</a:t>
            </a:r>
            <a:endParaRPr lang="en-US" sz="2400" dirty="0">
              <a:solidFill>
                <a:schemeClr val="bg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traditional data fields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sz="24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varname-datavalue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pair)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non-traditional fields (associative map, string-value pair)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functions are values (methods are name-function pairs)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so, objects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can each have </a:t>
            </a:r>
            <a:r>
              <a:rPr lang="en-US" sz="2400" b="1" i="1" dirty="0" smtClean="0">
                <a:solidFill>
                  <a:srgbClr val="C6341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its </a:t>
            </a:r>
            <a:r>
              <a:rPr lang="en-US" sz="2400" b="1" i="1" dirty="0">
                <a:solidFill>
                  <a:srgbClr val="C6341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own different methods </a:t>
            </a:r>
            <a:endParaRPr lang="en-US" sz="2400" b="1" i="1" dirty="0" smtClean="0">
              <a:solidFill>
                <a:srgbClr val="C6341C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fields can be dynamically added, changed, deleted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35858" y="3063550"/>
            <a:ext cx="7239000" cy="34134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= { 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firstName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:"Tom", 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lastName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:"Smith", 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age:26 } 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en-US" sz="8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} ;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myRec.firstName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“Tom” ;   </a:t>
            </a:r>
            <a:r>
              <a:rPr lang="en-US" sz="2200" i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dynamic adding of a field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myRec.age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26 ;</a:t>
            </a:r>
            <a:endParaRPr lang="en-US" sz="2200" i="1" dirty="0" smtClean="0">
              <a:solidFill>
                <a:srgbClr val="0070C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myRec.lastName = “Smith” ;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myRec.age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46 ;  </a:t>
            </a:r>
            <a:r>
              <a:rPr lang="en-US" sz="2200" i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alter existing field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elete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myRec.age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 </a:t>
            </a:r>
            <a:r>
              <a:rPr lang="en-US" sz="2200" i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field “age” is gone… undefined</a:t>
            </a:r>
            <a:endParaRPr lang="en-US" sz="2200" i="1" dirty="0">
              <a:solidFill>
                <a:srgbClr val="0070C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45690" y="2063118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does not have to instantiate a class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-- can be created directly as literals</a:t>
            </a:r>
          </a:p>
        </p:txBody>
      </p:sp>
    </p:spTree>
    <p:extLst>
      <p:ext uri="{BB962C8B-B14F-4D97-AF65-F5344CB8AC3E}">
        <p14:creationId xmlns:p14="http://schemas.microsoft.com/office/powerpoint/2010/main" val="30659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45690" y="3076867"/>
            <a:ext cx="7239000" cy="3429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var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namenum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= { "one":"1", "two":"2", "three":"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3“ }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 namenum.one +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namenum.three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2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numname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= { 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“1”:”one”, “2”:”two“, “3”:”three“ }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lert(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numname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[3] 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2200" i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assoc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“go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heels”:”UNC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”, “hook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em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horns”:”UT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             “go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pack”:”NCSU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”, “wahoo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wah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”:”UVA” }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 </a:t>
            </a: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assoc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[“go pack”] ) 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20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45690" y="2063118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can act as associative array, or hash map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-- key can be any string (var identified is traditional)</a:t>
            </a:r>
          </a:p>
        </p:txBody>
      </p:sp>
    </p:spTree>
    <p:extLst>
      <p:ext uri="{BB962C8B-B14F-4D97-AF65-F5344CB8AC3E}">
        <p14:creationId xmlns:p14="http://schemas.microsoft.com/office/powerpoint/2010/main" val="350208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2971800"/>
            <a:ext cx="7239000" cy="35081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unction fiver ( n ) { return n+5 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per1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= { 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"Smith", 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"Tom",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getInits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function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 )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return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this.Fname.charAt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(0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 +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this.Lname.charAt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(0) ; 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} 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plus5: fiver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alert(per1.Lname);        </a:t>
            </a:r>
            <a:r>
              <a:rPr lang="en-US" i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prints “Smith”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alert(per1.plus5(12));   </a:t>
            </a:r>
            <a:r>
              <a:rPr lang="en-US" i="1" dirty="0" smtClean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prints 17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5858" y="2043143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key string is valid variable identifier, syntax can be different, and you get a “traditional” object</a:t>
            </a:r>
          </a:p>
        </p:txBody>
      </p:sp>
    </p:spTree>
    <p:extLst>
      <p:ext uri="{BB962C8B-B14F-4D97-AF65-F5344CB8AC3E}">
        <p14:creationId xmlns:p14="http://schemas.microsoft.com/office/powerpoint/2010/main" val="38175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2971801"/>
            <a:ext cx="7239000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model:{ },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view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:{ },  controller:{ }  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myApp.model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…&lt;whatever&gt;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myApp.view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…&lt;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whateverelse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&gt;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5858" y="2043143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can be a namespace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Global object var name acts as a prefix for the namespace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45475" y="4648200"/>
            <a:ext cx="8232058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dirty="0" err="1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</a:t>
            </a:r>
            <a:r>
              <a:rPr lang="en-US" sz="2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acts as a fence around the components of an MVC structure, and access to the components is via the naming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500" dirty="0">
              <a:solidFill>
                <a:schemeClr val="bg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 turn, “</a:t>
            </a:r>
            <a:r>
              <a:rPr lang="en-US" sz="2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model</a:t>
            </a:r>
            <a:r>
              <a:rPr lang="en-US" sz="24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 is a namespace for components on the model, etc.</a:t>
            </a:r>
          </a:p>
        </p:txBody>
      </p:sp>
    </p:spTree>
    <p:extLst>
      <p:ext uri="{BB962C8B-B14F-4D97-AF65-F5344CB8AC3E}">
        <p14:creationId xmlns:p14="http://schemas.microsoft.com/office/powerpoint/2010/main" val="1415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  <p:bldP spid="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2971800"/>
            <a:ext cx="7239000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person = new Object();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person.firstName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= "John";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person.lastName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= "Deer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i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function Person (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firstN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lastN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) {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this.firstName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firstN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this.lastName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lastN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 per1 = new Person ( “John”, “Deer” )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 per2 = new Person ( “Jane”, “Doe” ) ;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5858" y="2043143"/>
            <a:ext cx="8232058" cy="8524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Simple typing on objects if you want it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-- using object instantiation via “new”</a:t>
            </a:r>
          </a:p>
        </p:txBody>
      </p:sp>
    </p:spTree>
    <p:extLst>
      <p:ext uri="{BB962C8B-B14F-4D97-AF65-F5344CB8AC3E}">
        <p14:creationId xmlns:p14="http://schemas.microsoft.com/office/powerpoint/2010/main" val="375686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comes after OO?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752600"/>
            <a:ext cx="7391400" cy="236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3200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Concepts and practices from research </a:t>
            </a:r>
          </a:p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3200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may or may not be </a:t>
            </a:r>
          </a:p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3200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general use</a:t>
            </a:r>
            <a:endParaRPr lang="en-US" sz="32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08165"/>
            <a:ext cx="8305800" cy="1245624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 Narrow" panose="020B0606020202030204" pitchFamily="34" charset="0"/>
                <a:cs typeface="Courier New" panose="02070309020205020404" pitchFamily="49" charset="0"/>
                <a:hlinkClick r:id="rId2"/>
              </a:rPr>
              <a:t>See the Wiki OOP </a:t>
            </a:r>
            <a:r>
              <a:rPr lang="en-US" sz="3200" dirty="0" smtClean="0">
                <a:latin typeface="Arial Narrow" panose="020B0606020202030204" pitchFamily="34" charset="0"/>
                <a:cs typeface="Courier New" panose="02070309020205020404" pitchFamily="49" charset="0"/>
                <a:hlinkClick r:id="rId2"/>
              </a:rPr>
              <a:t>article</a:t>
            </a:r>
            <a:endParaRPr lang="en-US" sz="3200" dirty="0"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Has its Critics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Including some serious objections</a:t>
            </a:r>
          </a:p>
        </p:txBody>
      </p:sp>
    </p:spTree>
    <p:extLst>
      <p:ext uri="{BB962C8B-B14F-4D97-AF65-F5344CB8AC3E}">
        <p14:creationId xmlns:p14="http://schemas.microsoft.com/office/powerpoint/2010/main" val="256527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56510"/>
            <a:ext cx="7848600" cy="3988824"/>
          </a:xfrm>
          <a:noFill/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1) Write Java programs (small is fine) to exemplify each OO pillar</a:t>
            </a:r>
            <a:endParaRPr lang="en-US" sz="32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320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2) Pick a language from this list and compare its object model to Java (like I did with </a:t>
            </a:r>
            <a:r>
              <a:rPr lang="en-US" sz="320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Javascript</a:t>
            </a:r>
            <a:r>
              <a:rPr lang="en-US" sz="32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); how is each pillar expressed?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32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     </a:t>
            </a:r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C++, Ruby, Smalltalk, Objective-C, Python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endParaRPr lang="en-US" sz="3200" i="1" dirty="0" smtClean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dirty="0" smtClean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3) Research OO and find objections to it as a programming technology… what are its failings and shortcomings?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Assignment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Due next Tuesday, upload to Sakai as PDF (one paper)</a:t>
            </a:r>
          </a:p>
        </p:txBody>
      </p:sp>
    </p:spTree>
    <p:extLst>
      <p:ext uri="{BB962C8B-B14F-4D97-AF65-F5344CB8AC3E}">
        <p14:creationId xmlns:p14="http://schemas.microsoft.com/office/powerpoint/2010/main" val="22338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4478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13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rgbClr val="F4E4CC">
              <a:alpha val="30000"/>
            </a:srgbClr>
          </a:solidFill>
          <a:ln w="15875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457200" y="514350"/>
            <a:ext cx="8372475" cy="885825"/>
          </a:xfrm>
          <a:prstGeom prst="rect">
            <a:avLst/>
          </a:prstGeom>
          <a:noFill/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9728" defTabSz="914400"/>
            <a:r>
              <a:rPr lang="en-US" sz="40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Topics</a:t>
            </a:r>
            <a:endParaRPr lang="en-US" sz="4000" b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04800" y="1533524"/>
            <a:ext cx="8305800" cy="5019675"/>
          </a:xfrm>
          <a:prstGeom prst="rect">
            <a:avLst/>
          </a:prstGeom>
          <a:noFill/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Erlang model (using Elixir)</a:t>
            </a: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CSP (</a:t>
            </a:r>
            <a:r>
              <a:rPr lang="en-US" sz="2800" kern="0" smtClean="0">
                <a:latin typeface="Bahnschrift" panose="020B0502040204020203" pitchFamily="34" charset="0"/>
                <a:cs typeface="Courier New" panose="02070309020205020404" pitchFamily="49" charset="0"/>
              </a:rPr>
              <a:t>other concurrency?)</a:t>
            </a:r>
            <a:endParaRPr lang="en-US" sz="2800" kern="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Rust</a:t>
            </a: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JavaScript as functional </a:t>
            </a:r>
            <a:r>
              <a:rPr lang="en-US" sz="2800" kern="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lang</a:t>
            </a:r>
            <a:endParaRPr lang="en-US" sz="2800" kern="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Type inference</a:t>
            </a: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Linda tuples</a:t>
            </a: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AOP</a:t>
            </a: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kern="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Model checking</a:t>
            </a:r>
          </a:p>
          <a:p>
            <a:pPr marL="468630" indent="-457200" defTabSz="9144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800" kern="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8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rgbClr val="F4E4CC">
              <a:alpha val="30000"/>
            </a:srgbClr>
          </a:solidFill>
          <a:ln w="15875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457200" y="514350"/>
            <a:ext cx="8372475" cy="885825"/>
          </a:xfrm>
          <a:prstGeom prst="rect">
            <a:avLst/>
          </a:prstGeom>
          <a:noFill/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9728" defTabSz="914400"/>
            <a:r>
              <a:rPr lang="en-US" sz="40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Goes Here … edit it</a:t>
            </a:r>
            <a:endParaRPr lang="en-US" sz="4000" b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63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495300"/>
            <a:ext cx="8305800" cy="2362200"/>
          </a:xfrm>
          <a:prstGeom prst="roundRect">
            <a:avLst/>
          </a:prstGeom>
          <a:solidFill>
            <a:schemeClr val="tx1">
              <a:alpha val="77000"/>
            </a:schemeClr>
          </a:solidFill>
          <a:ln>
            <a:solidFill>
              <a:schemeClr val="tx2">
                <a:lumMod val="20000"/>
                <a:lumOff val="80000"/>
                <a:alpha val="8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1328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5100" b="1" i="1" dirty="0" smtClean="0">
                <a:solidFill>
                  <a:schemeClr val="tx2">
                    <a:lumMod val="50000"/>
                  </a:schemeClr>
                </a:solidFill>
              </a:rPr>
              <a:t>David </a:t>
            </a:r>
            <a:r>
              <a:rPr lang="en-US" sz="5100" b="1" i="1" dirty="0">
                <a:solidFill>
                  <a:schemeClr val="tx2">
                    <a:lumMod val="50000"/>
                  </a:schemeClr>
                </a:solidFill>
              </a:rPr>
              <a:t>Stotts</a:t>
            </a:r>
          </a:p>
          <a:p>
            <a:pPr algn="r"/>
            <a:r>
              <a:rPr lang="en-US" sz="5100" b="1" i="1" dirty="0">
                <a:solidFill>
                  <a:schemeClr val="tx2">
                    <a:lumMod val="50000"/>
                  </a:schemeClr>
                </a:solidFill>
              </a:rPr>
              <a:t>Computer Science </a:t>
            </a:r>
            <a:r>
              <a:rPr lang="en-US" sz="5100" b="1" i="1" dirty="0" err="1" smtClean="0">
                <a:solidFill>
                  <a:schemeClr val="tx2">
                    <a:lumMod val="50000"/>
                  </a:schemeClr>
                </a:solidFill>
              </a:rPr>
              <a:t>Dept</a:t>
            </a:r>
            <a:endParaRPr lang="en-US" sz="5100" b="1" i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n-US" sz="5100" b="1" i="1" dirty="0">
                <a:solidFill>
                  <a:schemeClr val="tx2">
                    <a:lumMod val="50000"/>
                  </a:schemeClr>
                </a:solidFill>
              </a:rPr>
              <a:t>UNC Chapel Hill</a:t>
            </a:r>
            <a:endParaRPr lang="en-US" sz="2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 of Historical Review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752600"/>
            <a:ext cx="7086600" cy="236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3200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we study what else is out there beyond OO,</a:t>
            </a:r>
          </a:p>
          <a:p>
            <a:pPr marL="109728" indent="0" algn="r">
              <a:buFont typeface="Wingdings 3" panose="05040102010807070707" pitchFamily="18" charset="2"/>
              <a:buNone/>
            </a:pPr>
            <a:endParaRPr lang="en-US" sz="32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3200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see how we got to where we are today</a:t>
            </a:r>
            <a:endParaRPr lang="en-US" sz="32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3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81200"/>
            <a:ext cx="8305800" cy="4434348"/>
          </a:xfrm>
          <a:noFill/>
        </p:spPr>
        <p:txBody>
          <a:bodyPr>
            <a:normAutofit fontScale="70000" lnSpcReduction="20000"/>
          </a:bodyPr>
          <a:lstStyle/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Binary and Assembler 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(c. 1940)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Subroutines 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(c. 1940s)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  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no recursion, then recursion</a:t>
            </a:r>
            <a:endParaRPr lang="en-US" sz="240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Spaghetti code 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(“</a:t>
            </a:r>
            <a:r>
              <a:rPr lang="en-US" sz="2800" i="1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”, c. 1940s)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High-level </a:t>
            </a: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notations </a:t>
            </a:r>
            <a:endParaRPr lang="en-US" sz="280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lvl="1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600" dirty="0"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26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  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. late 1950’s, FORTRAN, Lisp, Basic, COBOL,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Algol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Structured coding 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(single-in, single-out, no </a:t>
            </a:r>
            <a:r>
              <a:rPr lang="en-US" sz="2800" i="1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24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      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c. 1960s, spaghetti still in high-level </a:t>
            </a:r>
            <a:r>
              <a:rPr lang="en-US" sz="2400" i="1" dirty="0" err="1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langs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Scope </a:t>
            </a: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/ access control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(c. late 1960s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Modules/packages 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(c. 1970’s)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Objects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(early as 1971, widely c. </a:t>
            </a:r>
            <a:r>
              <a:rPr lang="en-US" sz="2800" i="1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1980)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500" i="1" dirty="0" smtClean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                                                                    </a:t>
            </a:r>
            <a:r>
              <a:rPr lang="en-US" sz="31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And now… ??</a:t>
            </a:r>
            <a:endParaRPr lang="en-US" sz="31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PL History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356852"/>
            <a:ext cx="8305800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How did we get to Objects?</a:t>
            </a:r>
          </a:p>
        </p:txBody>
      </p:sp>
    </p:spTree>
    <p:extLst>
      <p:ext uri="{BB962C8B-B14F-4D97-AF65-F5344CB8AC3E}">
        <p14:creationId xmlns:p14="http://schemas.microsoft.com/office/powerpoint/2010/main" val="424273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1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OO History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1356852"/>
            <a:ext cx="8305800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How did we get to Modern Objects?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2195052"/>
            <a:ext cx="7689574" cy="43581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Early objects and classes appear in </a:t>
            </a:r>
            <a:r>
              <a:rPr lang="en-US" sz="240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Simula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 67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Developed in Oslo by Dahl and </a:t>
            </a:r>
            <a:r>
              <a:rPr lang="en-US" sz="2000" i="1" dirty="0" err="1" smtClean="0">
                <a:solidFill>
                  <a:srgbClr val="0070C0"/>
                </a:solidFill>
                <a:latin typeface="Arial Narrow" panose="020B0606020202030204" pitchFamily="34" charset="0"/>
              </a:rPr>
              <a:t>Nygaard</a:t>
            </a:r>
            <a:r>
              <a:rPr lang="en-US" sz="2000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from 1962 on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Dahl and </a:t>
            </a:r>
            <a:r>
              <a:rPr lang="en-US" sz="2000" i="1" dirty="0" err="1" smtClean="0">
                <a:solidFill>
                  <a:srgbClr val="0070C0"/>
                </a:solidFill>
                <a:latin typeface="Arial Narrow" panose="020B0606020202030204" pitchFamily="34" charset="0"/>
              </a:rPr>
              <a:t>Nygaard</a:t>
            </a:r>
            <a:r>
              <a:rPr lang="en-US" sz="2000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win 2002 Turing Award </a:t>
            </a:r>
            <a:endParaRPr lang="en-US" sz="2000" b="1" i="1" dirty="0" smtClean="0">
              <a:solidFill>
                <a:srgbClr val="0070C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Generally SmallTalk-80 is considered the first widely used OO PL, and influenced many after it</a:t>
            </a:r>
          </a:p>
          <a:p>
            <a:pPr lvl="1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Xerox PARC</a:t>
            </a:r>
            <a:r>
              <a:rPr lang="en-US" sz="20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, Alan Kay, Adele Goldberg, Dan Ingalls, et al. from 1972 on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i="1" dirty="0" smtClean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Alan Kay won the 2003 Turing Award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Labs using Smalltalk at Xerox led to GUIs, WYSIWIG, Agile methods, Design Patterns into the late 90’s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i="1" dirty="0" smtClean="0">
              <a:solidFill>
                <a:srgbClr val="0070C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9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4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07176"/>
            <a:ext cx="8305800" cy="2095500"/>
          </a:xfrm>
          <a:noFill/>
        </p:spPr>
        <p:txBody>
          <a:bodyPr>
            <a:normAutofit/>
          </a:bodyPr>
          <a:lstStyle/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Simula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, Smalltalk-80</a:t>
            </a:r>
            <a:endParaRPr lang="en-US" sz="24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Java ( Sun, then </a:t>
            </a:r>
            <a:r>
              <a:rPr lang="en-US" sz="240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Orcale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)</a:t>
            </a:r>
            <a:endParaRPr lang="en-US" sz="24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Ruby, Python, Objective-C, C#</a:t>
            </a:r>
            <a:endParaRPr lang="en-US" sz="24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Javascript</a:t>
            </a: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, Typescript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Modern OO PLs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990600" y="5105400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Some PLs designed for Objects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1000" y="4202676"/>
            <a:ext cx="8315899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Some Objects are added in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09600" y="4903224"/>
            <a:ext cx="8305800" cy="10287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PHP, Perl, R, Lisp, Fortran, Pascal, etc.</a:t>
            </a:r>
          </a:p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FOMO?</a:t>
            </a:r>
          </a:p>
        </p:txBody>
      </p:sp>
    </p:spTree>
    <p:extLst>
      <p:ext uri="{BB962C8B-B14F-4D97-AF65-F5344CB8AC3E}">
        <p14:creationId xmlns:p14="http://schemas.microsoft.com/office/powerpoint/2010/main" val="284500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build="p"/>
      <p:bldP spid="5" grpId="0" build="p"/>
      <p:bldP spid="7" grpId="0" build="p"/>
      <p:bldP spid="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Thought Experiment …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98533" y="2057400"/>
            <a:ext cx="6858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Are Objects and OOP something new?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1000" y="4114800"/>
            <a:ext cx="7495248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Can we program objects in, say, original Fortran?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98533" y="3124200"/>
            <a:ext cx="7495248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6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 OO PLs give us new coding powers or capabilities?</a:t>
            </a:r>
          </a:p>
        </p:txBody>
      </p:sp>
    </p:spTree>
    <p:extLst>
      <p:ext uri="{BB962C8B-B14F-4D97-AF65-F5344CB8AC3E}">
        <p14:creationId xmlns:p14="http://schemas.microsoft.com/office/powerpoint/2010/main" val="24958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640231" y="2989814"/>
            <a:ext cx="489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anose="020B0606020202030204" pitchFamily="34" charset="0"/>
                <a:hlinkClick r:id="rId2"/>
              </a:rPr>
              <a:t>PLs in use, 1965 to 2019</a:t>
            </a:r>
            <a:endParaRPr lang="en-US" sz="2400" b="1" i="1" dirty="0" smtClean="0">
              <a:solidFill>
                <a:schemeClr val="tx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4456" y="345133"/>
            <a:ext cx="8331261" cy="9906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70C0"/>
                </a:solidFill>
                <a:ea typeface="Gadugi" panose="020B0502040204020203" pitchFamily="34" charset="0"/>
                <a:cs typeface="Segoe UI Semilight" panose="020B0402040204020203" pitchFamily="34" charset="0"/>
              </a:rPr>
              <a:t> Use </a:t>
            </a:r>
            <a:r>
              <a:rPr lang="en-US" sz="4000" b="1" dirty="0">
                <a:solidFill>
                  <a:srgbClr val="0070C0"/>
                </a:solidFill>
                <a:ea typeface="Gadugi" panose="020B0502040204020203" pitchFamily="34" charset="0"/>
                <a:cs typeface="Segoe UI Semilight" panose="020B0402040204020203" pitchFamily="34" charset="0"/>
              </a:rPr>
              <a:t>of PLs over </a:t>
            </a:r>
            <a:r>
              <a:rPr lang="en-US" sz="4000" b="1" dirty="0" smtClean="0">
                <a:solidFill>
                  <a:srgbClr val="0070C0"/>
                </a:solidFill>
                <a:ea typeface="Gadugi" panose="020B0502040204020203" pitchFamily="34" charset="0"/>
                <a:cs typeface="Segoe UI Semilight" panose="020B0402040204020203" pitchFamily="34" charset="0"/>
              </a:rPr>
              <a:t>the decades</a:t>
            </a:r>
            <a:endParaRPr lang="en-US" sz="66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231" y="3973099"/>
            <a:ext cx="5097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 Narrow" panose="020B0606020202030204" pitchFamily="34" charset="0"/>
                <a:hlinkClick r:id="rId3"/>
              </a:rPr>
              <a:t>PLs used in </a:t>
            </a:r>
            <a:r>
              <a:rPr lang="en-US" sz="2400" b="1" i="1" dirty="0" err="1" smtClean="0">
                <a:latin typeface="Arial Narrow" panose="020B0606020202030204" pitchFamily="34" charset="0"/>
                <a:hlinkClick r:id="rId3"/>
              </a:rPr>
              <a:t>github</a:t>
            </a:r>
            <a:r>
              <a:rPr lang="en-US" sz="2400" b="1" i="1" dirty="0" smtClean="0">
                <a:latin typeface="Arial Narrow" panose="020B0606020202030204" pitchFamily="34" charset="0"/>
                <a:hlinkClick r:id="rId3"/>
              </a:rPr>
              <a:t> code, 2012-2019</a:t>
            </a:r>
            <a:endParaRPr lang="en-US" sz="2400" b="1" i="1" dirty="0" smtClean="0">
              <a:solidFill>
                <a:schemeClr val="tx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621822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 are a couple of fun vids showing how use of Programming Languages evolved over time</a:t>
            </a:r>
          </a:p>
        </p:txBody>
      </p:sp>
    </p:spTree>
    <p:extLst>
      <p:ext uri="{BB962C8B-B14F-4D97-AF65-F5344CB8AC3E}">
        <p14:creationId xmlns:p14="http://schemas.microsoft.com/office/powerpoint/2010/main" val="9598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07176"/>
            <a:ext cx="8305800" cy="3607824"/>
          </a:xfrm>
          <a:noFill/>
        </p:spPr>
        <p:txBody>
          <a:bodyPr>
            <a:normAutofit/>
          </a:bodyPr>
          <a:lstStyle/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encapsulation</a:t>
            </a:r>
            <a:endParaRPr lang="en-US" sz="32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abstraction</a:t>
            </a:r>
            <a:endParaRPr lang="en-US" sz="32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Bahnschrift" panose="020B0502040204020203" pitchFamily="34" charset="0"/>
                <a:cs typeface="Courier New" panose="02070309020205020404" pitchFamily="49" charset="0"/>
              </a:rPr>
              <a:t>i</a:t>
            </a:r>
            <a:r>
              <a:rPr lang="en-US" sz="32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nheritance</a:t>
            </a:r>
          </a:p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Bahnschrift" panose="020B0502040204020203" pitchFamily="34" charset="0"/>
                <a:cs typeface="Courier New" panose="02070309020205020404" pitchFamily="49" charset="0"/>
              </a:rPr>
              <a:t>p</a:t>
            </a:r>
            <a:r>
              <a:rPr lang="en-US" sz="32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olymorphism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   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this is not simply generics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     -- might be done with templates</a:t>
            </a:r>
            <a:endParaRPr lang="en-US" sz="2400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Four “Pillars” tell why we do OO</a:t>
            </a:r>
          </a:p>
        </p:txBody>
      </p:sp>
    </p:spTree>
    <p:extLst>
      <p:ext uri="{BB962C8B-B14F-4D97-AF65-F5344CB8AC3E}">
        <p14:creationId xmlns:p14="http://schemas.microsoft.com/office/powerpoint/2010/main" val="218547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wbray template">
  <a:themeElements>
    <a:clrScheme name="Custom 347">
      <a:dk1>
        <a:srgbClr val="003B55"/>
      </a:dk1>
      <a:lt1>
        <a:srgbClr val="FFFFFF"/>
      </a:lt1>
      <a:dk2>
        <a:srgbClr val="0B87A1"/>
      </a:dk2>
      <a:lt2>
        <a:srgbClr val="EEF1EE"/>
      </a:lt2>
      <a:accent1>
        <a:srgbClr val="D3EBD5"/>
      </a:accent1>
      <a:accent2>
        <a:srgbClr val="80BFB7"/>
      </a:accent2>
      <a:accent3>
        <a:srgbClr val="0B87A1"/>
      </a:accent3>
      <a:accent4>
        <a:srgbClr val="01597F"/>
      </a:accent4>
      <a:accent5>
        <a:srgbClr val="003B55"/>
      </a:accent5>
      <a:accent6>
        <a:srgbClr val="001120"/>
      </a:accent6>
      <a:hlink>
        <a:srgbClr val="01597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8334</TotalTime>
  <Words>1594</Words>
  <Application>Microsoft Office PowerPoint</Application>
  <PresentationFormat>On-screen Show (4:3)</PresentationFormat>
  <Paragraphs>236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5" baseType="lpstr">
      <vt:lpstr>Arial</vt:lpstr>
      <vt:lpstr>Arial Narrow</vt:lpstr>
      <vt:lpstr>Arial Unicode MS</vt:lpstr>
      <vt:lpstr>Bahnschrift</vt:lpstr>
      <vt:lpstr>Calibri</vt:lpstr>
      <vt:lpstr>Century Gothic</vt:lpstr>
      <vt:lpstr>Consolas</vt:lpstr>
      <vt:lpstr>Courier New</vt:lpstr>
      <vt:lpstr>Dosis</vt:lpstr>
      <vt:lpstr>Dosis ExtraLight</vt:lpstr>
      <vt:lpstr>Gadugi</vt:lpstr>
      <vt:lpstr>Lucida Sans</vt:lpstr>
      <vt:lpstr>MV Boli</vt:lpstr>
      <vt:lpstr>Segoe UI Semilight</vt:lpstr>
      <vt:lpstr>Titillium Web Light</vt:lpstr>
      <vt:lpstr>Verdana</vt:lpstr>
      <vt:lpstr>Wingdings</vt:lpstr>
      <vt:lpstr>Wingdings 3</vt:lpstr>
      <vt:lpstr>Slice</vt:lpstr>
      <vt:lpstr>Mowbray template</vt:lpstr>
      <vt:lpstr>On Beyond Objects Programming in the 21th century  COMP 590-059  Fall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  <vt:lpstr>PowerPoint Presentation</vt:lpstr>
      <vt:lpstr>On Beyond Objects Programming in the 21th century  COMP 590-059  Fall 2021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968</cp:revision>
  <dcterms:created xsi:type="dcterms:W3CDTF">2013-02-22T17:09:52Z</dcterms:created>
  <dcterms:modified xsi:type="dcterms:W3CDTF">2021-08-25T20:47:21Z</dcterms:modified>
</cp:coreProperties>
</file>