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5" r:id="rId1"/>
    <p:sldMasterId id="2147483863" r:id="rId2"/>
  </p:sldMasterIdLst>
  <p:notesMasterIdLst>
    <p:notesMasterId r:id="rId34"/>
  </p:notesMasterIdLst>
  <p:sldIdLst>
    <p:sldId id="539" r:id="rId3"/>
    <p:sldId id="524" r:id="rId4"/>
    <p:sldId id="538" r:id="rId5"/>
    <p:sldId id="529" r:id="rId6"/>
    <p:sldId id="553" r:id="rId7"/>
    <p:sldId id="549" r:id="rId8"/>
    <p:sldId id="552" r:id="rId9"/>
    <p:sldId id="554" r:id="rId10"/>
    <p:sldId id="555" r:id="rId11"/>
    <p:sldId id="531" r:id="rId12"/>
    <p:sldId id="532" r:id="rId13"/>
    <p:sldId id="556" r:id="rId14"/>
    <p:sldId id="548" r:id="rId15"/>
    <p:sldId id="528" r:id="rId16"/>
    <p:sldId id="533" r:id="rId17"/>
    <p:sldId id="536" r:id="rId18"/>
    <p:sldId id="557" r:id="rId19"/>
    <p:sldId id="545" r:id="rId20"/>
    <p:sldId id="546" r:id="rId21"/>
    <p:sldId id="534" r:id="rId22"/>
    <p:sldId id="547" r:id="rId23"/>
    <p:sldId id="537" r:id="rId24"/>
    <p:sldId id="540" r:id="rId25"/>
    <p:sldId id="541" r:id="rId26"/>
    <p:sldId id="542" r:id="rId27"/>
    <p:sldId id="543" r:id="rId28"/>
    <p:sldId id="544" r:id="rId29"/>
    <p:sldId id="535" r:id="rId30"/>
    <p:sldId id="472" r:id="rId31"/>
    <p:sldId id="530" r:id="rId32"/>
    <p:sldId id="256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4D1F"/>
    <a:srgbClr val="C6341C"/>
    <a:srgbClr val="BE442C"/>
    <a:srgbClr val="FBEDDD"/>
    <a:srgbClr val="FEF5E8"/>
    <a:srgbClr val="F9FDC3"/>
    <a:srgbClr val="F4E4CC"/>
    <a:srgbClr val="47AF6F"/>
    <a:srgbClr val="F59D9D"/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9" autoAdjust="0"/>
    <p:restoredTop sz="94633" autoAdjust="0"/>
  </p:normalViewPr>
  <p:slideViewPr>
    <p:cSldViewPr>
      <p:cViewPr varScale="1">
        <p:scale>
          <a:sx n="116" d="100"/>
          <a:sy n="116" d="100"/>
        </p:scale>
        <p:origin x="45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72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90" d="100"/>
        <a:sy n="90" d="100"/>
      </p:scale>
      <p:origin x="0" y="40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5731CC-7623-49A2-BDB8-9242858AF01D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47FE0E-92D0-472F-9E15-224B450E1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737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5" name="Google Shape;3955;g35ed75ccf_0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6" name="Google Shape;3956;g35ed75ccf_0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93854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900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633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326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702861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3575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000245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0250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429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7040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762000" y="928567"/>
            <a:ext cx="5396700" cy="15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None/>
              <a:defRPr sz="6000">
                <a:solidFill>
                  <a:schemeClr val="accent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None/>
              <a:defRPr sz="6000">
                <a:solidFill>
                  <a:schemeClr val="accent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None/>
              <a:defRPr sz="6000">
                <a:solidFill>
                  <a:schemeClr val="accent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None/>
              <a:defRPr sz="6000">
                <a:solidFill>
                  <a:schemeClr val="accent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None/>
              <a:defRPr sz="6000">
                <a:solidFill>
                  <a:schemeClr val="accent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None/>
              <a:defRPr sz="6000">
                <a:solidFill>
                  <a:schemeClr val="accent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None/>
              <a:defRPr sz="6000">
                <a:solidFill>
                  <a:schemeClr val="accent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None/>
              <a:defRPr sz="6000">
                <a:solidFill>
                  <a:schemeClr val="accent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None/>
              <a:defRPr sz="60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 rot="10800000">
            <a:off x="8705367" y="38264"/>
            <a:ext cx="410132" cy="6781736"/>
            <a:chOff x="836200" y="238125"/>
            <a:chExt cx="422425" cy="5238750"/>
          </a:xfrm>
        </p:grpSpPr>
        <p:sp>
          <p:nvSpPr>
            <p:cNvPr id="12" name="Google Shape;12;p2"/>
            <p:cNvSpPr/>
            <p:nvPr/>
          </p:nvSpPr>
          <p:spPr>
            <a:xfrm>
              <a:off x="8362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8362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83620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8362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8362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8362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8362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8362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8362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8362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8362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8362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8362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8362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8362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8362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8362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8362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8362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8362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8362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83620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8362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8362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8362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8362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8362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8362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8362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8362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8362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8362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8362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8362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8362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9867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98670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9867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9867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9867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9867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9867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9867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9867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9867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9867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9867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9867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9867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9867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9867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9867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9867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9867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9867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9867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9867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9" name="Google Shape;69;p2"/>
            <p:cNvSpPr/>
            <p:nvPr/>
          </p:nvSpPr>
          <p:spPr>
            <a:xfrm>
              <a:off x="9867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113720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113720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113720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3" name="Google Shape;73;p2"/>
            <p:cNvSpPr/>
            <p:nvPr/>
          </p:nvSpPr>
          <p:spPr>
            <a:xfrm>
              <a:off x="113720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4" name="Google Shape;74;p2"/>
            <p:cNvSpPr/>
            <p:nvPr/>
          </p:nvSpPr>
          <p:spPr>
            <a:xfrm>
              <a:off x="113720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5" name="Google Shape;75;p2"/>
            <p:cNvSpPr/>
            <p:nvPr/>
          </p:nvSpPr>
          <p:spPr>
            <a:xfrm>
              <a:off x="113720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6" name="Google Shape;76;p2"/>
            <p:cNvSpPr/>
            <p:nvPr/>
          </p:nvSpPr>
          <p:spPr>
            <a:xfrm>
              <a:off x="113720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7" name="Google Shape;77;p2"/>
            <p:cNvSpPr/>
            <p:nvPr/>
          </p:nvSpPr>
          <p:spPr>
            <a:xfrm>
              <a:off x="113720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8" name="Google Shape;78;p2"/>
            <p:cNvSpPr/>
            <p:nvPr/>
          </p:nvSpPr>
          <p:spPr>
            <a:xfrm>
              <a:off x="113720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9" name="Google Shape;79;p2"/>
            <p:cNvSpPr/>
            <p:nvPr/>
          </p:nvSpPr>
          <p:spPr>
            <a:xfrm>
              <a:off x="113720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0" name="Google Shape;80;p2"/>
            <p:cNvSpPr/>
            <p:nvPr/>
          </p:nvSpPr>
          <p:spPr>
            <a:xfrm>
              <a:off x="113720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1" name="Google Shape;81;p2"/>
            <p:cNvSpPr/>
            <p:nvPr/>
          </p:nvSpPr>
          <p:spPr>
            <a:xfrm>
              <a:off x="113720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2" name="Google Shape;82;p2"/>
            <p:cNvSpPr/>
            <p:nvPr/>
          </p:nvSpPr>
          <p:spPr>
            <a:xfrm>
              <a:off x="113720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3" name="Google Shape;83;p2"/>
            <p:cNvSpPr/>
            <p:nvPr/>
          </p:nvSpPr>
          <p:spPr>
            <a:xfrm>
              <a:off x="113720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4" name="Google Shape;84;p2"/>
            <p:cNvSpPr/>
            <p:nvPr/>
          </p:nvSpPr>
          <p:spPr>
            <a:xfrm>
              <a:off x="113720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5" name="Google Shape;85;p2"/>
            <p:cNvSpPr/>
            <p:nvPr/>
          </p:nvSpPr>
          <p:spPr>
            <a:xfrm>
              <a:off x="113720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6" name="Google Shape;86;p2"/>
            <p:cNvSpPr/>
            <p:nvPr/>
          </p:nvSpPr>
          <p:spPr>
            <a:xfrm>
              <a:off x="113720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7" name="Google Shape;87;p2"/>
            <p:cNvSpPr/>
            <p:nvPr/>
          </p:nvSpPr>
          <p:spPr>
            <a:xfrm>
              <a:off x="113720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8" name="Google Shape;88;p2"/>
            <p:cNvSpPr/>
            <p:nvPr/>
          </p:nvSpPr>
          <p:spPr>
            <a:xfrm>
              <a:off x="113720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9" name="Google Shape;89;p2"/>
            <p:cNvSpPr/>
            <p:nvPr/>
          </p:nvSpPr>
          <p:spPr>
            <a:xfrm>
              <a:off x="113720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0" name="Google Shape;90;p2"/>
            <p:cNvSpPr/>
            <p:nvPr/>
          </p:nvSpPr>
          <p:spPr>
            <a:xfrm>
              <a:off x="113720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1" name="Google Shape;91;p2"/>
            <p:cNvSpPr/>
            <p:nvPr/>
          </p:nvSpPr>
          <p:spPr>
            <a:xfrm>
              <a:off x="113720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pSp>
        <p:nvGrpSpPr>
          <p:cNvPr id="92" name="Google Shape;92;p2"/>
          <p:cNvGrpSpPr/>
          <p:nvPr/>
        </p:nvGrpSpPr>
        <p:grpSpPr>
          <a:xfrm rot="10800000">
            <a:off x="6659535" y="38264"/>
            <a:ext cx="2309844" cy="6781736"/>
            <a:chOff x="986700" y="238125"/>
            <a:chExt cx="2379075" cy="5238750"/>
          </a:xfrm>
        </p:grpSpPr>
        <p:sp>
          <p:nvSpPr>
            <p:cNvPr id="93" name="Google Shape;93;p2"/>
            <p:cNvSpPr/>
            <p:nvPr/>
          </p:nvSpPr>
          <p:spPr>
            <a:xfrm>
              <a:off x="9867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4" name="Google Shape;94;p2"/>
            <p:cNvSpPr/>
            <p:nvPr/>
          </p:nvSpPr>
          <p:spPr>
            <a:xfrm>
              <a:off x="9867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5" name="Google Shape;95;p2"/>
            <p:cNvSpPr/>
            <p:nvPr/>
          </p:nvSpPr>
          <p:spPr>
            <a:xfrm>
              <a:off x="9867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6" name="Google Shape;96;p2"/>
            <p:cNvSpPr/>
            <p:nvPr/>
          </p:nvSpPr>
          <p:spPr>
            <a:xfrm>
              <a:off x="9867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7" name="Google Shape;97;p2"/>
            <p:cNvSpPr/>
            <p:nvPr/>
          </p:nvSpPr>
          <p:spPr>
            <a:xfrm>
              <a:off x="9867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8" name="Google Shape;98;p2"/>
            <p:cNvSpPr/>
            <p:nvPr/>
          </p:nvSpPr>
          <p:spPr>
            <a:xfrm>
              <a:off x="9867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9" name="Google Shape;99;p2"/>
            <p:cNvSpPr/>
            <p:nvPr/>
          </p:nvSpPr>
          <p:spPr>
            <a:xfrm>
              <a:off x="9867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0" name="Google Shape;100;p2"/>
            <p:cNvSpPr/>
            <p:nvPr/>
          </p:nvSpPr>
          <p:spPr>
            <a:xfrm>
              <a:off x="9867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1" name="Google Shape;101;p2"/>
            <p:cNvSpPr/>
            <p:nvPr/>
          </p:nvSpPr>
          <p:spPr>
            <a:xfrm>
              <a:off x="98670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2" name="Google Shape;102;p2"/>
            <p:cNvSpPr/>
            <p:nvPr/>
          </p:nvSpPr>
          <p:spPr>
            <a:xfrm>
              <a:off x="9867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3" name="Google Shape;103;p2"/>
            <p:cNvSpPr/>
            <p:nvPr/>
          </p:nvSpPr>
          <p:spPr>
            <a:xfrm>
              <a:off x="9867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4" name="Google Shape;104;p2"/>
            <p:cNvSpPr/>
            <p:nvPr/>
          </p:nvSpPr>
          <p:spPr>
            <a:xfrm>
              <a:off x="9867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5" name="Google Shape;105;p2"/>
            <p:cNvSpPr/>
            <p:nvPr/>
          </p:nvSpPr>
          <p:spPr>
            <a:xfrm>
              <a:off x="113720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6" name="Google Shape;106;p2"/>
            <p:cNvSpPr/>
            <p:nvPr/>
          </p:nvSpPr>
          <p:spPr>
            <a:xfrm>
              <a:off x="113720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7" name="Google Shape;107;p2"/>
            <p:cNvSpPr/>
            <p:nvPr/>
          </p:nvSpPr>
          <p:spPr>
            <a:xfrm>
              <a:off x="113720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8" name="Google Shape;108;p2"/>
            <p:cNvSpPr/>
            <p:nvPr/>
          </p:nvSpPr>
          <p:spPr>
            <a:xfrm>
              <a:off x="113720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9" name="Google Shape;109;p2"/>
            <p:cNvSpPr/>
            <p:nvPr/>
          </p:nvSpPr>
          <p:spPr>
            <a:xfrm>
              <a:off x="113720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0" name="Google Shape;110;p2"/>
            <p:cNvSpPr/>
            <p:nvPr/>
          </p:nvSpPr>
          <p:spPr>
            <a:xfrm>
              <a:off x="113720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1" name="Google Shape;111;p2"/>
            <p:cNvSpPr/>
            <p:nvPr/>
          </p:nvSpPr>
          <p:spPr>
            <a:xfrm>
              <a:off x="113720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2" name="Google Shape;112;p2"/>
            <p:cNvSpPr/>
            <p:nvPr/>
          </p:nvSpPr>
          <p:spPr>
            <a:xfrm>
              <a:off x="113720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3" name="Google Shape;113;p2"/>
            <p:cNvSpPr/>
            <p:nvPr/>
          </p:nvSpPr>
          <p:spPr>
            <a:xfrm>
              <a:off x="113720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4" name="Google Shape;114;p2"/>
            <p:cNvSpPr/>
            <p:nvPr/>
          </p:nvSpPr>
          <p:spPr>
            <a:xfrm>
              <a:off x="113720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5" name="Google Shape;115;p2"/>
            <p:cNvSpPr/>
            <p:nvPr/>
          </p:nvSpPr>
          <p:spPr>
            <a:xfrm>
              <a:off x="113720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6" name="Google Shape;116;p2"/>
            <p:cNvSpPr/>
            <p:nvPr/>
          </p:nvSpPr>
          <p:spPr>
            <a:xfrm>
              <a:off x="113720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7" name="Google Shape;117;p2"/>
            <p:cNvSpPr/>
            <p:nvPr/>
          </p:nvSpPr>
          <p:spPr>
            <a:xfrm>
              <a:off x="113720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8" name="Google Shape;118;p2"/>
            <p:cNvSpPr/>
            <p:nvPr/>
          </p:nvSpPr>
          <p:spPr>
            <a:xfrm>
              <a:off x="12877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9" name="Google Shape;119;p2"/>
            <p:cNvSpPr/>
            <p:nvPr/>
          </p:nvSpPr>
          <p:spPr>
            <a:xfrm>
              <a:off x="12877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0" name="Google Shape;120;p2"/>
            <p:cNvSpPr/>
            <p:nvPr/>
          </p:nvSpPr>
          <p:spPr>
            <a:xfrm>
              <a:off x="12877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1" name="Google Shape;121;p2"/>
            <p:cNvSpPr/>
            <p:nvPr/>
          </p:nvSpPr>
          <p:spPr>
            <a:xfrm>
              <a:off x="12877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2" name="Google Shape;122;p2"/>
            <p:cNvSpPr/>
            <p:nvPr/>
          </p:nvSpPr>
          <p:spPr>
            <a:xfrm>
              <a:off x="12877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3" name="Google Shape;123;p2"/>
            <p:cNvSpPr/>
            <p:nvPr/>
          </p:nvSpPr>
          <p:spPr>
            <a:xfrm>
              <a:off x="12877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4" name="Google Shape;124;p2"/>
            <p:cNvSpPr/>
            <p:nvPr/>
          </p:nvSpPr>
          <p:spPr>
            <a:xfrm>
              <a:off x="12877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5" name="Google Shape;125;p2"/>
            <p:cNvSpPr/>
            <p:nvPr/>
          </p:nvSpPr>
          <p:spPr>
            <a:xfrm>
              <a:off x="12877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6" name="Google Shape;126;p2"/>
            <p:cNvSpPr/>
            <p:nvPr/>
          </p:nvSpPr>
          <p:spPr>
            <a:xfrm>
              <a:off x="12877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7" name="Google Shape;127;p2"/>
            <p:cNvSpPr/>
            <p:nvPr/>
          </p:nvSpPr>
          <p:spPr>
            <a:xfrm>
              <a:off x="12877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8" name="Google Shape;128;p2"/>
            <p:cNvSpPr/>
            <p:nvPr/>
          </p:nvSpPr>
          <p:spPr>
            <a:xfrm>
              <a:off x="12877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9" name="Google Shape;129;p2"/>
            <p:cNvSpPr/>
            <p:nvPr/>
          </p:nvSpPr>
          <p:spPr>
            <a:xfrm>
              <a:off x="12877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0" name="Google Shape;130;p2"/>
            <p:cNvSpPr/>
            <p:nvPr/>
          </p:nvSpPr>
          <p:spPr>
            <a:xfrm>
              <a:off x="12877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1" name="Google Shape;131;p2"/>
            <p:cNvSpPr/>
            <p:nvPr/>
          </p:nvSpPr>
          <p:spPr>
            <a:xfrm>
              <a:off x="12877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2" name="Google Shape;132;p2"/>
            <p:cNvSpPr/>
            <p:nvPr/>
          </p:nvSpPr>
          <p:spPr>
            <a:xfrm>
              <a:off x="12877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3" name="Google Shape;133;p2"/>
            <p:cNvSpPr/>
            <p:nvPr/>
          </p:nvSpPr>
          <p:spPr>
            <a:xfrm>
              <a:off x="12877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4" name="Google Shape;134;p2"/>
            <p:cNvSpPr/>
            <p:nvPr/>
          </p:nvSpPr>
          <p:spPr>
            <a:xfrm>
              <a:off x="12877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5" name="Google Shape;135;p2"/>
            <p:cNvSpPr/>
            <p:nvPr/>
          </p:nvSpPr>
          <p:spPr>
            <a:xfrm>
              <a:off x="12877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6" name="Google Shape;136;p2"/>
            <p:cNvSpPr/>
            <p:nvPr/>
          </p:nvSpPr>
          <p:spPr>
            <a:xfrm>
              <a:off x="12877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7" name="Google Shape;137;p2"/>
            <p:cNvSpPr/>
            <p:nvPr/>
          </p:nvSpPr>
          <p:spPr>
            <a:xfrm>
              <a:off x="12877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8" name="Google Shape;138;p2"/>
            <p:cNvSpPr/>
            <p:nvPr/>
          </p:nvSpPr>
          <p:spPr>
            <a:xfrm>
              <a:off x="14382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9" name="Google Shape;139;p2"/>
            <p:cNvSpPr/>
            <p:nvPr/>
          </p:nvSpPr>
          <p:spPr>
            <a:xfrm>
              <a:off x="14382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0" name="Google Shape;140;p2"/>
            <p:cNvSpPr/>
            <p:nvPr/>
          </p:nvSpPr>
          <p:spPr>
            <a:xfrm>
              <a:off x="14382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1" name="Google Shape;141;p2"/>
            <p:cNvSpPr/>
            <p:nvPr/>
          </p:nvSpPr>
          <p:spPr>
            <a:xfrm>
              <a:off x="14382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2" name="Google Shape;142;p2"/>
            <p:cNvSpPr/>
            <p:nvPr/>
          </p:nvSpPr>
          <p:spPr>
            <a:xfrm>
              <a:off x="14382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3" name="Google Shape;143;p2"/>
            <p:cNvSpPr/>
            <p:nvPr/>
          </p:nvSpPr>
          <p:spPr>
            <a:xfrm>
              <a:off x="14382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4" name="Google Shape;144;p2"/>
            <p:cNvSpPr/>
            <p:nvPr/>
          </p:nvSpPr>
          <p:spPr>
            <a:xfrm>
              <a:off x="14382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5" name="Google Shape;145;p2"/>
            <p:cNvSpPr/>
            <p:nvPr/>
          </p:nvSpPr>
          <p:spPr>
            <a:xfrm>
              <a:off x="14382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6" name="Google Shape;146;p2"/>
            <p:cNvSpPr/>
            <p:nvPr/>
          </p:nvSpPr>
          <p:spPr>
            <a:xfrm>
              <a:off x="14382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7" name="Google Shape;147;p2"/>
            <p:cNvSpPr/>
            <p:nvPr/>
          </p:nvSpPr>
          <p:spPr>
            <a:xfrm>
              <a:off x="14382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8" name="Google Shape;148;p2"/>
            <p:cNvSpPr/>
            <p:nvPr/>
          </p:nvSpPr>
          <p:spPr>
            <a:xfrm>
              <a:off x="14382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9" name="Google Shape;149;p2"/>
            <p:cNvSpPr/>
            <p:nvPr/>
          </p:nvSpPr>
          <p:spPr>
            <a:xfrm>
              <a:off x="14382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0" name="Google Shape;150;p2"/>
            <p:cNvSpPr/>
            <p:nvPr/>
          </p:nvSpPr>
          <p:spPr>
            <a:xfrm>
              <a:off x="14382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1" name="Google Shape;151;p2"/>
            <p:cNvSpPr/>
            <p:nvPr/>
          </p:nvSpPr>
          <p:spPr>
            <a:xfrm>
              <a:off x="14382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2" name="Google Shape;152;p2"/>
            <p:cNvSpPr/>
            <p:nvPr/>
          </p:nvSpPr>
          <p:spPr>
            <a:xfrm>
              <a:off x="14382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3" name="Google Shape;153;p2"/>
            <p:cNvSpPr/>
            <p:nvPr/>
          </p:nvSpPr>
          <p:spPr>
            <a:xfrm>
              <a:off x="14382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4" name="Google Shape;154;p2"/>
            <p:cNvSpPr/>
            <p:nvPr/>
          </p:nvSpPr>
          <p:spPr>
            <a:xfrm>
              <a:off x="14382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5" name="Google Shape;155;p2"/>
            <p:cNvSpPr/>
            <p:nvPr/>
          </p:nvSpPr>
          <p:spPr>
            <a:xfrm>
              <a:off x="14382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6" name="Google Shape;156;p2"/>
            <p:cNvSpPr/>
            <p:nvPr/>
          </p:nvSpPr>
          <p:spPr>
            <a:xfrm>
              <a:off x="14382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7" name="Google Shape;157;p2"/>
            <p:cNvSpPr/>
            <p:nvPr/>
          </p:nvSpPr>
          <p:spPr>
            <a:xfrm>
              <a:off x="14382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8" name="Google Shape;158;p2"/>
            <p:cNvSpPr/>
            <p:nvPr/>
          </p:nvSpPr>
          <p:spPr>
            <a:xfrm>
              <a:off x="14382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9" name="Google Shape;159;p2"/>
            <p:cNvSpPr/>
            <p:nvPr/>
          </p:nvSpPr>
          <p:spPr>
            <a:xfrm>
              <a:off x="14382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0" name="Google Shape;160;p2"/>
            <p:cNvSpPr/>
            <p:nvPr/>
          </p:nvSpPr>
          <p:spPr>
            <a:xfrm>
              <a:off x="14382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1" name="Google Shape;161;p2"/>
            <p:cNvSpPr/>
            <p:nvPr/>
          </p:nvSpPr>
          <p:spPr>
            <a:xfrm>
              <a:off x="14382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2" name="Google Shape;162;p2"/>
            <p:cNvSpPr/>
            <p:nvPr/>
          </p:nvSpPr>
          <p:spPr>
            <a:xfrm>
              <a:off x="14382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3" name="Google Shape;163;p2"/>
            <p:cNvSpPr/>
            <p:nvPr/>
          </p:nvSpPr>
          <p:spPr>
            <a:xfrm>
              <a:off x="14382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4" name="Google Shape;164;p2"/>
            <p:cNvSpPr/>
            <p:nvPr/>
          </p:nvSpPr>
          <p:spPr>
            <a:xfrm>
              <a:off x="14382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5" name="Google Shape;165;p2"/>
            <p:cNvSpPr/>
            <p:nvPr/>
          </p:nvSpPr>
          <p:spPr>
            <a:xfrm>
              <a:off x="14382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6" name="Google Shape;166;p2"/>
            <p:cNvSpPr/>
            <p:nvPr/>
          </p:nvSpPr>
          <p:spPr>
            <a:xfrm>
              <a:off x="14382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7" name="Google Shape;167;p2"/>
            <p:cNvSpPr/>
            <p:nvPr/>
          </p:nvSpPr>
          <p:spPr>
            <a:xfrm>
              <a:off x="14382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8" name="Google Shape;168;p2"/>
            <p:cNvSpPr/>
            <p:nvPr/>
          </p:nvSpPr>
          <p:spPr>
            <a:xfrm>
              <a:off x="14382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9" name="Google Shape;169;p2"/>
            <p:cNvSpPr/>
            <p:nvPr/>
          </p:nvSpPr>
          <p:spPr>
            <a:xfrm>
              <a:off x="15887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0" name="Google Shape;170;p2"/>
            <p:cNvSpPr/>
            <p:nvPr/>
          </p:nvSpPr>
          <p:spPr>
            <a:xfrm>
              <a:off x="15887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1" name="Google Shape;171;p2"/>
            <p:cNvSpPr/>
            <p:nvPr/>
          </p:nvSpPr>
          <p:spPr>
            <a:xfrm>
              <a:off x="15887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2" name="Google Shape;172;p2"/>
            <p:cNvSpPr/>
            <p:nvPr/>
          </p:nvSpPr>
          <p:spPr>
            <a:xfrm>
              <a:off x="15887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3" name="Google Shape;173;p2"/>
            <p:cNvSpPr/>
            <p:nvPr/>
          </p:nvSpPr>
          <p:spPr>
            <a:xfrm>
              <a:off x="15887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4" name="Google Shape;174;p2"/>
            <p:cNvSpPr/>
            <p:nvPr/>
          </p:nvSpPr>
          <p:spPr>
            <a:xfrm>
              <a:off x="15887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5" name="Google Shape;175;p2"/>
            <p:cNvSpPr/>
            <p:nvPr/>
          </p:nvSpPr>
          <p:spPr>
            <a:xfrm>
              <a:off x="15887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6" name="Google Shape;176;p2"/>
            <p:cNvSpPr/>
            <p:nvPr/>
          </p:nvSpPr>
          <p:spPr>
            <a:xfrm>
              <a:off x="15887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7" name="Google Shape;177;p2"/>
            <p:cNvSpPr/>
            <p:nvPr/>
          </p:nvSpPr>
          <p:spPr>
            <a:xfrm>
              <a:off x="15887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8" name="Google Shape;178;p2"/>
            <p:cNvSpPr/>
            <p:nvPr/>
          </p:nvSpPr>
          <p:spPr>
            <a:xfrm>
              <a:off x="15887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9" name="Google Shape;179;p2"/>
            <p:cNvSpPr/>
            <p:nvPr/>
          </p:nvSpPr>
          <p:spPr>
            <a:xfrm>
              <a:off x="15887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0" name="Google Shape;180;p2"/>
            <p:cNvSpPr/>
            <p:nvPr/>
          </p:nvSpPr>
          <p:spPr>
            <a:xfrm>
              <a:off x="15887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1" name="Google Shape;181;p2"/>
            <p:cNvSpPr/>
            <p:nvPr/>
          </p:nvSpPr>
          <p:spPr>
            <a:xfrm>
              <a:off x="15887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2" name="Google Shape;182;p2"/>
            <p:cNvSpPr/>
            <p:nvPr/>
          </p:nvSpPr>
          <p:spPr>
            <a:xfrm>
              <a:off x="15887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3" name="Google Shape;183;p2"/>
            <p:cNvSpPr/>
            <p:nvPr/>
          </p:nvSpPr>
          <p:spPr>
            <a:xfrm>
              <a:off x="15887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4" name="Google Shape;184;p2"/>
            <p:cNvSpPr/>
            <p:nvPr/>
          </p:nvSpPr>
          <p:spPr>
            <a:xfrm>
              <a:off x="15887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5" name="Google Shape;185;p2"/>
            <p:cNvSpPr/>
            <p:nvPr/>
          </p:nvSpPr>
          <p:spPr>
            <a:xfrm>
              <a:off x="15887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6" name="Google Shape;186;p2"/>
            <p:cNvSpPr/>
            <p:nvPr/>
          </p:nvSpPr>
          <p:spPr>
            <a:xfrm>
              <a:off x="15887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7" name="Google Shape;187;p2"/>
            <p:cNvSpPr/>
            <p:nvPr/>
          </p:nvSpPr>
          <p:spPr>
            <a:xfrm>
              <a:off x="15887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8" name="Google Shape;188;p2"/>
            <p:cNvSpPr/>
            <p:nvPr/>
          </p:nvSpPr>
          <p:spPr>
            <a:xfrm>
              <a:off x="17392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9" name="Google Shape;189;p2"/>
            <p:cNvSpPr/>
            <p:nvPr/>
          </p:nvSpPr>
          <p:spPr>
            <a:xfrm>
              <a:off x="17392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0" name="Google Shape;190;p2"/>
            <p:cNvSpPr/>
            <p:nvPr/>
          </p:nvSpPr>
          <p:spPr>
            <a:xfrm>
              <a:off x="17392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1" name="Google Shape;191;p2"/>
            <p:cNvSpPr/>
            <p:nvPr/>
          </p:nvSpPr>
          <p:spPr>
            <a:xfrm>
              <a:off x="17392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2" name="Google Shape;192;p2"/>
            <p:cNvSpPr/>
            <p:nvPr/>
          </p:nvSpPr>
          <p:spPr>
            <a:xfrm>
              <a:off x="17392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3" name="Google Shape;193;p2"/>
            <p:cNvSpPr/>
            <p:nvPr/>
          </p:nvSpPr>
          <p:spPr>
            <a:xfrm>
              <a:off x="17392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4" name="Google Shape;194;p2"/>
            <p:cNvSpPr/>
            <p:nvPr/>
          </p:nvSpPr>
          <p:spPr>
            <a:xfrm>
              <a:off x="17392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5" name="Google Shape;195;p2"/>
            <p:cNvSpPr/>
            <p:nvPr/>
          </p:nvSpPr>
          <p:spPr>
            <a:xfrm>
              <a:off x="17392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6" name="Google Shape;196;p2"/>
            <p:cNvSpPr/>
            <p:nvPr/>
          </p:nvSpPr>
          <p:spPr>
            <a:xfrm>
              <a:off x="17392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7" name="Google Shape;197;p2"/>
            <p:cNvSpPr/>
            <p:nvPr/>
          </p:nvSpPr>
          <p:spPr>
            <a:xfrm>
              <a:off x="17392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8" name="Google Shape;198;p2"/>
            <p:cNvSpPr/>
            <p:nvPr/>
          </p:nvSpPr>
          <p:spPr>
            <a:xfrm>
              <a:off x="17392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9" name="Google Shape;199;p2"/>
            <p:cNvSpPr/>
            <p:nvPr/>
          </p:nvSpPr>
          <p:spPr>
            <a:xfrm>
              <a:off x="188975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0" name="Google Shape;200;p2"/>
            <p:cNvSpPr/>
            <p:nvPr/>
          </p:nvSpPr>
          <p:spPr>
            <a:xfrm>
              <a:off x="188975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1" name="Google Shape;201;p2"/>
            <p:cNvSpPr/>
            <p:nvPr/>
          </p:nvSpPr>
          <p:spPr>
            <a:xfrm>
              <a:off x="188975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2" name="Google Shape;202;p2"/>
            <p:cNvSpPr/>
            <p:nvPr/>
          </p:nvSpPr>
          <p:spPr>
            <a:xfrm>
              <a:off x="188975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3" name="Google Shape;203;p2"/>
            <p:cNvSpPr/>
            <p:nvPr/>
          </p:nvSpPr>
          <p:spPr>
            <a:xfrm>
              <a:off x="188975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4" name="Google Shape;204;p2"/>
            <p:cNvSpPr/>
            <p:nvPr/>
          </p:nvSpPr>
          <p:spPr>
            <a:xfrm>
              <a:off x="20402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5" name="Google Shape;205;p2"/>
            <p:cNvSpPr/>
            <p:nvPr/>
          </p:nvSpPr>
          <p:spPr>
            <a:xfrm>
              <a:off x="20402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6" name="Google Shape;206;p2"/>
            <p:cNvSpPr/>
            <p:nvPr/>
          </p:nvSpPr>
          <p:spPr>
            <a:xfrm>
              <a:off x="20402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7" name="Google Shape;207;p2"/>
            <p:cNvSpPr/>
            <p:nvPr/>
          </p:nvSpPr>
          <p:spPr>
            <a:xfrm>
              <a:off x="219077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8" name="Google Shape;208;p2"/>
            <p:cNvSpPr/>
            <p:nvPr/>
          </p:nvSpPr>
          <p:spPr>
            <a:xfrm>
              <a:off x="23413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9" name="Google Shape;209;p2"/>
            <p:cNvSpPr/>
            <p:nvPr/>
          </p:nvSpPr>
          <p:spPr>
            <a:xfrm>
              <a:off x="26423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0" name="Google Shape;210;p2"/>
            <p:cNvSpPr/>
            <p:nvPr/>
          </p:nvSpPr>
          <p:spPr>
            <a:xfrm>
              <a:off x="26423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1" name="Google Shape;211;p2"/>
            <p:cNvSpPr/>
            <p:nvPr/>
          </p:nvSpPr>
          <p:spPr>
            <a:xfrm>
              <a:off x="324435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pSp>
        <p:nvGrpSpPr>
          <p:cNvPr id="212" name="Google Shape;212;p2"/>
          <p:cNvGrpSpPr/>
          <p:nvPr/>
        </p:nvGrpSpPr>
        <p:grpSpPr>
          <a:xfrm rot="10800000">
            <a:off x="6367294" y="38264"/>
            <a:ext cx="2017554" cy="6781736"/>
            <a:chOff x="1588750" y="238125"/>
            <a:chExt cx="2078025" cy="5238750"/>
          </a:xfrm>
        </p:grpSpPr>
        <p:sp>
          <p:nvSpPr>
            <p:cNvPr id="213" name="Google Shape;213;p2"/>
            <p:cNvSpPr/>
            <p:nvPr/>
          </p:nvSpPr>
          <p:spPr>
            <a:xfrm>
              <a:off x="15887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4" name="Google Shape;214;p2"/>
            <p:cNvSpPr/>
            <p:nvPr/>
          </p:nvSpPr>
          <p:spPr>
            <a:xfrm>
              <a:off x="15887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5" name="Google Shape;215;p2"/>
            <p:cNvSpPr/>
            <p:nvPr/>
          </p:nvSpPr>
          <p:spPr>
            <a:xfrm>
              <a:off x="15887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6" name="Google Shape;216;p2"/>
            <p:cNvSpPr/>
            <p:nvPr/>
          </p:nvSpPr>
          <p:spPr>
            <a:xfrm>
              <a:off x="15887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7" name="Google Shape;217;p2"/>
            <p:cNvSpPr/>
            <p:nvPr/>
          </p:nvSpPr>
          <p:spPr>
            <a:xfrm>
              <a:off x="15887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8" name="Google Shape;218;p2"/>
            <p:cNvSpPr/>
            <p:nvPr/>
          </p:nvSpPr>
          <p:spPr>
            <a:xfrm>
              <a:off x="15887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9" name="Google Shape;219;p2"/>
            <p:cNvSpPr/>
            <p:nvPr/>
          </p:nvSpPr>
          <p:spPr>
            <a:xfrm>
              <a:off x="17392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0" name="Google Shape;220;p2"/>
            <p:cNvSpPr/>
            <p:nvPr/>
          </p:nvSpPr>
          <p:spPr>
            <a:xfrm>
              <a:off x="17392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1" name="Google Shape;221;p2"/>
            <p:cNvSpPr/>
            <p:nvPr/>
          </p:nvSpPr>
          <p:spPr>
            <a:xfrm>
              <a:off x="17392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2" name="Google Shape;222;p2"/>
            <p:cNvSpPr/>
            <p:nvPr/>
          </p:nvSpPr>
          <p:spPr>
            <a:xfrm>
              <a:off x="17392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3" name="Google Shape;223;p2"/>
            <p:cNvSpPr/>
            <p:nvPr/>
          </p:nvSpPr>
          <p:spPr>
            <a:xfrm>
              <a:off x="17392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4" name="Google Shape;224;p2"/>
            <p:cNvSpPr/>
            <p:nvPr/>
          </p:nvSpPr>
          <p:spPr>
            <a:xfrm>
              <a:off x="17392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5" name="Google Shape;225;p2"/>
            <p:cNvSpPr/>
            <p:nvPr/>
          </p:nvSpPr>
          <p:spPr>
            <a:xfrm>
              <a:off x="17392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6" name="Google Shape;226;p2"/>
            <p:cNvSpPr/>
            <p:nvPr/>
          </p:nvSpPr>
          <p:spPr>
            <a:xfrm>
              <a:off x="188975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7" name="Google Shape;227;p2"/>
            <p:cNvSpPr/>
            <p:nvPr/>
          </p:nvSpPr>
          <p:spPr>
            <a:xfrm>
              <a:off x="188975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8" name="Google Shape;228;p2"/>
            <p:cNvSpPr/>
            <p:nvPr/>
          </p:nvSpPr>
          <p:spPr>
            <a:xfrm>
              <a:off x="188975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9" name="Google Shape;229;p2"/>
            <p:cNvSpPr/>
            <p:nvPr/>
          </p:nvSpPr>
          <p:spPr>
            <a:xfrm>
              <a:off x="188975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0" name="Google Shape;230;p2"/>
            <p:cNvSpPr/>
            <p:nvPr/>
          </p:nvSpPr>
          <p:spPr>
            <a:xfrm>
              <a:off x="188975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1" name="Google Shape;231;p2"/>
            <p:cNvSpPr/>
            <p:nvPr/>
          </p:nvSpPr>
          <p:spPr>
            <a:xfrm>
              <a:off x="188975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2" name="Google Shape;232;p2"/>
            <p:cNvSpPr/>
            <p:nvPr/>
          </p:nvSpPr>
          <p:spPr>
            <a:xfrm>
              <a:off x="188975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3" name="Google Shape;233;p2"/>
            <p:cNvSpPr/>
            <p:nvPr/>
          </p:nvSpPr>
          <p:spPr>
            <a:xfrm>
              <a:off x="188975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4" name="Google Shape;234;p2"/>
            <p:cNvSpPr/>
            <p:nvPr/>
          </p:nvSpPr>
          <p:spPr>
            <a:xfrm>
              <a:off x="188975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5" name="Google Shape;235;p2"/>
            <p:cNvSpPr/>
            <p:nvPr/>
          </p:nvSpPr>
          <p:spPr>
            <a:xfrm>
              <a:off x="188975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6" name="Google Shape;236;p2"/>
            <p:cNvSpPr/>
            <p:nvPr/>
          </p:nvSpPr>
          <p:spPr>
            <a:xfrm>
              <a:off x="188975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7" name="Google Shape;237;p2"/>
            <p:cNvSpPr/>
            <p:nvPr/>
          </p:nvSpPr>
          <p:spPr>
            <a:xfrm>
              <a:off x="188975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8" name="Google Shape;238;p2"/>
            <p:cNvSpPr/>
            <p:nvPr/>
          </p:nvSpPr>
          <p:spPr>
            <a:xfrm>
              <a:off x="188975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9" name="Google Shape;239;p2"/>
            <p:cNvSpPr/>
            <p:nvPr/>
          </p:nvSpPr>
          <p:spPr>
            <a:xfrm>
              <a:off x="188975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0" name="Google Shape;240;p2"/>
            <p:cNvSpPr/>
            <p:nvPr/>
          </p:nvSpPr>
          <p:spPr>
            <a:xfrm>
              <a:off x="188975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1" name="Google Shape;241;p2"/>
            <p:cNvSpPr/>
            <p:nvPr/>
          </p:nvSpPr>
          <p:spPr>
            <a:xfrm>
              <a:off x="188975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2" name="Google Shape;242;p2"/>
            <p:cNvSpPr/>
            <p:nvPr/>
          </p:nvSpPr>
          <p:spPr>
            <a:xfrm>
              <a:off x="188975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3" name="Google Shape;243;p2"/>
            <p:cNvSpPr/>
            <p:nvPr/>
          </p:nvSpPr>
          <p:spPr>
            <a:xfrm>
              <a:off x="188975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4" name="Google Shape;244;p2"/>
            <p:cNvSpPr/>
            <p:nvPr/>
          </p:nvSpPr>
          <p:spPr>
            <a:xfrm>
              <a:off x="188975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5" name="Google Shape;245;p2"/>
            <p:cNvSpPr/>
            <p:nvPr/>
          </p:nvSpPr>
          <p:spPr>
            <a:xfrm>
              <a:off x="204027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6" name="Google Shape;246;p2"/>
            <p:cNvSpPr/>
            <p:nvPr/>
          </p:nvSpPr>
          <p:spPr>
            <a:xfrm>
              <a:off x="20402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7" name="Google Shape;247;p2"/>
            <p:cNvSpPr/>
            <p:nvPr/>
          </p:nvSpPr>
          <p:spPr>
            <a:xfrm>
              <a:off x="20402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8" name="Google Shape;248;p2"/>
            <p:cNvSpPr/>
            <p:nvPr/>
          </p:nvSpPr>
          <p:spPr>
            <a:xfrm>
              <a:off x="204027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9" name="Google Shape;249;p2"/>
            <p:cNvSpPr/>
            <p:nvPr/>
          </p:nvSpPr>
          <p:spPr>
            <a:xfrm>
              <a:off x="204027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0" name="Google Shape;250;p2"/>
            <p:cNvSpPr/>
            <p:nvPr/>
          </p:nvSpPr>
          <p:spPr>
            <a:xfrm>
              <a:off x="20402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1" name="Google Shape;251;p2"/>
            <p:cNvSpPr/>
            <p:nvPr/>
          </p:nvSpPr>
          <p:spPr>
            <a:xfrm>
              <a:off x="20402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2" name="Google Shape;252;p2"/>
            <p:cNvSpPr/>
            <p:nvPr/>
          </p:nvSpPr>
          <p:spPr>
            <a:xfrm>
              <a:off x="204027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3" name="Google Shape;253;p2"/>
            <p:cNvSpPr/>
            <p:nvPr/>
          </p:nvSpPr>
          <p:spPr>
            <a:xfrm>
              <a:off x="20402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4" name="Google Shape;254;p2"/>
            <p:cNvSpPr/>
            <p:nvPr/>
          </p:nvSpPr>
          <p:spPr>
            <a:xfrm>
              <a:off x="20402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5" name="Google Shape;255;p2"/>
            <p:cNvSpPr/>
            <p:nvPr/>
          </p:nvSpPr>
          <p:spPr>
            <a:xfrm>
              <a:off x="20402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6" name="Google Shape;256;p2"/>
            <p:cNvSpPr/>
            <p:nvPr/>
          </p:nvSpPr>
          <p:spPr>
            <a:xfrm>
              <a:off x="20402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7" name="Google Shape;257;p2"/>
            <p:cNvSpPr/>
            <p:nvPr/>
          </p:nvSpPr>
          <p:spPr>
            <a:xfrm>
              <a:off x="20402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8" name="Google Shape;258;p2"/>
            <p:cNvSpPr/>
            <p:nvPr/>
          </p:nvSpPr>
          <p:spPr>
            <a:xfrm>
              <a:off x="20402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9" name="Google Shape;259;p2"/>
            <p:cNvSpPr/>
            <p:nvPr/>
          </p:nvSpPr>
          <p:spPr>
            <a:xfrm>
              <a:off x="20402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0" name="Google Shape;260;p2"/>
            <p:cNvSpPr/>
            <p:nvPr/>
          </p:nvSpPr>
          <p:spPr>
            <a:xfrm>
              <a:off x="20402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1" name="Google Shape;261;p2"/>
            <p:cNvSpPr/>
            <p:nvPr/>
          </p:nvSpPr>
          <p:spPr>
            <a:xfrm>
              <a:off x="20402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2" name="Google Shape;262;p2"/>
            <p:cNvSpPr/>
            <p:nvPr/>
          </p:nvSpPr>
          <p:spPr>
            <a:xfrm>
              <a:off x="20402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3" name="Google Shape;263;p2"/>
            <p:cNvSpPr/>
            <p:nvPr/>
          </p:nvSpPr>
          <p:spPr>
            <a:xfrm>
              <a:off x="20402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4" name="Google Shape;264;p2"/>
            <p:cNvSpPr/>
            <p:nvPr/>
          </p:nvSpPr>
          <p:spPr>
            <a:xfrm>
              <a:off x="2190775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5" name="Google Shape;265;p2"/>
            <p:cNvSpPr/>
            <p:nvPr/>
          </p:nvSpPr>
          <p:spPr>
            <a:xfrm>
              <a:off x="2190775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6" name="Google Shape;266;p2"/>
            <p:cNvSpPr/>
            <p:nvPr/>
          </p:nvSpPr>
          <p:spPr>
            <a:xfrm>
              <a:off x="2190775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7" name="Google Shape;267;p2"/>
            <p:cNvSpPr/>
            <p:nvPr/>
          </p:nvSpPr>
          <p:spPr>
            <a:xfrm>
              <a:off x="2190775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8" name="Google Shape;268;p2"/>
            <p:cNvSpPr/>
            <p:nvPr/>
          </p:nvSpPr>
          <p:spPr>
            <a:xfrm>
              <a:off x="219077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9" name="Google Shape;269;p2"/>
            <p:cNvSpPr/>
            <p:nvPr/>
          </p:nvSpPr>
          <p:spPr>
            <a:xfrm>
              <a:off x="219077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0" name="Google Shape;270;p2"/>
            <p:cNvSpPr/>
            <p:nvPr/>
          </p:nvSpPr>
          <p:spPr>
            <a:xfrm>
              <a:off x="2190775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1" name="Google Shape;271;p2"/>
            <p:cNvSpPr/>
            <p:nvPr/>
          </p:nvSpPr>
          <p:spPr>
            <a:xfrm>
              <a:off x="2190775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2" name="Google Shape;272;p2"/>
            <p:cNvSpPr/>
            <p:nvPr/>
          </p:nvSpPr>
          <p:spPr>
            <a:xfrm>
              <a:off x="219077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3" name="Google Shape;273;p2"/>
            <p:cNvSpPr/>
            <p:nvPr/>
          </p:nvSpPr>
          <p:spPr>
            <a:xfrm>
              <a:off x="2190775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4" name="Google Shape;274;p2"/>
            <p:cNvSpPr/>
            <p:nvPr/>
          </p:nvSpPr>
          <p:spPr>
            <a:xfrm>
              <a:off x="219077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5" name="Google Shape;275;p2"/>
            <p:cNvSpPr/>
            <p:nvPr/>
          </p:nvSpPr>
          <p:spPr>
            <a:xfrm>
              <a:off x="2190775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6" name="Google Shape;276;p2"/>
            <p:cNvSpPr/>
            <p:nvPr/>
          </p:nvSpPr>
          <p:spPr>
            <a:xfrm>
              <a:off x="219077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7" name="Google Shape;277;p2"/>
            <p:cNvSpPr/>
            <p:nvPr/>
          </p:nvSpPr>
          <p:spPr>
            <a:xfrm>
              <a:off x="219077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8" name="Google Shape;278;p2"/>
            <p:cNvSpPr/>
            <p:nvPr/>
          </p:nvSpPr>
          <p:spPr>
            <a:xfrm>
              <a:off x="219077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9" name="Google Shape;279;p2"/>
            <p:cNvSpPr/>
            <p:nvPr/>
          </p:nvSpPr>
          <p:spPr>
            <a:xfrm>
              <a:off x="2190775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0" name="Google Shape;280;p2"/>
            <p:cNvSpPr/>
            <p:nvPr/>
          </p:nvSpPr>
          <p:spPr>
            <a:xfrm>
              <a:off x="219077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1" name="Google Shape;281;p2"/>
            <p:cNvSpPr/>
            <p:nvPr/>
          </p:nvSpPr>
          <p:spPr>
            <a:xfrm>
              <a:off x="219077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2" name="Google Shape;282;p2"/>
            <p:cNvSpPr/>
            <p:nvPr/>
          </p:nvSpPr>
          <p:spPr>
            <a:xfrm>
              <a:off x="2190775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3" name="Google Shape;283;p2"/>
            <p:cNvSpPr/>
            <p:nvPr/>
          </p:nvSpPr>
          <p:spPr>
            <a:xfrm>
              <a:off x="219077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4" name="Google Shape;284;p2"/>
            <p:cNvSpPr/>
            <p:nvPr/>
          </p:nvSpPr>
          <p:spPr>
            <a:xfrm>
              <a:off x="2190775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5" name="Google Shape;285;p2"/>
            <p:cNvSpPr/>
            <p:nvPr/>
          </p:nvSpPr>
          <p:spPr>
            <a:xfrm>
              <a:off x="2190775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6" name="Google Shape;286;p2"/>
            <p:cNvSpPr/>
            <p:nvPr/>
          </p:nvSpPr>
          <p:spPr>
            <a:xfrm>
              <a:off x="219077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7" name="Google Shape;287;p2"/>
            <p:cNvSpPr/>
            <p:nvPr/>
          </p:nvSpPr>
          <p:spPr>
            <a:xfrm>
              <a:off x="219077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8" name="Google Shape;288;p2"/>
            <p:cNvSpPr/>
            <p:nvPr/>
          </p:nvSpPr>
          <p:spPr>
            <a:xfrm>
              <a:off x="2190775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9" name="Google Shape;289;p2"/>
            <p:cNvSpPr/>
            <p:nvPr/>
          </p:nvSpPr>
          <p:spPr>
            <a:xfrm>
              <a:off x="234130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0" name="Google Shape;290;p2"/>
            <p:cNvSpPr/>
            <p:nvPr/>
          </p:nvSpPr>
          <p:spPr>
            <a:xfrm>
              <a:off x="23413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1" name="Google Shape;291;p2"/>
            <p:cNvSpPr/>
            <p:nvPr/>
          </p:nvSpPr>
          <p:spPr>
            <a:xfrm>
              <a:off x="23413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2" name="Google Shape;292;p2"/>
            <p:cNvSpPr/>
            <p:nvPr/>
          </p:nvSpPr>
          <p:spPr>
            <a:xfrm>
              <a:off x="23413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3" name="Google Shape;293;p2"/>
            <p:cNvSpPr/>
            <p:nvPr/>
          </p:nvSpPr>
          <p:spPr>
            <a:xfrm>
              <a:off x="23413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4" name="Google Shape;294;p2"/>
            <p:cNvSpPr/>
            <p:nvPr/>
          </p:nvSpPr>
          <p:spPr>
            <a:xfrm>
              <a:off x="23413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5" name="Google Shape;295;p2"/>
            <p:cNvSpPr/>
            <p:nvPr/>
          </p:nvSpPr>
          <p:spPr>
            <a:xfrm>
              <a:off x="23413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6" name="Google Shape;296;p2"/>
            <p:cNvSpPr/>
            <p:nvPr/>
          </p:nvSpPr>
          <p:spPr>
            <a:xfrm>
              <a:off x="23413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7" name="Google Shape;297;p2"/>
            <p:cNvSpPr/>
            <p:nvPr/>
          </p:nvSpPr>
          <p:spPr>
            <a:xfrm>
              <a:off x="23413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8" name="Google Shape;298;p2"/>
            <p:cNvSpPr/>
            <p:nvPr/>
          </p:nvSpPr>
          <p:spPr>
            <a:xfrm>
              <a:off x="23413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9" name="Google Shape;299;p2"/>
            <p:cNvSpPr/>
            <p:nvPr/>
          </p:nvSpPr>
          <p:spPr>
            <a:xfrm>
              <a:off x="23413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0" name="Google Shape;300;p2"/>
            <p:cNvSpPr/>
            <p:nvPr/>
          </p:nvSpPr>
          <p:spPr>
            <a:xfrm>
              <a:off x="23413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1" name="Google Shape;301;p2"/>
            <p:cNvSpPr/>
            <p:nvPr/>
          </p:nvSpPr>
          <p:spPr>
            <a:xfrm>
              <a:off x="23413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2" name="Google Shape;302;p2"/>
            <p:cNvSpPr/>
            <p:nvPr/>
          </p:nvSpPr>
          <p:spPr>
            <a:xfrm>
              <a:off x="23413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3" name="Google Shape;303;p2"/>
            <p:cNvSpPr/>
            <p:nvPr/>
          </p:nvSpPr>
          <p:spPr>
            <a:xfrm>
              <a:off x="23413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4" name="Google Shape;304;p2"/>
            <p:cNvSpPr/>
            <p:nvPr/>
          </p:nvSpPr>
          <p:spPr>
            <a:xfrm>
              <a:off x="234130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5" name="Google Shape;305;p2"/>
            <p:cNvSpPr/>
            <p:nvPr/>
          </p:nvSpPr>
          <p:spPr>
            <a:xfrm>
              <a:off x="23413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6" name="Google Shape;306;p2"/>
            <p:cNvSpPr/>
            <p:nvPr/>
          </p:nvSpPr>
          <p:spPr>
            <a:xfrm>
              <a:off x="23413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7" name="Google Shape;307;p2"/>
            <p:cNvSpPr/>
            <p:nvPr/>
          </p:nvSpPr>
          <p:spPr>
            <a:xfrm>
              <a:off x="23413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8" name="Google Shape;308;p2"/>
            <p:cNvSpPr/>
            <p:nvPr/>
          </p:nvSpPr>
          <p:spPr>
            <a:xfrm>
              <a:off x="23413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9" name="Google Shape;309;p2"/>
            <p:cNvSpPr/>
            <p:nvPr/>
          </p:nvSpPr>
          <p:spPr>
            <a:xfrm>
              <a:off x="23413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0" name="Google Shape;310;p2"/>
            <p:cNvSpPr/>
            <p:nvPr/>
          </p:nvSpPr>
          <p:spPr>
            <a:xfrm>
              <a:off x="23413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1" name="Google Shape;311;p2"/>
            <p:cNvSpPr/>
            <p:nvPr/>
          </p:nvSpPr>
          <p:spPr>
            <a:xfrm>
              <a:off x="23413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2" name="Google Shape;312;p2"/>
            <p:cNvSpPr/>
            <p:nvPr/>
          </p:nvSpPr>
          <p:spPr>
            <a:xfrm>
              <a:off x="23413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3" name="Google Shape;313;p2"/>
            <p:cNvSpPr/>
            <p:nvPr/>
          </p:nvSpPr>
          <p:spPr>
            <a:xfrm>
              <a:off x="23413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4" name="Google Shape;314;p2"/>
            <p:cNvSpPr/>
            <p:nvPr/>
          </p:nvSpPr>
          <p:spPr>
            <a:xfrm>
              <a:off x="23413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5" name="Google Shape;315;p2"/>
            <p:cNvSpPr/>
            <p:nvPr/>
          </p:nvSpPr>
          <p:spPr>
            <a:xfrm>
              <a:off x="24918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6" name="Google Shape;316;p2"/>
            <p:cNvSpPr/>
            <p:nvPr/>
          </p:nvSpPr>
          <p:spPr>
            <a:xfrm>
              <a:off x="24918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7" name="Google Shape;317;p2"/>
            <p:cNvSpPr/>
            <p:nvPr/>
          </p:nvSpPr>
          <p:spPr>
            <a:xfrm>
              <a:off x="24918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8" name="Google Shape;318;p2"/>
            <p:cNvSpPr/>
            <p:nvPr/>
          </p:nvSpPr>
          <p:spPr>
            <a:xfrm>
              <a:off x="24918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9" name="Google Shape;319;p2"/>
            <p:cNvSpPr/>
            <p:nvPr/>
          </p:nvSpPr>
          <p:spPr>
            <a:xfrm>
              <a:off x="24918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0" name="Google Shape;320;p2"/>
            <p:cNvSpPr/>
            <p:nvPr/>
          </p:nvSpPr>
          <p:spPr>
            <a:xfrm>
              <a:off x="24918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1" name="Google Shape;321;p2"/>
            <p:cNvSpPr/>
            <p:nvPr/>
          </p:nvSpPr>
          <p:spPr>
            <a:xfrm>
              <a:off x="24918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2" name="Google Shape;322;p2"/>
            <p:cNvSpPr/>
            <p:nvPr/>
          </p:nvSpPr>
          <p:spPr>
            <a:xfrm>
              <a:off x="24918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3" name="Google Shape;323;p2"/>
            <p:cNvSpPr/>
            <p:nvPr/>
          </p:nvSpPr>
          <p:spPr>
            <a:xfrm>
              <a:off x="24918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4" name="Google Shape;324;p2"/>
            <p:cNvSpPr/>
            <p:nvPr/>
          </p:nvSpPr>
          <p:spPr>
            <a:xfrm>
              <a:off x="24918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5" name="Google Shape;325;p2"/>
            <p:cNvSpPr/>
            <p:nvPr/>
          </p:nvSpPr>
          <p:spPr>
            <a:xfrm>
              <a:off x="24918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6" name="Google Shape;326;p2"/>
            <p:cNvSpPr/>
            <p:nvPr/>
          </p:nvSpPr>
          <p:spPr>
            <a:xfrm>
              <a:off x="24918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7" name="Google Shape;327;p2"/>
            <p:cNvSpPr/>
            <p:nvPr/>
          </p:nvSpPr>
          <p:spPr>
            <a:xfrm>
              <a:off x="24918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8" name="Google Shape;328;p2"/>
            <p:cNvSpPr/>
            <p:nvPr/>
          </p:nvSpPr>
          <p:spPr>
            <a:xfrm>
              <a:off x="24918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9" name="Google Shape;329;p2"/>
            <p:cNvSpPr/>
            <p:nvPr/>
          </p:nvSpPr>
          <p:spPr>
            <a:xfrm>
              <a:off x="24918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0" name="Google Shape;330;p2"/>
            <p:cNvSpPr/>
            <p:nvPr/>
          </p:nvSpPr>
          <p:spPr>
            <a:xfrm>
              <a:off x="24918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1" name="Google Shape;331;p2"/>
            <p:cNvSpPr/>
            <p:nvPr/>
          </p:nvSpPr>
          <p:spPr>
            <a:xfrm>
              <a:off x="24918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2" name="Google Shape;332;p2"/>
            <p:cNvSpPr/>
            <p:nvPr/>
          </p:nvSpPr>
          <p:spPr>
            <a:xfrm>
              <a:off x="24918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3" name="Google Shape;333;p2"/>
            <p:cNvSpPr/>
            <p:nvPr/>
          </p:nvSpPr>
          <p:spPr>
            <a:xfrm>
              <a:off x="24918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4" name="Google Shape;334;p2"/>
            <p:cNvSpPr/>
            <p:nvPr/>
          </p:nvSpPr>
          <p:spPr>
            <a:xfrm>
              <a:off x="24918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5" name="Google Shape;335;p2"/>
            <p:cNvSpPr/>
            <p:nvPr/>
          </p:nvSpPr>
          <p:spPr>
            <a:xfrm>
              <a:off x="24918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6" name="Google Shape;336;p2"/>
            <p:cNvSpPr/>
            <p:nvPr/>
          </p:nvSpPr>
          <p:spPr>
            <a:xfrm>
              <a:off x="24918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7" name="Google Shape;337;p2"/>
            <p:cNvSpPr/>
            <p:nvPr/>
          </p:nvSpPr>
          <p:spPr>
            <a:xfrm>
              <a:off x="24918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8" name="Google Shape;338;p2"/>
            <p:cNvSpPr/>
            <p:nvPr/>
          </p:nvSpPr>
          <p:spPr>
            <a:xfrm>
              <a:off x="24918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9" name="Google Shape;339;p2"/>
            <p:cNvSpPr/>
            <p:nvPr/>
          </p:nvSpPr>
          <p:spPr>
            <a:xfrm>
              <a:off x="24918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0" name="Google Shape;340;p2"/>
            <p:cNvSpPr/>
            <p:nvPr/>
          </p:nvSpPr>
          <p:spPr>
            <a:xfrm>
              <a:off x="26423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1" name="Google Shape;341;p2"/>
            <p:cNvSpPr/>
            <p:nvPr/>
          </p:nvSpPr>
          <p:spPr>
            <a:xfrm>
              <a:off x="26423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2" name="Google Shape;342;p2"/>
            <p:cNvSpPr/>
            <p:nvPr/>
          </p:nvSpPr>
          <p:spPr>
            <a:xfrm>
              <a:off x="26423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3" name="Google Shape;343;p2"/>
            <p:cNvSpPr/>
            <p:nvPr/>
          </p:nvSpPr>
          <p:spPr>
            <a:xfrm>
              <a:off x="26423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4" name="Google Shape;344;p2"/>
            <p:cNvSpPr/>
            <p:nvPr/>
          </p:nvSpPr>
          <p:spPr>
            <a:xfrm>
              <a:off x="26423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5" name="Google Shape;345;p2"/>
            <p:cNvSpPr/>
            <p:nvPr/>
          </p:nvSpPr>
          <p:spPr>
            <a:xfrm>
              <a:off x="26423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6" name="Google Shape;346;p2"/>
            <p:cNvSpPr/>
            <p:nvPr/>
          </p:nvSpPr>
          <p:spPr>
            <a:xfrm>
              <a:off x="26423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7" name="Google Shape;347;p2"/>
            <p:cNvSpPr/>
            <p:nvPr/>
          </p:nvSpPr>
          <p:spPr>
            <a:xfrm>
              <a:off x="26423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8" name="Google Shape;348;p2"/>
            <p:cNvSpPr/>
            <p:nvPr/>
          </p:nvSpPr>
          <p:spPr>
            <a:xfrm>
              <a:off x="26423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9" name="Google Shape;349;p2"/>
            <p:cNvSpPr/>
            <p:nvPr/>
          </p:nvSpPr>
          <p:spPr>
            <a:xfrm>
              <a:off x="26423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0" name="Google Shape;350;p2"/>
            <p:cNvSpPr/>
            <p:nvPr/>
          </p:nvSpPr>
          <p:spPr>
            <a:xfrm>
              <a:off x="26423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1" name="Google Shape;351;p2"/>
            <p:cNvSpPr/>
            <p:nvPr/>
          </p:nvSpPr>
          <p:spPr>
            <a:xfrm>
              <a:off x="26423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2" name="Google Shape;352;p2"/>
            <p:cNvSpPr/>
            <p:nvPr/>
          </p:nvSpPr>
          <p:spPr>
            <a:xfrm>
              <a:off x="26423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3" name="Google Shape;353;p2"/>
            <p:cNvSpPr/>
            <p:nvPr/>
          </p:nvSpPr>
          <p:spPr>
            <a:xfrm>
              <a:off x="26423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4" name="Google Shape;354;p2"/>
            <p:cNvSpPr/>
            <p:nvPr/>
          </p:nvSpPr>
          <p:spPr>
            <a:xfrm>
              <a:off x="26423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5" name="Google Shape;355;p2"/>
            <p:cNvSpPr/>
            <p:nvPr/>
          </p:nvSpPr>
          <p:spPr>
            <a:xfrm>
              <a:off x="26423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6" name="Google Shape;356;p2"/>
            <p:cNvSpPr/>
            <p:nvPr/>
          </p:nvSpPr>
          <p:spPr>
            <a:xfrm>
              <a:off x="26423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7" name="Google Shape;357;p2"/>
            <p:cNvSpPr/>
            <p:nvPr/>
          </p:nvSpPr>
          <p:spPr>
            <a:xfrm>
              <a:off x="26423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8" name="Google Shape;358;p2"/>
            <p:cNvSpPr/>
            <p:nvPr/>
          </p:nvSpPr>
          <p:spPr>
            <a:xfrm>
              <a:off x="26423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9" name="Google Shape;359;p2"/>
            <p:cNvSpPr/>
            <p:nvPr/>
          </p:nvSpPr>
          <p:spPr>
            <a:xfrm>
              <a:off x="26423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0" name="Google Shape;360;p2"/>
            <p:cNvSpPr/>
            <p:nvPr/>
          </p:nvSpPr>
          <p:spPr>
            <a:xfrm>
              <a:off x="27928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1" name="Google Shape;361;p2"/>
            <p:cNvSpPr/>
            <p:nvPr/>
          </p:nvSpPr>
          <p:spPr>
            <a:xfrm>
              <a:off x="27928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2" name="Google Shape;362;p2"/>
            <p:cNvSpPr/>
            <p:nvPr/>
          </p:nvSpPr>
          <p:spPr>
            <a:xfrm>
              <a:off x="27928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3" name="Google Shape;363;p2"/>
            <p:cNvSpPr/>
            <p:nvPr/>
          </p:nvSpPr>
          <p:spPr>
            <a:xfrm>
              <a:off x="27928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4" name="Google Shape;364;p2"/>
            <p:cNvSpPr/>
            <p:nvPr/>
          </p:nvSpPr>
          <p:spPr>
            <a:xfrm>
              <a:off x="27928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5" name="Google Shape;365;p2"/>
            <p:cNvSpPr/>
            <p:nvPr/>
          </p:nvSpPr>
          <p:spPr>
            <a:xfrm>
              <a:off x="27928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6" name="Google Shape;366;p2"/>
            <p:cNvSpPr/>
            <p:nvPr/>
          </p:nvSpPr>
          <p:spPr>
            <a:xfrm>
              <a:off x="27928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7" name="Google Shape;367;p2"/>
            <p:cNvSpPr/>
            <p:nvPr/>
          </p:nvSpPr>
          <p:spPr>
            <a:xfrm>
              <a:off x="27928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8" name="Google Shape;368;p2"/>
            <p:cNvSpPr/>
            <p:nvPr/>
          </p:nvSpPr>
          <p:spPr>
            <a:xfrm>
              <a:off x="27928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9" name="Google Shape;369;p2"/>
            <p:cNvSpPr/>
            <p:nvPr/>
          </p:nvSpPr>
          <p:spPr>
            <a:xfrm>
              <a:off x="27928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0" name="Google Shape;370;p2"/>
            <p:cNvSpPr/>
            <p:nvPr/>
          </p:nvSpPr>
          <p:spPr>
            <a:xfrm>
              <a:off x="27928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1" name="Google Shape;371;p2"/>
            <p:cNvSpPr/>
            <p:nvPr/>
          </p:nvSpPr>
          <p:spPr>
            <a:xfrm>
              <a:off x="27928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2" name="Google Shape;372;p2"/>
            <p:cNvSpPr/>
            <p:nvPr/>
          </p:nvSpPr>
          <p:spPr>
            <a:xfrm>
              <a:off x="27928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3" name="Google Shape;373;p2"/>
            <p:cNvSpPr/>
            <p:nvPr/>
          </p:nvSpPr>
          <p:spPr>
            <a:xfrm>
              <a:off x="27928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4" name="Google Shape;374;p2"/>
            <p:cNvSpPr/>
            <p:nvPr/>
          </p:nvSpPr>
          <p:spPr>
            <a:xfrm>
              <a:off x="27928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5" name="Google Shape;375;p2"/>
            <p:cNvSpPr/>
            <p:nvPr/>
          </p:nvSpPr>
          <p:spPr>
            <a:xfrm>
              <a:off x="27928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6" name="Google Shape;376;p2"/>
            <p:cNvSpPr/>
            <p:nvPr/>
          </p:nvSpPr>
          <p:spPr>
            <a:xfrm>
              <a:off x="27928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7" name="Google Shape;377;p2"/>
            <p:cNvSpPr/>
            <p:nvPr/>
          </p:nvSpPr>
          <p:spPr>
            <a:xfrm>
              <a:off x="27928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8" name="Google Shape;378;p2"/>
            <p:cNvSpPr/>
            <p:nvPr/>
          </p:nvSpPr>
          <p:spPr>
            <a:xfrm>
              <a:off x="294332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9" name="Google Shape;379;p2"/>
            <p:cNvSpPr/>
            <p:nvPr/>
          </p:nvSpPr>
          <p:spPr>
            <a:xfrm>
              <a:off x="294332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80" name="Google Shape;380;p2"/>
            <p:cNvSpPr/>
            <p:nvPr/>
          </p:nvSpPr>
          <p:spPr>
            <a:xfrm>
              <a:off x="294332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81" name="Google Shape;381;p2"/>
            <p:cNvSpPr/>
            <p:nvPr/>
          </p:nvSpPr>
          <p:spPr>
            <a:xfrm>
              <a:off x="294332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82" name="Google Shape;382;p2"/>
            <p:cNvSpPr/>
            <p:nvPr/>
          </p:nvSpPr>
          <p:spPr>
            <a:xfrm>
              <a:off x="294332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83" name="Google Shape;383;p2"/>
            <p:cNvSpPr/>
            <p:nvPr/>
          </p:nvSpPr>
          <p:spPr>
            <a:xfrm>
              <a:off x="294332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84" name="Google Shape;384;p2"/>
            <p:cNvSpPr/>
            <p:nvPr/>
          </p:nvSpPr>
          <p:spPr>
            <a:xfrm>
              <a:off x="294332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85" name="Google Shape;385;p2"/>
            <p:cNvSpPr/>
            <p:nvPr/>
          </p:nvSpPr>
          <p:spPr>
            <a:xfrm>
              <a:off x="294332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86" name="Google Shape;386;p2"/>
            <p:cNvSpPr/>
            <p:nvPr/>
          </p:nvSpPr>
          <p:spPr>
            <a:xfrm>
              <a:off x="294332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87" name="Google Shape;387;p2"/>
            <p:cNvSpPr/>
            <p:nvPr/>
          </p:nvSpPr>
          <p:spPr>
            <a:xfrm>
              <a:off x="294332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88" name="Google Shape;388;p2"/>
            <p:cNvSpPr/>
            <p:nvPr/>
          </p:nvSpPr>
          <p:spPr>
            <a:xfrm>
              <a:off x="294332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89" name="Google Shape;389;p2"/>
            <p:cNvSpPr/>
            <p:nvPr/>
          </p:nvSpPr>
          <p:spPr>
            <a:xfrm>
              <a:off x="294332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90" name="Google Shape;390;p2"/>
            <p:cNvSpPr/>
            <p:nvPr/>
          </p:nvSpPr>
          <p:spPr>
            <a:xfrm>
              <a:off x="294332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91" name="Google Shape;391;p2"/>
            <p:cNvSpPr/>
            <p:nvPr/>
          </p:nvSpPr>
          <p:spPr>
            <a:xfrm>
              <a:off x="294332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92" name="Google Shape;392;p2"/>
            <p:cNvSpPr/>
            <p:nvPr/>
          </p:nvSpPr>
          <p:spPr>
            <a:xfrm>
              <a:off x="294332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93" name="Google Shape;393;p2"/>
            <p:cNvSpPr/>
            <p:nvPr/>
          </p:nvSpPr>
          <p:spPr>
            <a:xfrm>
              <a:off x="294332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94" name="Google Shape;394;p2"/>
            <p:cNvSpPr/>
            <p:nvPr/>
          </p:nvSpPr>
          <p:spPr>
            <a:xfrm>
              <a:off x="294332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95" name="Google Shape;395;p2"/>
            <p:cNvSpPr/>
            <p:nvPr/>
          </p:nvSpPr>
          <p:spPr>
            <a:xfrm>
              <a:off x="294332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96" name="Google Shape;396;p2"/>
            <p:cNvSpPr/>
            <p:nvPr/>
          </p:nvSpPr>
          <p:spPr>
            <a:xfrm>
              <a:off x="30938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97" name="Google Shape;397;p2"/>
            <p:cNvSpPr/>
            <p:nvPr/>
          </p:nvSpPr>
          <p:spPr>
            <a:xfrm>
              <a:off x="30938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98" name="Google Shape;398;p2"/>
            <p:cNvSpPr/>
            <p:nvPr/>
          </p:nvSpPr>
          <p:spPr>
            <a:xfrm>
              <a:off x="30938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99" name="Google Shape;399;p2"/>
            <p:cNvSpPr/>
            <p:nvPr/>
          </p:nvSpPr>
          <p:spPr>
            <a:xfrm>
              <a:off x="30938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00" name="Google Shape;400;p2"/>
            <p:cNvSpPr/>
            <p:nvPr/>
          </p:nvSpPr>
          <p:spPr>
            <a:xfrm>
              <a:off x="30938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01" name="Google Shape;401;p2"/>
            <p:cNvSpPr/>
            <p:nvPr/>
          </p:nvSpPr>
          <p:spPr>
            <a:xfrm>
              <a:off x="30938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02" name="Google Shape;402;p2"/>
            <p:cNvSpPr/>
            <p:nvPr/>
          </p:nvSpPr>
          <p:spPr>
            <a:xfrm>
              <a:off x="30938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03" name="Google Shape;403;p2"/>
            <p:cNvSpPr/>
            <p:nvPr/>
          </p:nvSpPr>
          <p:spPr>
            <a:xfrm>
              <a:off x="30938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04" name="Google Shape;404;p2"/>
            <p:cNvSpPr/>
            <p:nvPr/>
          </p:nvSpPr>
          <p:spPr>
            <a:xfrm>
              <a:off x="30938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05" name="Google Shape;405;p2"/>
            <p:cNvSpPr/>
            <p:nvPr/>
          </p:nvSpPr>
          <p:spPr>
            <a:xfrm>
              <a:off x="324435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06" name="Google Shape;406;p2"/>
            <p:cNvSpPr/>
            <p:nvPr/>
          </p:nvSpPr>
          <p:spPr>
            <a:xfrm>
              <a:off x="324435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07" name="Google Shape;407;p2"/>
            <p:cNvSpPr/>
            <p:nvPr/>
          </p:nvSpPr>
          <p:spPr>
            <a:xfrm>
              <a:off x="324435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08" name="Google Shape;408;p2"/>
            <p:cNvSpPr/>
            <p:nvPr/>
          </p:nvSpPr>
          <p:spPr>
            <a:xfrm>
              <a:off x="324435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09" name="Google Shape;409;p2"/>
            <p:cNvSpPr/>
            <p:nvPr/>
          </p:nvSpPr>
          <p:spPr>
            <a:xfrm>
              <a:off x="324435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10" name="Google Shape;410;p2"/>
            <p:cNvSpPr/>
            <p:nvPr/>
          </p:nvSpPr>
          <p:spPr>
            <a:xfrm>
              <a:off x="324435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11" name="Google Shape;411;p2"/>
            <p:cNvSpPr/>
            <p:nvPr/>
          </p:nvSpPr>
          <p:spPr>
            <a:xfrm>
              <a:off x="324435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12" name="Google Shape;412;p2"/>
            <p:cNvSpPr/>
            <p:nvPr/>
          </p:nvSpPr>
          <p:spPr>
            <a:xfrm>
              <a:off x="324435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13" name="Google Shape;413;p2"/>
            <p:cNvSpPr/>
            <p:nvPr/>
          </p:nvSpPr>
          <p:spPr>
            <a:xfrm>
              <a:off x="33948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14" name="Google Shape;414;p2"/>
            <p:cNvSpPr/>
            <p:nvPr/>
          </p:nvSpPr>
          <p:spPr>
            <a:xfrm>
              <a:off x="33948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15" name="Google Shape;415;p2"/>
            <p:cNvSpPr/>
            <p:nvPr/>
          </p:nvSpPr>
          <p:spPr>
            <a:xfrm>
              <a:off x="33948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16" name="Google Shape;416;p2"/>
            <p:cNvSpPr/>
            <p:nvPr/>
          </p:nvSpPr>
          <p:spPr>
            <a:xfrm>
              <a:off x="33948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17" name="Google Shape;417;p2"/>
            <p:cNvSpPr/>
            <p:nvPr/>
          </p:nvSpPr>
          <p:spPr>
            <a:xfrm>
              <a:off x="33948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18" name="Google Shape;418;p2"/>
            <p:cNvSpPr/>
            <p:nvPr/>
          </p:nvSpPr>
          <p:spPr>
            <a:xfrm>
              <a:off x="33948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19" name="Google Shape;419;p2"/>
            <p:cNvSpPr/>
            <p:nvPr/>
          </p:nvSpPr>
          <p:spPr>
            <a:xfrm>
              <a:off x="35453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20" name="Google Shape;420;p2"/>
            <p:cNvSpPr/>
            <p:nvPr/>
          </p:nvSpPr>
          <p:spPr>
            <a:xfrm>
              <a:off x="35453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21" name="Google Shape;421;p2"/>
            <p:cNvSpPr/>
            <p:nvPr/>
          </p:nvSpPr>
          <p:spPr>
            <a:xfrm>
              <a:off x="35453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pSp>
        <p:nvGrpSpPr>
          <p:cNvPr id="422" name="Google Shape;422;p2"/>
          <p:cNvGrpSpPr/>
          <p:nvPr/>
        </p:nvGrpSpPr>
        <p:grpSpPr>
          <a:xfrm rot="10800000">
            <a:off x="6367294" y="38264"/>
            <a:ext cx="2309820" cy="6781736"/>
            <a:chOff x="1287725" y="238125"/>
            <a:chExt cx="2379050" cy="5238750"/>
          </a:xfrm>
        </p:grpSpPr>
        <p:sp>
          <p:nvSpPr>
            <p:cNvPr id="423" name="Google Shape;423;p2"/>
            <p:cNvSpPr/>
            <p:nvPr/>
          </p:nvSpPr>
          <p:spPr>
            <a:xfrm>
              <a:off x="12877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24" name="Google Shape;424;p2"/>
            <p:cNvSpPr/>
            <p:nvPr/>
          </p:nvSpPr>
          <p:spPr>
            <a:xfrm>
              <a:off x="12877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25" name="Google Shape;425;p2"/>
            <p:cNvSpPr/>
            <p:nvPr/>
          </p:nvSpPr>
          <p:spPr>
            <a:xfrm>
              <a:off x="12877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26" name="Google Shape;426;p2"/>
            <p:cNvSpPr/>
            <p:nvPr/>
          </p:nvSpPr>
          <p:spPr>
            <a:xfrm>
              <a:off x="12877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27" name="Google Shape;427;p2"/>
            <p:cNvSpPr/>
            <p:nvPr/>
          </p:nvSpPr>
          <p:spPr>
            <a:xfrm>
              <a:off x="12877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28" name="Google Shape;428;p2"/>
            <p:cNvSpPr/>
            <p:nvPr/>
          </p:nvSpPr>
          <p:spPr>
            <a:xfrm>
              <a:off x="12877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29" name="Google Shape;429;p2"/>
            <p:cNvSpPr/>
            <p:nvPr/>
          </p:nvSpPr>
          <p:spPr>
            <a:xfrm>
              <a:off x="12877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30" name="Google Shape;430;p2"/>
            <p:cNvSpPr/>
            <p:nvPr/>
          </p:nvSpPr>
          <p:spPr>
            <a:xfrm>
              <a:off x="12877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31" name="Google Shape;431;p2"/>
            <p:cNvSpPr/>
            <p:nvPr/>
          </p:nvSpPr>
          <p:spPr>
            <a:xfrm>
              <a:off x="12877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32" name="Google Shape;432;p2"/>
            <p:cNvSpPr/>
            <p:nvPr/>
          </p:nvSpPr>
          <p:spPr>
            <a:xfrm>
              <a:off x="12877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33" name="Google Shape;433;p2"/>
            <p:cNvSpPr/>
            <p:nvPr/>
          </p:nvSpPr>
          <p:spPr>
            <a:xfrm>
              <a:off x="12877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34" name="Google Shape;434;p2"/>
            <p:cNvSpPr/>
            <p:nvPr/>
          </p:nvSpPr>
          <p:spPr>
            <a:xfrm>
              <a:off x="12877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35" name="Google Shape;435;p2"/>
            <p:cNvSpPr/>
            <p:nvPr/>
          </p:nvSpPr>
          <p:spPr>
            <a:xfrm>
              <a:off x="12877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36" name="Google Shape;436;p2"/>
            <p:cNvSpPr/>
            <p:nvPr/>
          </p:nvSpPr>
          <p:spPr>
            <a:xfrm>
              <a:off x="12877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37" name="Google Shape;437;p2"/>
            <p:cNvSpPr/>
            <p:nvPr/>
          </p:nvSpPr>
          <p:spPr>
            <a:xfrm>
              <a:off x="12877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38" name="Google Shape;438;p2"/>
            <p:cNvSpPr/>
            <p:nvPr/>
          </p:nvSpPr>
          <p:spPr>
            <a:xfrm>
              <a:off x="14382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39" name="Google Shape;439;p2"/>
            <p:cNvSpPr/>
            <p:nvPr/>
          </p:nvSpPr>
          <p:spPr>
            <a:xfrm>
              <a:off x="14382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40" name="Google Shape;440;p2"/>
            <p:cNvSpPr/>
            <p:nvPr/>
          </p:nvSpPr>
          <p:spPr>
            <a:xfrm>
              <a:off x="14382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41" name="Google Shape;441;p2"/>
            <p:cNvSpPr/>
            <p:nvPr/>
          </p:nvSpPr>
          <p:spPr>
            <a:xfrm>
              <a:off x="14382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42" name="Google Shape;442;p2"/>
            <p:cNvSpPr/>
            <p:nvPr/>
          </p:nvSpPr>
          <p:spPr>
            <a:xfrm>
              <a:off x="15887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43" name="Google Shape;443;p2"/>
            <p:cNvSpPr/>
            <p:nvPr/>
          </p:nvSpPr>
          <p:spPr>
            <a:xfrm>
              <a:off x="15887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44" name="Google Shape;444;p2"/>
            <p:cNvSpPr/>
            <p:nvPr/>
          </p:nvSpPr>
          <p:spPr>
            <a:xfrm>
              <a:off x="15887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45" name="Google Shape;445;p2"/>
            <p:cNvSpPr/>
            <p:nvPr/>
          </p:nvSpPr>
          <p:spPr>
            <a:xfrm>
              <a:off x="15887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46" name="Google Shape;446;p2"/>
            <p:cNvSpPr/>
            <p:nvPr/>
          </p:nvSpPr>
          <p:spPr>
            <a:xfrm>
              <a:off x="15887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47" name="Google Shape;447;p2"/>
            <p:cNvSpPr/>
            <p:nvPr/>
          </p:nvSpPr>
          <p:spPr>
            <a:xfrm>
              <a:off x="15887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48" name="Google Shape;448;p2"/>
            <p:cNvSpPr/>
            <p:nvPr/>
          </p:nvSpPr>
          <p:spPr>
            <a:xfrm>
              <a:off x="15887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49" name="Google Shape;449;p2"/>
            <p:cNvSpPr/>
            <p:nvPr/>
          </p:nvSpPr>
          <p:spPr>
            <a:xfrm>
              <a:off x="15887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50" name="Google Shape;450;p2"/>
            <p:cNvSpPr/>
            <p:nvPr/>
          </p:nvSpPr>
          <p:spPr>
            <a:xfrm>
              <a:off x="15887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51" name="Google Shape;451;p2"/>
            <p:cNvSpPr/>
            <p:nvPr/>
          </p:nvSpPr>
          <p:spPr>
            <a:xfrm>
              <a:off x="15887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52" name="Google Shape;452;p2"/>
            <p:cNvSpPr/>
            <p:nvPr/>
          </p:nvSpPr>
          <p:spPr>
            <a:xfrm>
              <a:off x="17392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53" name="Google Shape;453;p2"/>
            <p:cNvSpPr/>
            <p:nvPr/>
          </p:nvSpPr>
          <p:spPr>
            <a:xfrm>
              <a:off x="17392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54" name="Google Shape;454;p2"/>
            <p:cNvSpPr/>
            <p:nvPr/>
          </p:nvSpPr>
          <p:spPr>
            <a:xfrm>
              <a:off x="17392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55" name="Google Shape;455;p2"/>
            <p:cNvSpPr/>
            <p:nvPr/>
          </p:nvSpPr>
          <p:spPr>
            <a:xfrm>
              <a:off x="17392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56" name="Google Shape;456;p2"/>
            <p:cNvSpPr/>
            <p:nvPr/>
          </p:nvSpPr>
          <p:spPr>
            <a:xfrm>
              <a:off x="17392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57" name="Google Shape;457;p2"/>
            <p:cNvSpPr/>
            <p:nvPr/>
          </p:nvSpPr>
          <p:spPr>
            <a:xfrm>
              <a:off x="17392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58" name="Google Shape;458;p2"/>
            <p:cNvSpPr/>
            <p:nvPr/>
          </p:nvSpPr>
          <p:spPr>
            <a:xfrm>
              <a:off x="17392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59" name="Google Shape;459;p2"/>
            <p:cNvSpPr/>
            <p:nvPr/>
          </p:nvSpPr>
          <p:spPr>
            <a:xfrm>
              <a:off x="17392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60" name="Google Shape;460;p2"/>
            <p:cNvSpPr/>
            <p:nvPr/>
          </p:nvSpPr>
          <p:spPr>
            <a:xfrm>
              <a:off x="17392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61" name="Google Shape;461;p2"/>
            <p:cNvSpPr/>
            <p:nvPr/>
          </p:nvSpPr>
          <p:spPr>
            <a:xfrm>
              <a:off x="17392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62" name="Google Shape;462;p2"/>
            <p:cNvSpPr/>
            <p:nvPr/>
          </p:nvSpPr>
          <p:spPr>
            <a:xfrm>
              <a:off x="17392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63" name="Google Shape;463;p2"/>
            <p:cNvSpPr/>
            <p:nvPr/>
          </p:nvSpPr>
          <p:spPr>
            <a:xfrm>
              <a:off x="17392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64" name="Google Shape;464;p2"/>
            <p:cNvSpPr/>
            <p:nvPr/>
          </p:nvSpPr>
          <p:spPr>
            <a:xfrm>
              <a:off x="17392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65" name="Google Shape;465;p2"/>
            <p:cNvSpPr/>
            <p:nvPr/>
          </p:nvSpPr>
          <p:spPr>
            <a:xfrm>
              <a:off x="17392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66" name="Google Shape;466;p2"/>
            <p:cNvSpPr/>
            <p:nvPr/>
          </p:nvSpPr>
          <p:spPr>
            <a:xfrm>
              <a:off x="17392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67" name="Google Shape;467;p2"/>
            <p:cNvSpPr/>
            <p:nvPr/>
          </p:nvSpPr>
          <p:spPr>
            <a:xfrm>
              <a:off x="17392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68" name="Google Shape;468;p2"/>
            <p:cNvSpPr/>
            <p:nvPr/>
          </p:nvSpPr>
          <p:spPr>
            <a:xfrm>
              <a:off x="17392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69" name="Google Shape;469;p2"/>
            <p:cNvSpPr/>
            <p:nvPr/>
          </p:nvSpPr>
          <p:spPr>
            <a:xfrm>
              <a:off x="188975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70" name="Google Shape;470;p2"/>
            <p:cNvSpPr/>
            <p:nvPr/>
          </p:nvSpPr>
          <p:spPr>
            <a:xfrm>
              <a:off x="188975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71" name="Google Shape;471;p2"/>
            <p:cNvSpPr/>
            <p:nvPr/>
          </p:nvSpPr>
          <p:spPr>
            <a:xfrm>
              <a:off x="188975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72" name="Google Shape;472;p2"/>
            <p:cNvSpPr/>
            <p:nvPr/>
          </p:nvSpPr>
          <p:spPr>
            <a:xfrm>
              <a:off x="188975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73" name="Google Shape;473;p2"/>
            <p:cNvSpPr/>
            <p:nvPr/>
          </p:nvSpPr>
          <p:spPr>
            <a:xfrm>
              <a:off x="188975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74" name="Google Shape;474;p2"/>
            <p:cNvSpPr/>
            <p:nvPr/>
          </p:nvSpPr>
          <p:spPr>
            <a:xfrm>
              <a:off x="188975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75" name="Google Shape;475;p2"/>
            <p:cNvSpPr/>
            <p:nvPr/>
          </p:nvSpPr>
          <p:spPr>
            <a:xfrm>
              <a:off x="188975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76" name="Google Shape;476;p2"/>
            <p:cNvSpPr/>
            <p:nvPr/>
          </p:nvSpPr>
          <p:spPr>
            <a:xfrm>
              <a:off x="188975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77" name="Google Shape;477;p2"/>
            <p:cNvSpPr/>
            <p:nvPr/>
          </p:nvSpPr>
          <p:spPr>
            <a:xfrm>
              <a:off x="188975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78" name="Google Shape;478;p2"/>
            <p:cNvSpPr/>
            <p:nvPr/>
          </p:nvSpPr>
          <p:spPr>
            <a:xfrm>
              <a:off x="188975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79" name="Google Shape;479;p2"/>
            <p:cNvSpPr/>
            <p:nvPr/>
          </p:nvSpPr>
          <p:spPr>
            <a:xfrm>
              <a:off x="188975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80" name="Google Shape;480;p2"/>
            <p:cNvSpPr/>
            <p:nvPr/>
          </p:nvSpPr>
          <p:spPr>
            <a:xfrm>
              <a:off x="20402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81" name="Google Shape;481;p2"/>
            <p:cNvSpPr/>
            <p:nvPr/>
          </p:nvSpPr>
          <p:spPr>
            <a:xfrm>
              <a:off x="20402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82" name="Google Shape;482;p2"/>
            <p:cNvSpPr/>
            <p:nvPr/>
          </p:nvSpPr>
          <p:spPr>
            <a:xfrm>
              <a:off x="204027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83" name="Google Shape;483;p2"/>
            <p:cNvSpPr/>
            <p:nvPr/>
          </p:nvSpPr>
          <p:spPr>
            <a:xfrm>
              <a:off x="20402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84" name="Google Shape;484;p2"/>
            <p:cNvSpPr/>
            <p:nvPr/>
          </p:nvSpPr>
          <p:spPr>
            <a:xfrm>
              <a:off x="20402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85" name="Google Shape;485;p2"/>
            <p:cNvSpPr/>
            <p:nvPr/>
          </p:nvSpPr>
          <p:spPr>
            <a:xfrm>
              <a:off x="20402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86" name="Google Shape;486;p2"/>
            <p:cNvSpPr/>
            <p:nvPr/>
          </p:nvSpPr>
          <p:spPr>
            <a:xfrm>
              <a:off x="20402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87" name="Google Shape;487;p2"/>
            <p:cNvSpPr/>
            <p:nvPr/>
          </p:nvSpPr>
          <p:spPr>
            <a:xfrm>
              <a:off x="20402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88" name="Google Shape;488;p2"/>
            <p:cNvSpPr/>
            <p:nvPr/>
          </p:nvSpPr>
          <p:spPr>
            <a:xfrm>
              <a:off x="20402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89" name="Google Shape;489;p2"/>
            <p:cNvSpPr/>
            <p:nvPr/>
          </p:nvSpPr>
          <p:spPr>
            <a:xfrm>
              <a:off x="20402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90" name="Google Shape;490;p2"/>
            <p:cNvSpPr/>
            <p:nvPr/>
          </p:nvSpPr>
          <p:spPr>
            <a:xfrm>
              <a:off x="20402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91" name="Google Shape;491;p2"/>
            <p:cNvSpPr/>
            <p:nvPr/>
          </p:nvSpPr>
          <p:spPr>
            <a:xfrm>
              <a:off x="204027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92" name="Google Shape;492;p2"/>
            <p:cNvSpPr/>
            <p:nvPr/>
          </p:nvSpPr>
          <p:spPr>
            <a:xfrm>
              <a:off x="204027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93" name="Google Shape;493;p2"/>
            <p:cNvSpPr/>
            <p:nvPr/>
          </p:nvSpPr>
          <p:spPr>
            <a:xfrm>
              <a:off x="219077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94" name="Google Shape;494;p2"/>
            <p:cNvSpPr/>
            <p:nvPr/>
          </p:nvSpPr>
          <p:spPr>
            <a:xfrm>
              <a:off x="219077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95" name="Google Shape;495;p2"/>
            <p:cNvSpPr/>
            <p:nvPr/>
          </p:nvSpPr>
          <p:spPr>
            <a:xfrm>
              <a:off x="219077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96" name="Google Shape;496;p2"/>
            <p:cNvSpPr/>
            <p:nvPr/>
          </p:nvSpPr>
          <p:spPr>
            <a:xfrm>
              <a:off x="219077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97" name="Google Shape;497;p2"/>
            <p:cNvSpPr/>
            <p:nvPr/>
          </p:nvSpPr>
          <p:spPr>
            <a:xfrm>
              <a:off x="219077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98" name="Google Shape;498;p2"/>
            <p:cNvSpPr/>
            <p:nvPr/>
          </p:nvSpPr>
          <p:spPr>
            <a:xfrm>
              <a:off x="2190775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499" name="Google Shape;499;p2"/>
            <p:cNvSpPr/>
            <p:nvPr/>
          </p:nvSpPr>
          <p:spPr>
            <a:xfrm>
              <a:off x="219077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00" name="Google Shape;500;p2"/>
            <p:cNvSpPr/>
            <p:nvPr/>
          </p:nvSpPr>
          <p:spPr>
            <a:xfrm>
              <a:off x="219077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01" name="Google Shape;501;p2"/>
            <p:cNvSpPr/>
            <p:nvPr/>
          </p:nvSpPr>
          <p:spPr>
            <a:xfrm>
              <a:off x="2190775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02" name="Google Shape;502;p2"/>
            <p:cNvSpPr/>
            <p:nvPr/>
          </p:nvSpPr>
          <p:spPr>
            <a:xfrm>
              <a:off x="23413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03" name="Google Shape;503;p2"/>
            <p:cNvSpPr/>
            <p:nvPr/>
          </p:nvSpPr>
          <p:spPr>
            <a:xfrm>
              <a:off x="23413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04" name="Google Shape;504;p2"/>
            <p:cNvSpPr/>
            <p:nvPr/>
          </p:nvSpPr>
          <p:spPr>
            <a:xfrm>
              <a:off x="23413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05" name="Google Shape;505;p2"/>
            <p:cNvSpPr/>
            <p:nvPr/>
          </p:nvSpPr>
          <p:spPr>
            <a:xfrm>
              <a:off x="23413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06" name="Google Shape;506;p2"/>
            <p:cNvSpPr/>
            <p:nvPr/>
          </p:nvSpPr>
          <p:spPr>
            <a:xfrm>
              <a:off x="23413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07" name="Google Shape;507;p2"/>
            <p:cNvSpPr/>
            <p:nvPr/>
          </p:nvSpPr>
          <p:spPr>
            <a:xfrm>
              <a:off x="23413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08" name="Google Shape;508;p2"/>
            <p:cNvSpPr/>
            <p:nvPr/>
          </p:nvSpPr>
          <p:spPr>
            <a:xfrm>
              <a:off x="23413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09" name="Google Shape;509;p2"/>
            <p:cNvSpPr/>
            <p:nvPr/>
          </p:nvSpPr>
          <p:spPr>
            <a:xfrm>
              <a:off x="23413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10" name="Google Shape;510;p2"/>
            <p:cNvSpPr/>
            <p:nvPr/>
          </p:nvSpPr>
          <p:spPr>
            <a:xfrm>
              <a:off x="24918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11" name="Google Shape;511;p2"/>
            <p:cNvSpPr/>
            <p:nvPr/>
          </p:nvSpPr>
          <p:spPr>
            <a:xfrm>
              <a:off x="24918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12" name="Google Shape;512;p2"/>
            <p:cNvSpPr/>
            <p:nvPr/>
          </p:nvSpPr>
          <p:spPr>
            <a:xfrm>
              <a:off x="24918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13" name="Google Shape;513;p2"/>
            <p:cNvSpPr/>
            <p:nvPr/>
          </p:nvSpPr>
          <p:spPr>
            <a:xfrm>
              <a:off x="24918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14" name="Google Shape;514;p2"/>
            <p:cNvSpPr/>
            <p:nvPr/>
          </p:nvSpPr>
          <p:spPr>
            <a:xfrm>
              <a:off x="24918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15" name="Google Shape;515;p2"/>
            <p:cNvSpPr/>
            <p:nvPr/>
          </p:nvSpPr>
          <p:spPr>
            <a:xfrm>
              <a:off x="26423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16" name="Google Shape;516;p2"/>
            <p:cNvSpPr/>
            <p:nvPr/>
          </p:nvSpPr>
          <p:spPr>
            <a:xfrm>
              <a:off x="26423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17" name="Google Shape;517;p2"/>
            <p:cNvSpPr/>
            <p:nvPr/>
          </p:nvSpPr>
          <p:spPr>
            <a:xfrm>
              <a:off x="26423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18" name="Google Shape;518;p2"/>
            <p:cNvSpPr/>
            <p:nvPr/>
          </p:nvSpPr>
          <p:spPr>
            <a:xfrm>
              <a:off x="26423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19" name="Google Shape;519;p2"/>
            <p:cNvSpPr/>
            <p:nvPr/>
          </p:nvSpPr>
          <p:spPr>
            <a:xfrm>
              <a:off x="26423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20" name="Google Shape;520;p2"/>
            <p:cNvSpPr/>
            <p:nvPr/>
          </p:nvSpPr>
          <p:spPr>
            <a:xfrm>
              <a:off x="27928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21" name="Google Shape;521;p2"/>
            <p:cNvSpPr/>
            <p:nvPr/>
          </p:nvSpPr>
          <p:spPr>
            <a:xfrm>
              <a:off x="294332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22" name="Google Shape;522;p2"/>
            <p:cNvSpPr/>
            <p:nvPr/>
          </p:nvSpPr>
          <p:spPr>
            <a:xfrm>
              <a:off x="294332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23" name="Google Shape;523;p2"/>
            <p:cNvSpPr/>
            <p:nvPr/>
          </p:nvSpPr>
          <p:spPr>
            <a:xfrm>
              <a:off x="30938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24" name="Google Shape;524;p2"/>
            <p:cNvSpPr/>
            <p:nvPr/>
          </p:nvSpPr>
          <p:spPr>
            <a:xfrm>
              <a:off x="33948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25" name="Google Shape;525;p2"/>
            <p:cNvSpPr/>
            <p:nvPr/>
          </p:nvSpPr>
          <p:spPr>
            <a:xfrm>
              <a:off x="35453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</p:spTree>
    <p:extLst>
      <p:ext uri="{BB962C8B-B14F-4D97-AF65-F5344CB8AC3E}">
        <p14:creationId xmlns:p14="http://schemas.microsoft.com/office/powerpoint/2010/main" val="37490461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ubtitle">
  <p:cSld name="Subtitle">
    <p:spTree>
      <p:nvGrpSpPr>
        <p:cNvPr id="1" name="Shape 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Google Shape;527;p3"/>
          <p:cNvSpPr txBox="1">
            <a:spLocks noGrp="1"/>
          </p:cNvSpPr>
          <p:nvPr>
            <p:ph type="ctrTitle"/>
          </p:nvPr>
        </p:nvSpPr>
        <p:spPr>
          <a:xfrm>
            <a:off x="685800" y="3838333"/>
            <a:ext cx="5268900" cy="154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528" name="Google Shape;528;p3"/>
          <p:cNvSpPr txBox="1">
            <a:spLocks noGrp="1"/>
          </p:cNvSpPr>
          <p:nvPr>
            <p:ph type="subTitle" idx="1"/>
          </p:nvPr>
        </p:nvSpPr>
        <p:spPr>
          <a:xfrm>
            <a:off x="685800" y="5310740"/>
            <a:ext cx="5268900" cy="10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grpSp>
        <p:nvGrpSpPr>
          <p:cNvPr id="529" name="Google Shape;529;p3"/>
          <p:cNvGrpSpPr/>
          <p:nvPr/>
        </p:nvGrpSpPr>
        <p:grpSpPr>
          <a:xfrm rot="10800000">
            <a:off x="8705367" y="38264"/>
            <a:ext cx="410132" cy="6781736"/>
            <a:chOff x="836200" y="238125"/>
            <a:chExt cx="422425" cy="5238750"/>
          </a:xfrm>
        </p:grpSpPr>
        <p:sp>
          <p:nvSpPr>
            <p:cNvPr id="530" name="Google Shape;530;p3"/>
            <p:cNvSpPr/>
            <p:nvPr/>
          </p:nvSpPr>
          <p:spPr>
            <a:xfrm>
              <a:off x="8362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31" name="Google Shape;531;p3"/>
            <p:cNvSpPr/>
            <p:nvPr/>
          </p:nvSpPr>
          <p:spPr>
            <a:xfrm>
              <a:off x="8362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32" name="Google Shape;532;p3"/>
            <p:cNvSpPr/>
            <p:nvPr/>
          </p:nvSpPr>
          <p:spPr>
            <a:xfrm>
              <a:off x="83620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33" name="Google Shape;533;p3"/>
            <p:cNvSpPr/>
            <p:nvPr/>
          </p:nvSpPr>
          <p:spPr>
            <a:xfrm>
              <a:off x="8362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34" name="Google Shape;534;p3"/>
            <p:cNvSpPr/>
            <p:nvPr/>
          </p:nvSpPr>
          <p:spPr>
            <a:xfrm>
              <a:off x="8362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35" name="Google Shape;535;p3"/>
            <p:cNvSpPr/>
            <p:nvPr/>
          </p:nvSpPr>
          <p:spPr>
            <a:xfrm>
              <a:off x="8362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36" name="Google Shape;536;p3"/>
            <p:cNvSpPr/>
            <p:nvPr/>
          </p:nvSpPr>
          <p:spPr>
            <a:xfrm>
              <a:off x="8362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37" name="Google Shape;537;p3"/>
            <p:cNvSpPr/>
            <p:nvPr/>
          </p:nvSpPr>
          <p:spPr>
            <a:xfrm>
              <a:off x="8362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38" name="Google Shape;538;p3"/>
            <p:cNvSpPr/>
            <p:nvPr/>
          </p:nvSpPr>
          <p:spPr>
            <a:xfrm>
              <a:off x="8362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39" name="Google Shape;539;p3"/>
            <p:cNvSpPr/>
            <p:nvPr/>
          </p:nvSpPr>
          <p:spPr>
            <a:xfrm>
              <a:off x="8362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40" name="Google Shape;540;p3"/>
            <p:cNvSpPr/>
            <p:nvPr/>
          </p:nvSpPr>
          <p:spPr>
            <a:xfrm>
              <a:off x="8362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41" name="Google Shape;541;p3"/>
            <p:cNvSpPr/>
            <p:nvPr/>
          </p:nvSpPr>
          <p:spPr>
            <a:xfrm>
              <a:off x="8362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42" name="Google Shape;542;p3"/>
            <p:cNvSpPr/>
            <p:nvPr/>
          </p:nvSpPr>
          <p:spPr>
            <a:xfrm>
              <a:off x="8362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43" name="Google Shape;543;p3"/>
            <p:cNvSpPr/>
            <p:nvPr/>
          </p:nvSpPr>
          <p:spPr>
            <a:xfrm>
              <a:off x="8362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44" name="Google Shape;544;p3"/>
            <p:cNvSpPr/>
            <p:nvPr/>
          </p:nvSpPr>
          <p:spPr>
            <a:xfrm>
              <a:off x="8362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45" name="Google Shape;545;p3"/>
            <p:cNvSpPr/>
            <p:nvPr/>
          </p:nvSpPr>
          <p:spPr>
            <a:xfrm>
              <a:off x="8362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46" name="Google Shape;546;p3"/>
            <p:cNvSpPr/>
            <p:nvPr/>
          </p:nvSpPr>
          <p:spPr>
            <a:xfrm>
              <a:off x="8362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47" name="Google Shape;547;p3"/>
            <p:cNvSpPr/>
            <p:nvPr/>
          </p:nvSpPr>
          <p:spPr>
            <a:xfrm>
              <a:off x="8362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48" name="Google Shape;548;p3"/>
            <p:cNvSpPr/>
            <p:nvPr/>
          </p:nvSpPr>
          <p:spPr>
            <a:xfrm>
              <a:off x="8362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49" name="Google Shape;549;p3"/>
            <p:cNvSpPr/>
            <p:nvPr/>
          </p:nvSpPr>
          <p:spPr>
            <a:xfrm>
              <a:off x="8362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50" name="Google Shape;550;p3"/>
            <p:cNvSpPr/>
            <p:nvPr/>
          </p:nvSpPr>
          <p:spPr>
            <a:xfrm>
              <a:off x="8362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51" name="Google Shape;551;p3"/>
            <p:cNvSpPr/>
            <p:nvPr/>
          </p:nvSpPr>
          <p:spPr>
            <a:xfrm>
              <a:off x="83620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52" name="Google Shape;552;p3"/>
            <p:cNvSpPr/>
            <p:nvPr/>
          </p:nvSpPr>
          <p:spPr>
            <a:xfrm>
              <a:off x="8362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53" name="Google Shape;553;p3"/>
            <p:cNvSpPr/>
            <p:nvPr/>
          </p:nvSpPr>
          <p:spPr>
            <a:xfrm>
              <a:off x="8362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54" name="Google Shape;554;p3"/>
            <p:cNvSpPr/>
            <p:nvPr/>
          </p:nvSpPr>
          <p:spPr>
            <a:xfrm>
              <a:off x="8362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55" name="Google Shape;555;p3"/>
            <p:cNvSpPr/>
            <p:nvPr/>
          </p:nvSpPr>
          <p:spPr>
            <a:xfrm>
              <a:off x="8362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56" name="Google Shape;556;p3"/>
            <p:cNvSpPr/>
            <p:nvPr/>
          </p:nvSpPr>
          <p:spPr>
            <a:xfrm>
              <a:off x="8362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57" name="Google Shape;557;p3"/>
            <p:cNvSpPr/>
            <p:nvPr/>
          </p:nvSpPr>
          <p:spPr>
            <a:xfrm>
              <a:off x="8362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58" name="Google Shape;558;p3"/>
            <p:cNvSpPr/>
            <p:nvPr/>
          </p:nvSpPr>
          <p:spPr>
            <a:xfrm>
              <a:off x="8362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59" name="Google Shape;559;p3"/>
            <p:cNvSpPr/>
            <p:nvPr/>
          </p:nvSpPr>
          <p:spPr>
            <a:xfrm>
              <a:off x="8362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60" name="Google Shape;560;p3"/>
            <p:cNvSpPr/>
            <p:nvPr/>
          </p:nvSpPr>
          <p:spPr>
            <a:xfrm>
              <a:off x="8362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61" name="Google Shape;561;p3"/>
            <p:cNvSpPr/>
            <p:nvPr/>
          </p:nvSpPr>
          <p:spPr>
            <a:xfrm>
              <a:off x="8362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62" name="Google Shape;562;p3"/>
            <p:cNvSpPr/>
            <p:nvPr/>
          </p:nvSpPr>
          <p:spPr>
            <a:xfrm>
              <a:off x="8362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63" name="Google Shape;563;p3"/>
            <p:cNvSpPr/>
            <p:nvPr/>
          </p:nvSpPr>
          <p:spPr>
            <a:xfrm>
              <a:off x="8362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64" name="Google Shape;564;p3"/>
            <p:cNvSpPr/>
            <p:nvPr/>
          </p:nvSpPr>
          <p:spPr>
            <a:xfrm>
              <a:off x="8362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65" name="Google Shape;565;p3"/>
            <p:cNvSpPr/>
            <p:nvPr/>
          </p:nvSpPr>
          <p:spPr>
            <a:xfrm>
              <a:off x="9867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66" name="Google Shape;566;p3"/>
            <p:cNvSpPr/>
            <p:nvPr/>
          </p:nvSpPr>
          <p:spPr>
            <a:xfrm>
              <a:off x="98670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67" name="Google Shape;567;p3"/>
            <p:cNvSpPr/>
            <p:nvPr/>
          </p:nvSpPr>
          <p:spPr>
            <a:xfrm>
              <a:off x="9867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68" name="Google Shape;568;p3"/>
            <p:cNvSpPr/>
            <p:nvPr/>
          </p:nvSpPr>
          <p:spPr>
            <a:xfrm>
              <a:off x="9867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69" name="Google Shape;569;p3"/>
            <p:cNvSpPr/>
            <p:nvPr/>
          </p:nvSpPr>
          <p:spPr>
            <a:xfrm>
              <a:off x="9867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70" name="Google Shape;570;p3"/>
            <p:cNvSpPr/>
            <p:nvPr/>
          </p:nvSpPr>
          <p:spPr>
            <a:xfrm>
              <a:off x="9867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71" name="Google Shape;571;p3"/>
            <p:cNvSpPr/>
            <p:nvPr/>
          </p:nvSpPr>
          <p:spPr>
            <a:xfrm>
              <a:off x="9867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72" name="Google Shape;572;p3"/>
            <p:cNvSpPr/>
            <p:nvPr/>
          </p:nvSpPr>
          <p:spPr>
            <a:xfrm>
              <a:off x="9867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73" name="Google Shape;573;p3"/>
            <p:cNvSpPr/>
            <p:nvPr/>
          </p:nvSpPr>
          <p:spPr>
            <a:xfrm>
              <a:off x="9867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74" name="Google Shape;574;p3"/>
            <p:cNvSpPr/>
            <p:nvPr/>
          </p:nvSpPr>
          <p:spPr>
            <a:xfrm>
              <a:off x="9867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75" name="Google Shape;575;p3"/>
            <p:cNvSpPr/>
            <p:nvPr/>
          </p:nvSpPr>
          <p:spPr>
            <a:xfrm>
              <a:off x="9867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76" name="Google Shape;576;p3"/>
            <p:cNvSpPr/>
            <p:nvPr/>
          </p:nvSpPr>
          <p:spPr>
            <a:xfrm>
              <a:off x="9867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77" name="Google Shape;577;p3"/>
            <p:cNvSpPr/>
            <p:nvPr/>
          </p:nvSpPr>
          <p:spPr>
            <a:xfrm>
              <a:off x="9867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78" name="Google Shape;578;p3"/>
            <p:cNvSpPr/>
            <p:nvPr/>
          </p:nvSpPr>
          <p:spPr>
            <a:xfrm>
              <a:off x="9867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79" name="Google Shape;579;p3"/>
            <p:cNvSpPr/>
            <p:nvPr/>
          </p:nvSpPr>
          <p:spPr>
            <a:xfrm>
              <a:off x="9867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80" name="Google Shape;580;p3"/>
            <p:cNvSpPr/>
            <p:nvPr/>
          </p:nvSpPr>
          <p:spPr>
            <a:xfrm>
              <a:off x="9867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81" name="Google Shape;581;p3"/>
            <p:cNvSpPr/>
            <p:nvPr/>
          </p:nvSpPr>
          <p:spPr>
            <a:xfrm>
              <a:off x="9867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82" name="Google Shape;582;p3"/>
            <p:cNvSpPr/>
            <p:nvPr/>
          </p:nvSpPr>
          <p:spPr>
            <a:xfrm>
              <a:off x="9867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83" name="Google Shape;583;p3"/>
            <p:cNvSpPr/>
            <p:nvPr/>
          </p:nvSpPr>
          <p:spPr>
            <a:xfrm>
              <a:off x="9867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84" name="Google Shape;584;p3"/>
            <p:cNvSpPr/>
            <p:nvPr/>
          </p:nvSpPr>
          <p:spPr>
            <a:xfrm>
              <a:off x="9867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85" name="Google Shape;585;p3"/>
            <p:cNvSpPr/>
            <p:nvPr/>
          </p:nvSpPr>
          <p:spPr>
            <a:xfrm>
              <a:off x="9867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86" name="Google Shape;586;p3"/>
            <p:cNvSpPr/>
            <p:nvPr/>
          </p:nvSpPr>
          <p:spPr>
            <a:xfrm>
              <a:off x="9867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87" name="Google Shape;587;p3"/>
            <p:cNvSpPr/>
            <p:nvPr/>
          </p:nvSpPr>
          <p:spPr>
            <a:xfrm>
              <a:off x="9867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88" name="Google Shape;588;p3"/>
            <p:cNvSpPr/>
            <p:nvPr/>
          </p:nvSpPr>
          <p:spPr>
            <a:xfrm>
              <a:off x="113720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89" name="Google Shape;589;p3"/>
            <p:cNvSpPr/>
            <p:nvPr/>
          </p:nvSpPr>
          <p:spPr>
            <a:xfrm>
              <a:off x="113720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90" name="Google Shape;590;p3"/>
            <p:cNvSpPr/>
            <p:nvPr/>
          </p:nvSpPr>
          <p:spPr>
            <a:xfrm>
              <a:off x="113720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91" name="Google Shape;591;p3"/>
            <p:cNvSpPr/>
            <p:nvPr/>
          </p:nvSpPr>
          <p:spPr>
            <a:xfrm>
              <a:off x="113720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92" name="Google Shape;592;p3"/>
            <p:cNvSpPr/>
            <p:nvPr/>
          </p:nvSpPr>
          <p:spPr>
            <a:xfrm>
              <a:off x="113720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93" name="Google Shape;593;p3"/>
            <p:cNvSpPr/>
            <p:nvPr/>
          </p:nvSpPr>
          <p:spPr>
            <a:xfrm>
              <a:off x="113720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94" name="Google Shape;594;p3"/>
            <p:cNvSpPr/>
            <p:nvPr/>
          </p:nvSpPr>
          <p:spPr>
            <a:xfrm>
              <a:off x="113720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95" name="Google Shape;595;p3"/>
            <p:cNvSpPr/>
            <p:nvPr/>
          </p:nvSpPr>
          <p:spPr>
            <a:xfrm>
              <a:off x="113720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96" name="Google Shape;596;p3"/>
            <p:cNvSpPr/>
            <p:nvPr/>
          </p:nvSpPr>
          <p:spPr>
            <a:xfrm>
              <a:off x="113720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97" name="Google Shape;597;p3"/>
            <p:cNvSpPr/>
            <p:nvPr/>
          </p:nvSpPr>
          <p:spPr>
            <a:xfrm>
              <a:off x="113720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98" name="Google Shape;598;p3"/>
            <p:cNvSpPr/>
            <p:nvPr/>
          </p:nvSpPr>
          <p:spPr>
            <a:xfrm>
              <a:off x="113720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599" name="Google Shape;599;p3"/>
            <p:cNvSpPr/>
            <p:nvPr/>
          </p:nvSpPr>
          <p:spPr>
            <a:xfrm>
              <a:off x="113720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00" name="Google Shape;600;p3"/>
            <p:cNvSpPr/>
            <p:nvPr/>
          </p:nvSpPr>
          <p:spPr>
            <a:xfrm>
              <a:off x="113720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01" name="Google Shape;601;p3"/>
            <p:cNvSpPr/>
            <p:nvPr/>
          </p:nvSpPr>
          <p:spPr>
            <a:xfrm>
              <a:off x="113720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02" name="Google Shape;602;p3"/>
            <p:cNvSpPr/>
            <p:nvPr/>
          </p:nvSpPr>
          <p:spPr>
            <a:xfrm>
              <a:off x="113720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03" name="Google Shape;603;p3"/>
            <p:cNvSpPr/>
            <p:nvPr/>
          </p:nvSpPr>
          <p:spPr>
            <a:xfrm>
              <a:off x="113720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04" name="Google Shape;604;p3"/>
            <p:cNvSpPr/>
            <p:nvPr/>
          </p:nvSpPr>
          <p:spPr>
            <a:xfrm>
              <a:off x="113720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05" name="Google Shape;605;p3"/>
            <p:cNvSpPr/>
            <p:nvPr/>
          </p:nvSpPr>
          <p:spPr>
            <a:xfrm>
              <a:off x="113720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06" name="Google Shape;606;p3"/>
            <p:cNvSpPr/>
            <p:nvPr/>
          </p:nvSpPr>
          <p:spPr>
            <a:xfrm>
              <a:off x="113720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07" name="Google Shape;607;p3"/>
            <p:cNvSpPr/>
            <p:nvPr/>
          </p:nvSpPr>
          <p:spPr>
            <a:xfrm>
              <a:off x="113720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08" name="Google Shape;608;p3"/>
            <p:cNvSpPr/>
            <p:nvPr/>
          </p:nvSpPr>
          <p:spPr>
            <a:xfrm>
              <a:off x="113720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09" name="Google Shape;609;p3"/>
            <p:cNvSpPr/>
            <p:nvPr/>
          </p:nvSpPr>
          <p:spPr>
            <a:xfrm>
              <a:off x="113720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pSp>
        <p:nvGrpSpPr>
          <p:cNvPr id="610" name="Google Shape;610;p3"/>
          <p:cNvGrpSpPr/>
          <p:nvPr/>
        </p:nvGrpSpPr>
        <p:grpSpPr>
          <a:xfrm rot="10800000">
            <a:off x="6659535" y="38264"/>
            <a:ext cx="2309844" cy="6781736"/>
            <a:chOff x="986700" y="238125"/>
            <a:chExt cx="2379075" cy="5238750"/>
          </a:xfrm>
        </p:grpSpPr>
        <p:sp>
          <p:nvSpPr>
            <p:cNvPr id="611" name="Google Shape;611;p3"/>
            <p:cNvSpPr/>
            <p:nvPr/>
          </p:nvSpPr>
          <p:spPr>
            <a:xfrm>
              <a:off x="9867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12" name="Google Shape;612;p3"/>
            <p:cNvSpPr/>
            <p:nvPr/>
          </p:nvSpPr>
          <p:spPr>
            <a:xfrm>
              <a:off x="9867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13" name="Google Shape;613;p3"/>
            <p:cNvSpPr/>
            <p:nvPr/>
          </p:nvSpPr>
          <p:spPr>
            <a:xfrm>
              <a:off x="9867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14" name="Google Shape;614;p3"/>
            <p:cNvSpPr/>
            <p:nvPr/>
          </p:nvSpPr>
          <p:spPr>
            <a:xfrm>
              <a:off x="9867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15" name="Google Shape;615;p3"/>
            <p:cNvSpPr/>
            <p:nvPr/>
          </p:nvSpPr>
          <p:spPr>
            <a:xfrm>
              <a:off x="9867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16" name="Google Shape;616;p3"/>
            <p:cNvSpPr/>
            <p:nvPr/>
          </p:nvSpPr>
          <p:spPr>
            <a:xfrm>
              <a:off x="9867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17" name="Google Shape;617;p3"/>
            <p:cNvSpPr/>
            <p:nvPr/>
          </p:nvSpPr>
          <p:spPr>
            <a:xfrm>
              <a:off x="9867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18" name="Google Shape;618;p3"/>
            <p:cNvSpPr/>
            <p:nvPr/>
          </p:nvSpPr>
          <p:spPr>
            <a:xfrm>
              <a:off x="9867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19" name="Google Shape;619;p3"/>
            <p:cNvSpPr/>
            <p:nvPr/>
          </p:nvSpPr>
          <p:spPr>
            <a:xfrm>
              <a:off x="98670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20" name="Google Shape;620;p3"/>
            <p:cNvSpPr/>
            <p:nvPr/>
          </p:nvSpPr>
          <p:spPr>
            <a:xfrm>
              <a:off x="9867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21" name="Google Shape;621;p3"/>
            <p:cNvSpPr/>
            <p:nvPr/>
          </p:nvSpPr>
          <p:spPr>
            <a:xfrm>
              <a:off x="9867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22" name="Google Shape;622;p3"/>
            <p:cNvSpPr/>
            <p:nvPr/>
          </p:nvSpPr>
          <p:spPr>
            <a:xfrm>
              <a:off x="9867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23" name="Google Shape;623;p3"/>
            <p:cNvSpPr/>
            <p:nvPr/>
          </p:nvSpPr>
          <p:spPr>
            <a:xfrm>
              <a:off x="113720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24" name="Google Shape;624;p3"/>
            <p:cNvSpPr/>
            <p:nvPr/>
          </p:nvSpPr>
          <p:spPr>
            <a:xfrm>
              <a:off x="113720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25" name="Google Shape;625;p3"/>
            <p:cNvSpPr/>
            <p:nvPr/>
          </p:nvSpPr>
          <p:spPr>
            <a:xfrm>
              <a:off x="113720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26" name="Google Shape;626;p3"/>
            <p:cNvSpPr/>
            <p:nvPr/>
          </p:nvSpPr>
          <p:spPr>
            <a:xfrm>
              <a:off x="113720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27" name="Google Shape;627;p3"/>
            <p:cNvSpPr/>
            <p:nvPr/>
          </p:nvSpPr>
          <p:spPr>
            <a:xfrm>
              <a:off x="113720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28" name="Google Shape;628;p3"/>
            <p:cNvSpPr/>
            <p:nvPr/>
          </p:nvSpPr>
          <p:spPr>
            <a:xfrm>
              <a:off x="113720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29" name="Google Shape;629;p3"/>
            <p:cNvSpPr/>
            <p:nvPr/>
          </p:nvSpPr>
          <p:spPr>
            <a:xfrm>
              <a:off x="113720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30" name="Google Shape;630;p3"/>
            <p:cNvSpPr/>
            <p:nvPr/>
          </p:nvSpPr>
          <p:spPr>
            <a:xfrm>
              <a:off x="113720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31" name="Google Shape;631;p3"/>
            <p:cNvSpPr/>
            <p:nvPr/>
          </p:nvSpPr>
          <p:spPr>
            <a:xfrm>
              <a:off x="113720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32" name="Google Shape;632;p3"/>
            <p:cNvSpPr/>
            <p:nvPr/>
          </p:nvSpPr>
          <p:spPr>
            <a:xfrm>
              <a:off x="113720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33" name="Google Shape;633;p3"/>
            <p:cNvSpPr/>
            <p:nvPr/>
          </p:nvSpPr>
          <p:spPr>
            <a:xfrm>
              <a:off x="113720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34" name="Google Shape;634;p3"/>
            <p:cNvSpPr/>
            <p:nvPr/>
          </p:nvSpPr>
          <p:spPr>
            <a:xfrm>
              <a:off x="113720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35" name="Google Shape;635;p3"/>
            <p:cNvSpPr/>
            <p:nvPr/>
          </p:nvSpPr>
          <p:spPr>
            <a:xfrm>
              <a:off x="113720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36" name="Google Shape;636;p3"/>
            <p:cNvSpPr/>
            <p:nvPr/>
          </p:nvSpPr>
          <p:spPr>
            <a:xfrm>
              <a:off x="12877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37" name="Google Shape;637;p3"/>
            <p:cNvSpPr/>
            <p:nvPr/>
          </p:nvSpPr>
          <p:spPr>
            <a:xfrm>
              <a:off x="12877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38" name="Google Shape;638;p3"/>
            <p:cNvSpPr/>
            <p:nvPr/>
          </p:nvSpPr>
          <p:spPr>
            <a:xfrm>
              <a:off x="12877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39" name="Google Shape;639;p3"/>
            <p:cNvSpPr/>
            <p:nvPr/>
          </p:nvSpPr>
          <p:spPr>
            <a:xfrm>
              <a:off x="12877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40" name="Google Shape;640;p3"/>
            <p:cNvSpPr/>
            <p:nvPr/>
          </p:nvSpPr>
          <p:spPr>
            <a:xfrm>
              <a:off x="12877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41" name="Google Shape;641;p3"/>
            <p:cNvSpPr/>
            <p:nvPr/>
          </p:nvSpPr>
          <p:spPr>
            <a:xfrm>
              <a:off x="12877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42" name="Google Shape;642;p3"/>
            <p:cNvSpPr/>
            <p:nvPr/>
          </p:nvSpPr>
          <p:spPr>
            <a:xfrm>
              <a:off x="12877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43" name="Google Shape;643;p3"/>
            <p:cNvSpPr/>
            <p:nvPr/>
          </p:nvSpPr>
          <p:spPr>
            <a:xfrm>
              <a:off x="12877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44" name="Google Shape;644;p3"/>
            <p:cNvSpPr/>
            <p:nvPr/>
          </p:nvSpPr>
          <p:spPr>
            <a:xfrm>
              <a:off x="12877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45" name="Google Shape;645;p3"/>
            <p:cNvSpPr/>
            <p:nvPr/>
          </p:nvSpPr>
          <p:spPr>
            <a:xfrm>
              <a:off x="12877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46" name="Google Shape;646;p3"/>
            <p:cNvSpPr/>
            <p:nvPr/>
          </p:nvSpPr>
          <p:spPr>
            <a:xfrm>
              <a:off x="12877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47" name="Google Shape;647;p3"/>
            <p:cNvSpPr/>
            <p:nvPr/>
          </p:nvSpPr>
          <p:spPr>
            <a:xfrm>
              <a:off x="12877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48" name="Google Shape;648;p3"/>
            <p:cNvSpPr/>
            <p:nvPr/>
          </p:nvSpPr>
          <p:spPr>
            <a:xfrm>
              <a:off x="12877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49" name="Google Shape;649;p3"/>
            <p:cNvSpPr/>
            <p:nvPr/>
          </p:nvSpPr>
          <p:spPr>
            <a:xfrm>
              <a:off x="12877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50" name="Google Shape;650;p3"/>
            <p:cNvSpPr/>
            <p:nvPr/>
          </p:nvSpPr>
          <p:spPr>
            <a:xfrm>
              <a:off x="12877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51" name="Google Shape;651;p3"/>
            <p:cNvSpPr/>
            <p:nvPr/>
          </p:nvSpPr>
          <p:spPr>
            <a:xfrm>
              <a:off x="12877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52" name="Google Shape;652;p3"/>
            <p:cNvSpPr/>
            <p:nvPr/>
          </p:nvSpPr>
          <p:spPr>
            <a:xfrm>
              <a:off x="12877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53" name="Google Shape;653;p3"/>
            <p:cNvSpPr/>
            <p:nvPr/>
          </p:nvSpPr>
          <p:spPr>
            <a:xfrm>
              <a:off x="12877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54" name="Google Shape;654;p3"/>
            <p:cNvSpPr/>
            <p:nvPr/>
          </p:nvSpPr>
          <p:spPr>
            <a:xfrm>
              <a:off x="12877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55" name="Google Shape;655;p3"/>
            <p:cNvSpPr/>
            <p:nvPr/>
          </p:nvSpPr>
          <p:spPr>
            <a:xfrm>
              <a:off x="12877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56" name="Google Shape;656;p3"/>
            <p:cNvSpPr/>
            <p:nvPr/>
          </p:nvSpPr>
          <p:spPr>
            <a:xfrm>
              <a:off x="14382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57" name="Google Shape;657;p3"/>
            <p:cNvSpPr/>
            <p:nvPr/>
          </p:nvSpPr>
          <p:spPr>
            <a:xfrm>
              <a:off x="14382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58" name="Google Shape;658;p3"/>
            <p:cNvSpPr/>
            <p:nvPr/>
          </p:nvSpPr>
          <p:spPr>
            <a:xfrm>
              <a:off x="14382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59" name="Google Shape;659;p3"/>
            <p:cNvSpPr/>
            <p:nvPr/>
          </p:nvSpPr>
          <p:spPr>
            <a:xfrm>
              <a:off x="14382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60" name="Google Shape;660;p3"/>
            <p:cNvSpPr/>
            <p:nvPr/>
          </p:nvSpPr>
          <p:spPr>
            <a:xfrm>
              <a:off x="14382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61" name="Google Shape;661;p3"/>
            <p:cNvSpPr/>
            <p:nvPr/>
          </p:nvSpPr>
          <p:spPr>
            <a:xfrm>
              <a:off x="14382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62" name="Google Shape;662;p3"/>
            <p:cNvSpPr/>
            <p:nvPr/>
          </p:nvSpPr>
          <p:spPr>
            <a:xfrm>
              <a:off x="14382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63" name="Google Shape;663;p3"/>
            <p:cNvSpPr/>
            <p:nvPr/>
          </p:nvSpPr>
          <p:spPr>
            <a:xfrm>
              <a:off x="14382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64" name="Google Shape;664;p3"/>
            <p:cNvSpPr/>
            <p:nvPr/>
          </p:nvSpPr>
          <p:spPr>
            <a:xfrm>
              <a:off x="14382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65" name="Google Shape;665;p3"/>
            <p:cNvSpPr/>
            <p:nvPr/>
          </p:nvSpPr>
          <p:spPr>
            <a:xfrm>
              <a:off x="14382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66" name="Google Shape;666;p3"/>
            <p:cNvSpPr/>
            <p:nvPr/>
          </p:nvSpPr>
          <p:spPr>
            <a:xfrm>
              <a:off x="14382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67" name="Google Shape;667;p3"/>
            <p:cNvSpPr/>
            <p:nvPr/>
          </p:nvSpPr>
          <p:spPr>
            <a:xfrm>
              <a:off x="14382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68" name="Google Shape;668;p3"/>
            <p:cNvSpPr/>
            <p:nvPr/>
          </p:nvSpPr>
          <p:spPr>
            <a:xfrm>
              <a:off x="14382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69" name="Google Shape;669;p3"/>
            <p:cNvSpPr/>
            <p:nvPr/>
          </p:nvSpPr>
          <p:spPr>
            <a:xfrm>
              <a:off x="14382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70" name="Google Shape;670;p3"/>
            <p:cNvSpPr/>
            <p:nvPr/>
          </p:nvSpPr>
          <p:spPr>
            <a:xfrm>
              <a:off x="14382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71" name="Google Shape;671;p3"/>
            <p:cNvSpPr/>
            <p:nvPr/>
          </p:nvSpPr>
          <p:spPr>
            <a:xfrm>
              <a:off x="14382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72" name="Google Shape;672;p3"/>
            <p:cNvSpPr/>
            <p:nvPr/>
          </p:nvSpPr>
          <p:spPr>
            <a:xfrm>
              <a:off x="14382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73" name="Google Shape;673;p3"/>
            <p:cNvSpPr/>
            <p:nvPr/>
          </p:nvSpPr>
          <p:spPr>
            <a:xfrm>
              <a:off x="14382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74" name="Google Shape;674;p3"/>
            <p:cNvSpPr/>
            <p:nvPr/>
          </p:nvSpPr>
          <p:spPr>
            <a:xfrm>
              <a:off x="14382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75" name="Google Shape;675;p3"/>
            <p:cNvSpPr/>
            <p:nvPr/>
          </p:nvSpPr>
          <p:spPr>
            <a:xfrm>
              <a:off x="14382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76" name="Google Shape;676;p3"/>
            <p:cNvSpPr/>
            <p:nvPr/>
          </p:nvSpPr>
          <p:spPr>
            <a:xfrm>
              <a:off x="14382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77" name="Google Shape;677;p3"/>
            <p:cNvSpPr/>
            <p:nvPr/>
          </p:nvSpPr>
          <p:spPr>
            <a:xfrm>
              <a:off x="14382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78" name="Google Shape;678;p3"/>
            <p:cNvSpPr/>
            <p:nvPr/>
          </p:nvSpPr>
          <p:spPr>
            <a:xfrm>
              <a:off x="14382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79" name="Google Shape;679;p3"/>
            <p:cNvSpPr/>
            <p:nvPr/>
          </p:nvSpPr>
          <p:spPr>
            <a:xfrm>
              <a:off x="14382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80" name="Google Shape;680;p3"/>
            <p:cNvSpPr/>
            <p:nvPr/>
          </p:nvSpPr>
          <p:spPr>
            <a:xfrm>
              <a:off x="14382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81" name="Google Shape;681;p3"/>
            <p:cNvSpPr/>
            <p:nvPr/>
          </p:nvSpPr>
          <p:spPr>
            <a:xfrm>
              <a:off x="14382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82" name="Google Shape;682;p3"/>
            <p:cNvSpPr/>
            <p:nvPr/>
          </p:nvSpPr>
          <p:spPr>
            <a:xfrm>
              <a:off x="14382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83" name="Google Shape;683;p3"/>
            <p:cNvSpPr/>
            <p:nvPr/>
          </p:nvSpPr>
          <p:spPr>
            <a:xfrm>
              <a:off x="14382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84" name="Google Shape;684;p3"/>
            <p:cNvSpPr/>
            <p:nvPr/>
          </p:nvSpPr>
          <p:spPr>
            <a:xfrm>
              <a:off x="14382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85" name="Google Shape;685;p3"/>
            <p:cNvSpPr/>
            <p:nvPr/>
          </p:nvSpPr>
          <p:spPr>
            <a:xfrm>
              <a:off x="14382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86" name="Google Shape;686;p3"/>
            <p:cNvSpPr/>
            <p:nvPr/>
          </p:nvSpPr>
          <p:spPr>
            <a:xfrm>
              <a:off x="14382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87" name="Google Shape;687;p3"/>
            <p:cNvSpPr/>
            <p:nvPr/>
          </p:nvSpPr>
          <p:spPr>
            <a:xfrm>
              <a:off x="15887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88" name="Google Shape;688;p3"/>
            <p:cNvSpPr/>
            <p:nvPr/>
          </p:nvSpPr>
          <p:spPr>
            <a:xfrm>
              <a:off x="15887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89" name="Google Shape;689;p3"/>
            <p:cNvSpPr/>
            <p:nvPr/>
          </p:nvSpPr>
          <p:spPr>
            <a:xfrm>
              <a:off x="15887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90" name="Google Shape;690;p3"/>
            <p:cNvSpPr/>
            <p:nvPr/>
          </p:nvSpPr>
          <p:spPr>
            <a:xfrm>
              <a:off x="15887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91" name="Google Shape;691;p3"/>
            <p:cNvSpPr/>
            <p:nvPr/>
          </p:nvSpPr>
          <p:spPr>
            <a:xfrm>
              <a:off x="15887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92" name="Google Shape;692;p3"/>
            <p:cNvSpPr/>
            <p:nvPr/>
          </p:nvSpPr>
          <p:spPr>
            <a:xfrm>
              <a:off x="15887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93" name="Google Shape;693;p3"/>
            <p:cNvSpPr/>
            <p:nvPr/>
          </p:nvSpPr>
          <p:spPr>
            <a:xfrm>
              <a:off x="15887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94" name="Google Shape;694;p3"/>
            <p:cNvSpPr/>
            <p:nvPr/>
          </p:nvSpPr>
          <p:spPr>
            <a:xfrm>
              <a:off x="15887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95" name="Google Shape;695;p3"/>
            <p:cNvSpPr/>
            <p:nvPr/>
          </p:nvSpPr>
          <p:spPr>
            <a:xfrm>
              <a:off x="15887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96" name="Google Shape;696;p3"/>
            <p:cNvSpPr/>
            <p:nvPr/>
          </p:nvSpPr>
          <p:spPr>
            <a:xfrm>
              <a:off x="15887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97" name="Google Shape;697;p3"/>
            <p:cNvSpPr/>
            <p:nvPr/>
          </p:nvSpPr>
          <p:spPr>
            <a:xfrm>
              <a:off x="15887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98" name="Google Shape;698;p3"/>
            <p:cNvSpPr/>
            <p:nvPr/>
          </p:nvSpPr>
          <p:spPr>
            <a:xfrm>
              <a:off x="15887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699" name="Google Shape;699;p3"/>
            <p:cNvSpPr/>
            <p:nvPr/>
          </p:nvSpPr>
          <p:spPr>
            <a:xfrm>
              <a:off x="15887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00" name="Google Shape;700;p3"/>
            <p:cNvSpPr/>
            <p:nvPr/>
          </p:nvSpPr>
          <p:spPr>
            <a:xfrm>
              <a:off x="15887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01" name="Google Shape;701;p3"/>
            <p:cNvSpPr/>
            <p:nvPr/>
          </p:nvSpPr>
          <p:spPr>
            <a:xfrm>
              <a:off x="15887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02" name="Google Shape;702;p3"/>
            <p:cNvSpPr/>
            <p:nvPr/>
          </p:nvSpPr>
          <p:spPr>
            <a:xfrm>
              <a:off x="15887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03" name="Google Shape;703;p3"/>
            <p:cNvSpPr/>
            <p:nvPr/>
          </p:nvSpPr>
          <p:spPr>
            <a:xfrm>
              <a:off x="15887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04" name="Google Shape;704;p3"/>
            <p:cNvSpPr/>
            <p:nvPr/>
          </p:nvSpPr>
          <p:spPr>
            <a:xfrm>
              <a:off x="15887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05" name="Google Shape;705;p3"/>
            <p:cNvSpPr/>
            <p:nvPr/>
          </p:nvSpPr>
          <p:spPr>
            <a:xfrm>
              <a:off x="15887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06" name="Google Shape;706;p3"/>
            <p:cNvSpPr/>
            <p:nvPr/>
          </p:nvSpPr>
          <p:spPr>
            <a:xfrm>
              <a:off x="17392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07" name="Google Shape;707;p3"/>
            <p:cNvSpPr/>
            <p:nvPr/>
          </p:nvSpPr>
          <p:spPr>
            <a:xfrm>
              <a:off x="17392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08" name="Google Shape;708;p3"/>
            <p:cNvSpPr/>
            <p:nvPr/>
          </p:nvSpPr>
          <p:spPr>
            <a:xfrm>
              <a:off x="17392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09" name="Google Shape;709;p3"/>
            <p:cNvSpPr/>
            <p:nvPr/>
          </p:nvSpPr>
          <p:spPr>
            <a:xfrm>
              <a:off x="17392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10" name="Google Shape;710;p3"/>
            <p:cNvSpPr/>
            <p:nvPr/>
          </p:nvSpPr>
          <p:spPr>
            <a:xfrm>
              <a:off x="17392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11" name="Google Shape;711;p3"/>
            <p:cNvSpPr/>
            <p:nvPr/>
          </p:nvSpPr>
          <p:spPr>
            <a:xfrm>
              <a:off x="17392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12" name="Google Shape;712;p3"/>
            <p:cNvSpPr/>
            <p:nvPr/>
          </p:nvSpPr>
          <p:spPr>
            <a:xfrm>
              <a:off x="17392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13" name="Google Shape;713;p3"/>
            <p:cNvSpPr/>
            <p:nvPr/>
          </p:nvSpPr>
          <p:spPr>
            <a:xfrm>
              <a:off x="17392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14" name="Google Shape;714;p3"/>
            <p:cNvSpPr/>
            <p:nvPr/>
          </p:nvSpPr>
          <p:spPr>
            <a:xfrm>
              <a:off x="17392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15" name="Google Shape;715;p3"/>
            <p:cNvSpPr/>
            <p:nvPr/>
          </p:nvSpPr>
          <p:spPr>
            <a:xfrm>
              <a:off x="17392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16" name="Google Shape;716;p3"/>
            <p:cNvSpPr/>
            <p:nvPr/>
          </p:nvSpPr>
          <p:spPr>
            <a:xfrm>
              <a:off x="17392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17" name="Google Shape;717;p3"/>
            <p:cNvSpPr/>
            <p:nvPr/>
          </p:nvSpPr>
          <p:spPr>
            <a:xfrm>
              <a:off x="188975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18" name="Google Shape;718;p3"/>
            <p:cNvSpPr/>
            <p:nvPr/>
          </p:nvSpPr>
          <p:spPr>
            <a:xfrm>
              <a:off x="188975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19" name="Google Shape;719;p3"/>
            <p:cNvSpPr/>
            <p:nvPr/>
          </p:nvSpPr>
          <p:spPr>
            <a:xfrm>
              <a:off x="188975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20" name="Google Shape;720;p3"/>
            <p:cNvSpPr/>
            <p:nvPr/>
          </p:nvSpPr>
          <p:spPr>
            <a:xfrm>
              <a:off x="188975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21" name="Google Shape;721;p3"/>
            <p:cNvSpPr/>
            <p:nvPr/>
          </p:nvSpPr>
          <p:spPr>
            <a:xfrm>
              <a:off x="188975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22" name="Google Shape;722;p3"/>
            <p:cNvSpPr/>
            <p:nvPr/>
          </p:nvSpPr>
          <p:spPr>
            <a:xfrm>
              <a:off x="20402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23" name="Google Shape;723;p3"/>
            <p:cNvSpPr/>
            <p:nvPr/>
          </p:nvSpPr>
          <p:spPr>
            <a:xfrm>
              <a:off x="20402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24" name="Google Shape;724;p3"/>
            <p:cNvSpPr/>
            <p:nvPr/>
          </p:nvSpPr>
          <p:spPr>
            <a:xfrm>
              <a:off x="20402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25" name="Google Shape;725;p3"/>
            <p:cNvSpPr/>
            <p:nvPr/>
          </p:nvSpPr>
          <p:spPr>
            <a:xfrm>
              <a:off x="219077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26" name="Google Shape;726;p3"/>
            <p:cNvSpPr/>
            <p:nvPr/>
          </p:nvSpPr>
          <p:spPr>
            <a:xfrm>
              <a:off x="23413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27" name="Google Shape;727;p3"/>
            <p:cNvSpPr/>
            <p:nvPr/>
          </p:nvSpPr>
          <p:spPr>
            <a:xfrm>
              <a:off x="26423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28" name="Google Shape;728;p3"/>
            <p:cNvSpPr/>
            <p:nvPr/>
          </p:nvSpPr>
          <p:spPr>
            <a:xfrm>
              <a:off x="26423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29" name="Google Shape;729;p3"/>
            <p:cNvSpPr/>
            <p:nvPr/>
          </p:nvSpPr>
          <p:spPr>
            <a:xfrm>
              <a:off x="324435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pSp>
        <p:nvGrpSpPr>
          <p:cNvPr id="730" name="Google Shape;730;p3"/>
          <p:cNvGrpSpPr/>
          <p:nvPr/>
        </p:nvGrpSpPr>
        <p:grpSpPr>
          <a:xfrm rot="10800000">
            <a:off x="6367294" y="38264"/>
            <a:ext cx="2017554" cy="6781736"/>
            <a:chOff x="1588750" y="238125"/>
            <a:chExt cx="2078025" cy="5238750"/>
          </a:xfrm>
        </p:grpSpPr>
        <p:sp>
          <p:nvSpPr>
            <p:cNvPr id="731" name="Google Shape;731;p3"/>
            <p:cNvSpPr/>
            <p:nvPr/>
          </p:nvSpPr>
          <p:spPr>
            <a:xfrm>
              <a:off x="15887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32" name="Google Shape;732;p3"/>
            <p:cNvSpPr/>
            <p:nvPr/>
          </p:nvSpPr>
          <p:spPr>
            <a:xfrm>
              <a:off x="15887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33" name="Google Shape;733;p3"/>
            <p:cNvSpPr/>
            <p:nvPr/>
          </p:nvSpPr>
          <p:spPr>
            <a:xfrm>
              <a:off x="15887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34" name="Google Shape;734;p3"/>
            <p:cNvSpPr/>
            <p:nvPr/>
          </p:nvSpPr>
          <p:spPr>
            <a:xfrm>
              <a:off x="15887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35" name="Google Shape;735;p3"/>
            <p:cNvSpPr/>
            <p:nvPr/>
          </p:nvSpPr>
          <p:spPr>
            <a:xfrm>
              <a:off x="15887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36" name="Google Shape;736;p3"/>
            <p:cNvSpPr/>
            <p:nvPr/>
          </p:nvSpPr>
          <p:spPr>
            <a:xfrm>
              <a:off x="15887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37" name="Google Shape;737;p3"/>
            <p:cNvSpPr/>
            <p:nvPr/>
          </p:nvSpPr>
          <p:spPr>
            <a:xfrm>
              <a:off x="17392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38" name="Google Shape;738;p3"/>
            <p:cNvSpPr/>
            <p:nvPr/>
          </p:nvSpPr>
          <p:spPr>
            <a:xfrm>
              <a:off x="17392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39" name="Google Shape;739;p3"/>
            <p:cNvSpPr/>
            <p:nvPr/>
          </p:nvSpPr>
          <p:spPr>
            <a:xfrm>
              <a:off x="17392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40" name="Google Shape;740;p3"/>
            <p:cNvSpPr/>
            <p:nvPr/>
          </p:nvSpPr>
          <p:spPr>
            <a:xfrm>
              <a:off x="17392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41" name="Google Shape;741;p3"/>
            <p:cNvSpPr/>
            <p:nvPr/>
          </p:nvSpPr>
          <p:spPr>
            <a:xfrm>
              <a:off x="17392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42" name="Google Shape;742;p3"/>
            <p:cNvSpPr/>
            <p:nvPr/>
          </p:nvSpPr>
          <p:spPr>
            <a:xfrm>
              <a:off x="17392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43" name="Google Shape;743;p3"/>
            <p:cNvSpPr/>
            <p:nvPr/>
          </p:nvSpPr>
          <p:spPr>
            <a:xfrm>
              <a:off x="17392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44" name="Google Shape;744;p3"/>
            <p:cNvSpPr/>
            <p:nvPr/>
          </p:nvSpPr>
          <p:spPr>
            <a:xfrm>
              <a:off x="188975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45" name="Google Shape;745;p3"/>
            <p:cNvSpPr/>
            <p:nvPr/>
          </p:nvSpPr>
          <p:spPr>
            <a:xfrm>
              <a:off x="188975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46" name="Google Shape;746;p3"/>
            <p:cNvSpPr/>
            <p:nvPr/>
          </p:nvSpPr>
          <p:spPr>
            <a:xfrm>
              <a:off x="188975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47" name="Google Shape;747;p3"/>
            <p:cNvSpPr/>
            <p:nvPr/>
          </p:nvSpPr>
          <p:spPr>
            <a:xfrm>
              <a:off x="188975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48" name="Google Shape;748;p3"/>
            <p:cNvSpPr/>
            <p:nvPr/>
          </p:nvSpPr>
          <p:spPr>
            <a:xfrm>
              <a:off x="188975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49" name="Google Shape;749;p3"/>
            <p:cNvSpPr/>
            <p:nvPr/>
          </p:nvSpPr>
          <p:spPr>
            <a:xfrm>
              <a:off x="188975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50" name="Google Shape;750;p3"/>
            <p:cNvSpPr/>
            <p:nvPr/>
          </p:nvSpPr>
          <p:spPr>
            <a:xfrm>
              <a:off x="188975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51" name="Google Shape;751;p3"/>
            <p:cNvSpPr/>
            <p:nvPr/>
          </p:nvSpPr>
          <p:spPr>
            <a:xfrm>
              <a:off x="188975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52" name="Google Shape;752;p3"/>
            <p:cNvSpPr/>
            <p:nvPr/>
          </p:nvSpPr>
          <p:spPr>
            <a:xfrm>
              <a:off x="188975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53" name="Google Shape;753;p3"/>
            <p:cNvSpPr/>
            <p:nvPr/>
          </p:nvSpPr>
          <p:spPr>
            <a:xfrm>
              <a:off x="188975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54" name="Google Shape;754;p3"/>
            <p:cNvSpPr/>
            <p:nvPr/>
          </p:nvSpPr>
          <p:spPr>
            <a:xfrm>
              <a:off x="188975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55" name="Google Shape;755;p3"/>
            <p:cNvSpPr/>
            <p:nvPr/>
          </p:nvSpPr>
          <p:spPr>
            <a:xfrm>
              <a:off x="188975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56" name="Google Shape;756;p3"/>
            <p:cNvSpPr/>
            <p:nvPr/>
          </p:nvSpPr>
          <p:spPr>
            <a:xfrm>
              <a:off x="188975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57" name="Google Shape;757;p3"/>
            <p:cNvSpPr/>
            <p:nvPr/>
          </p:nvSpPr>
          <p:spPr>
            <a:xfrm>
              <a:off x="188975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58" name="Google Shape;758;p3"/>
            <p:cNvSpPr/>
            <p:nvPr/>
          </p:nvSpPr>
          <p:spPr>
            <a:xfrm>
              <a:off x="188975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59" name="Google Shape;759;p3"/>
            <p:cNvSpPr/>
            <p:nvPr/>
          </p:nvSpPr>
          <p:spPr>
            <a:xfrm>
              <a:off x="188975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60" name="Google Shape;760;p3"/>
            <p:cNvSpPr/>
            <p:nvPr/>
          </p:nvSpPr>
          <p:spPr>
            <a:xfrm>
              <a:off x="188975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61" name="Google Shape;761;p3"/>
            <p:cNvSpPr/>
            <p:nvPr/>
          </p:nvSpPr>
          <p:spPr>
            <a:xfrm>
              <a:off x="188975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62" name="Google Shape;762;p3"/>
            <p:cNvSpPr/>
            <p:nvPr/>
          </p:nvSpPr>
          <p:spPr>
            <a:xfrm>
              <a:off x="188975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63" name="Google Shape;763;p3"/>
            <p:cNvSpPr/>
            <p:nvPr/>
          </p:nvSpPr>
          <p:spPr>
            <a:xfrm>
              <a:off x="204027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64" name="Google Shape;764;p3"/>
            <p:cNvSpPr/>
            <p:nvPr/>
          </p:nvSpPr>
          <p:spPr>
            <a:xfrm>
              <a:off x="20402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65" name="Google Shape;765;p3"/>
            <p:cNvSpPr/>
            <p:nvPr/>
          </p:nvSpPr>
          <p:spPr>
            <a:xfrm>
              <a:off x="20402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66" name="Google Shape;766;p3"/>
            <p:cNvSpPr/>
            <p:nvPr/>
          </p:nvSpPr>
          <p:spPr>
            <a:xfrm>
              <a:off x="204027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67" name="Google Shape;767;p3"/>
            <p:cNvSpPr/>
            <p:nvPr/>
          </p:nvSpPr>
          <p:spPr>
            <a:xfrm>
              <a:off x="204027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68" name="Google Shape;768;p3"/>
            <p:cNvSpPr/>
            <p:nvPr/>
          </p:nvSpPr>
          <p:spPr>
            <a:xfrm>
              <a:off x="20402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69" name="Google Shape;769;p3"/>
            <p:cNvSpPr/>
            <p:nvPr/>
          </p:nvSpPr>
          <p:spPr>
            <a:xfrm>
              <a:off x="20402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70" name="Google Shape;770;p3"/>
            <p:cNvSpPr/>
            <p:nvPr/>
          </p:nvSpPr>
          <p:spPr>
            <a:xfrm>
              <a:off x="204027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71" name="Google Shape;771;p3"/>
            <p:cNvSpPr/>
            <p:nvPr/>
          </p:nvSpPr>
          <p:spPr>
            <a:xfrm>
              <a:off x="20402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72" name="Google Shape;772;p3"/>
            <p:cNvSpPr/>
            <p:nvPr/>
          </p:nvSpPr>
          <p:spPr>
            <a:xfrm>
              <a:off x="20402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73" name="Google Shape;773;p3"/>
            <p:cNvSpPr/>
            <p:nvPr/>
          </p:nvSpPr>
          <p:spPr>
            <a:xfrm>
              <a:off x="20402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74" name="Google Shape;774;p3"/>
            <p:cNvSpPr/>
            <p:nvPr/>
          </p:nvSpPr>
          <p:spPr>
            <a:xfrm>
              <a:off x="20402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75" name="Google Shape;775;p3"/>
            <p:cNvSpPr/>
            <p:nvPr/>
          </p:nvSpPr>
          <p:spPr>
            <a:xfrm>
              <a:off x="20402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76" name="Google Shape;776;p3"/>
            <p:cNvSpPr/>
            <p:nvPr/>
          </p:nvSpPr>
          <p:spPr>
            <a:xfrm>
              <a:off x="20402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77" name="Google Shape;777;p3"/>
            <p:cNvSpPr/>
            <p:nvPr/>
          </p:nvSpPr>
          <p:spPr>
            <a:xfrm>
              <a:off x="20402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78" name="Google Shape;778;p3"/>
            <p:cNvSpPr/>
            <p:nvPr/>
          </p:nvSpPr>
          <p:spPr>
            <a:xfrm>
              <a:off x="20402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79" name="Google Shape;779;p3"/>
            <p:cNvSpPr/>
            <p:nvPr/>
          </p:nvSpPr>
          <p:spPr>
            <a:xfrm>
              <a:off x="20402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80" name="Google Shape;780;p3"/>
            <p:cNvSpPr/>
            <p:nvPr/>
          </p:nvSpPr>
          <p:spPr>
            <a:xfrm>
              <a:off x="20402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81" name="Google Shape;781;p3"/>
            <p:cNvSpPr/>
            <p:nvPr/>
          </p:nvSpPr>
          <p:spPr>
            <a:xfrm>
              <a:off x="20402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82" name="Google Shape;782;p3"/>
            <p:cNvSpPr/>
            <p:nvPr/>
          </p:nvSpPr>
          <p:spPr>
            <a:xfrm>
              <a:off x="2190775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83" name="Google Shape;783;p3"/>
            <p:cNvSpPr/>
            <p:nvPr/>
          </p:nvSpPr>
          <p:spPr>
            <a:xfrm>
              <a:off x="2190775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84" name="Google Shape;784;p3"/>
            <p:cNvSpPr/>
            <p:nvPr/>
          </p:nvSpPr>
          <p:spPr>
            <a:xfrm>
              <a:off x="2190775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85" name="Google Shape;785;p3"/>
            <p:cNvSpPr/>
            <p:nvPr/>
          </p:nvSpPr>
          <p:spPr>
            <a:xfrm>
              <a:off x="2190775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86" name="Google Shape;786;p3"/>
            <p:cNvSpPr/>
            <p:nvPr/>
          </p:nvSpPr>
          <p:spPr>
            <a:xfrm>
              <a:off x="219077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87" name="Google Shape;787;p3"/>
            <p:cNvSpPr/>
            <p:nvPr/>
          </p:nvSpPr>
          <p:spPr>
            <a:xfrm>
              <a:off x="219077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88" name="Google Shape;788;p3"/>
            <p:cNvSpPr/>
            <p:nvPr/>
          </p:nvSpPr>
          <p:spPr>
            <a:xfrm>
              <a:off x="2190775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89" name="Google Shape;789;p3"/>
            <p:cNvSpPr/>
            <p:nvPr/>
          </p:nvSpPr>
          <p:spPr>
            <a:xfrm>
              <a:off x="2190775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90" name="Google Shape;790;p3"/>
            <p:cNvSpPr/>
            <p:nvPr/>
          </p:nvSpPr>
          <p:spPr>
            <a:xfrm>
              <a:off x="219077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91" name="Google Shape;791;p3"/>
            <p:cNvSpPr/>
            <p:nvPr/>
          </p:nvSpPr>
          <p:spPr>
            <a:xfrm>
              <a:off x="2190775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92" name="Google Shape;792;p3"/>
            <p:cNvSpPr/>
            <p:nvPr/>
          </p:nvSpPr>
          <p:spPr>
            <a:xfrm>
              <a:off x="219077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93" name="Google Shape;793;p3"/>
            <p:cNvSpPr/>
            <p:nvPr/>
          </p:nvSpPr>
          <p:spPr>
            <a:xfrm>
              <a:off x="2190775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94" name="Google Shape;794;p3"/>
            <p:cNvSpPr/>
            <p:nvPr/>
          </p:nvSpPr>
          <p:spPr>
            <a:xfrm>
              <a:off x="219077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95" name="Google Shape;795;p3"/>
            <p:cNvSpPr/>
            <p:nvPr/>
          </p:nvSpPr>
          <p:spPr>
            <a:xfrm>
              <a:off x="219077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96" name="Google Shape;796;p3"/>
            <p:cNvSpPr/>
            <p:nvPr/>
          </p:nvSpPr>
          <p:spPr>
            <a:xfrm>
              <a:off x="219077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97" name="Google Shape;797;p3"/>
            <p:cNvSpPr/>
            <p:nvPr/>
          </p:nvSpPr>
          <p:spPr>
            <a:xfrm>
              <a:off x="2190775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98" name="Google Shape;798;p3"/>
            <p:cNvSpPr/>
            <p:nvPr/>
          </p:nvSpPr>
          <p:spPr>
            <a:xfrm>
              <a:off x="219077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799" name="Google Shape;799;p3"/>
            <p:cNvSpPr/>
            <p:nvPr/>
          </p:nvSpPr>
          <p:spPr>
            <a:xfrm>
              <a:off x="219077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00" name="Google Shape;800;p3"/>
            <p:cNvSpPr/>
            <p:nvPr/>
          </p:nvSpPr>
          <p:spPr>
            <a:xfrm>
              <a:off x="2190775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01" name="Google Shape;801;p3"/>
            <p:cNvSpPr/>
            <p:nvPr/>
          </p:nvSpPr>
          <p:spPr>
            <a:xfrm>
              <a:off x="219077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02" name="Google Shape;802;p3"/>
            <p:cNvSpPr/>
            <p:nvPr/>
          </p:nvSpPr>
          <p:spPr>
            <a:xfrm>
              <a:off x="2190775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03" name="Google Shape;803;p3"/>
            <p:cNvSpPr/>
            <p:nvPr/>
          </p:nvSpPr>
          <p:spPr>
            <a:xfrm>
              <a:off x="2190775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04" name="Google Shape;804;p3"/>
            <p:cNvSpPr/>
            <p:nvPr/>
          </p:nvSpPr>
          <p:spPr>
            <a:xfrm>
              <a:off x="219077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05" name="Google Shape;805;p3"/>
            <p:cNvSpPr/>
            <p:nvPr/>
          </p:nvSpPr>
          <p:spPr>
            <a:xfrm>
              <a:off x="219077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06" name="Google Shape;806;p3"/>
            <p:cNvSpPr/>
            <p:nvPr/>
          </p:nvSpPr>
          <p:spPr>
            <a:xfrm>
              <a:off x="2190775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07" name="Google Shape;807;p3"/>
            <p:cNvSpPr/>
            <p:nvPr/>
          </p:nvSpPr>
          <p:spPr>
            <a:xfrm>
              <a:off x="234130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08" name="Google Shape;808;p3"/>
            <p:cNvSpPr/>
            <p:nvPr/>
          </p:nvSpPr>
          <p:spPr>
            <a:xfrm>
              <a:off x="23413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09" name="Google Shape;809;p3"/>
            <p:cNvSpPr/>
            <p:nvPr/>
          </p:nvSpPr>
          <p:spPr>
            <a:xfrm>
              <a:off x="23413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10" name="Google Shape;810;p3"/>
            <p:cNvSpPr/>
            <p:nvPr/>
          </p:nvSpPr>
          <p:spPr>
            <a:xfrm>
              <a:off x="23413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11" name="Google Shape;811;p3"/>
            <p:cNvSpPr/>
            <p:nvPr/>
          </p:nvSpPr>
          <p:spPr>
            <a:xfrm>
              <a:off x="23413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12" name="Google Shape;812;p3"/>
            <p:cNvSpPr/>
            <p:nvPr/>
          </p:nvSpPr>
          <p:spPr>
            <a:xfrm>
              <a:off x="23413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13" name="Google Shape;813;p3"/>
            <p:cNvSpPr/>
            <p:nvPr/>
          </p:nvSpPr>
          <p:spPr>
            <a:xfrm>
              <a:off x="23413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14" name="Google Shape;814;p3"/>
            <p:cNvSpPr/>
            <p:nvPr/>
          </p:nvSpPr>
          <p:spPr>
            <a:xfrm>
              <a:off x="23413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15" name="Google Shape;815;p3"/>
            <p:cNvSpPr/>
            <p:nvPr/>
          </p:nvSpPr>
          <p:spPr>
            <a:xfrm>
              <a:off x="23413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16" name="Google Shape;816;p3"/>
            <p:cNvSpPr/>
            <p:nvPr/>
          </p:nvSpPr>
          <p:spPr>
            <a:xfrm>
              <a:off x="23413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17" name="Google Shape;817;p3"/>
            <p:cNvSpPr/>
            <p:nvPr/>
          </p:nvSpPr>
          <p:spPr>
            <a:xfrm>
              <a:off x="23413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18" name="Google Shape;818;p3"/>
            <p:cNvSpPr/>
            <p:nvPr/>
          </p:nvSpPr>
          <p:spPr>
            <a:xfrm>
              <a:off x="23413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19" name="Google Shape;819;p3"/>
            <p:cNvSpPr/>
            <p:nvPr/>
          </p:nvSpPr>
          <p:spPr>
            <a:xfrm>
              <a:off x="23413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20" name="Google Shape;820;p3"/>
            <p:cNvSpPr/>
            <p:nvPr/>
          </p:nvSpPr>
          <p:spPr>
            <a:xfrm>
              <a:off x="23413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21" name="Google Shape;821;p3"/>
            <p:cNvSpPr/>
            <p:nvPr/>
          </p:nvSpPr>
          <p:spPr>
            <a:xfrm>
              <a:off x="23413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22" name="Google Shape;822;p3"/>
            <p:cNvSpPr/>
            <p:nvPr/>
          </p:nvSpPr>
          <p:spPr>
            <a:xfrm>
              <a:off x="234130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23" name="Google Shape;823;p3"/>
            <p:cNvSpPr/>
            <p:nvPr/>
          </p:nvSpPr>
          <p:spPr>
            <a:xfrm>
              <a:off x="23413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24" name="Google Shape;824;p3"/>
            <p:cNvSpPr/>
            <p:nvPr/>
          </p:nvSpPr>
          <p:spPr>
            <a:xfrm>
              <a:off x="23413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25" name="Google Shape;825;p3"/>
            <p:cNvSpPr/>
            <p:nvPr/>
          </p:nvSpPr>
          <p:spPr>
            <a:xfrm>
              <a:off x="23413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26" name="Google Shape;826;p3"/>
            <p:cNvSpPr/>
            <p:nvPr/>
          </p:nvSpPr>
          <p:spPr>
            <a:xfrm>
              <a:off x="23413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27" name="Google Shape;827;p3"/>
            <p:cNvSpPr/>
            <p:nvPr/>
          </p:nvSpPr>
          <p:spPr>
            <a:xfrm>
              <a:off x="23413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28" name="Google Shape;828;p3"/>
            <p:cNvSpPr/>
            <p:nvPr/>
          </p:nvSpPr>
          <p:spPr>
            <a:xfrm>
              <a:off x="23413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29" name="Google Shape;829;p3"/>
            <p:cNvSpPr/>
            <p:nvPr/>
          </p:nvSpPr>
          <p:spPr>
            <a:xfrm>
              <a:off x="23413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30" name="Google Shape;830;p3"/>
            <p:cNvSpPr/>
            <p:nvPr/>
          </p:nvSpPr>
          <p:spPr>
            <a:xfrm>
              <a:off x="23413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31" name="Google Shape;831;p3"/>
            <p:cNvSpPr/>
            <p:nvPr/>
          </p:nvSpPr>
          <p:spPr>
            <a:xfrm>
              <a:off x="23413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32" name="Google Shape;832;p3"/>
            <p:cNvSpPr/>
            <p:nvPr/>
          </p:nvSpPr>
          <p:spPr>
            <a:xfrm>
              <a:off x="23413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33" name="Google Shape;833;p3"/>
            <p:cNvSpPr/>
            <p:nvPr/>
          </p:nvSpPr>
          <p:spPr>
            <a:xfrm>
              <a:off x="24918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34" name="Google Shape;834;p3"/>
            <p:cNvSpPr/>
            <p:nvPr/>
          </p:nvSpPr>
          <p:spPr>
            <a:xfrm>
              <a:off x="24918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35" name="Google Shape;835;p3"/>
            <p:cNvSpPr/>
            <p:nvPr/>
          </p:nvSpPr>
          <p:spPr>
            <a:xfrm>
              <a:off x="24918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36" name="Google Shape;836;p3"/>
            <p:cNvSpPr/>
            <p:nvPr/>
          </p:nvSpPr>
          <p:spPr>
            <a:xfrm>
              <a:off x="24918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37" name="Google Shape;837;p3"/>
            <p:cNvSpPr/>
            <p:nvPr/>
          </p:nvSpPr>
          <p:spPr>
            <a:xfrm>
              <a:off x="24918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38" name="Google Shape;838;p3"/>
            <p:cNvSpPr/>
            <p:nvPr/>
          </p:nvSpPr>
          <p:spPr>
            <a:xfrm>
              <a:off x="24918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39" name="Google Shape;839;p3"/>
            <p:cNvSpPr/>
            <p:nvPr/>
          </p:nvSpPr>
          <p:spPr>
            <a:xfrm>
              <a:off x="24918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40" name="Google Shape;840;p3"/>
            <p:cNvSpPr/>
            <p:nvPr/>
          </p:nvSpPr>
          <p:spPr>
            <a:xfrm>
              <a:off x="24918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41" name="Google Shape;841;p3"/>
            <p:cNvSpPr/>
            <p:nvPr/>
          </p:nvSpPr>
          <p:spPr>
            <a:xfrm>
              <a:off x="24918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42" name="Google Shape;842;p3"/>
            <p:cNvSpPr/>
            <p:nvPr/>
          </p:nvSpPr>
          <p:spPr>
            <a:xfrm>
              <a:off x="24918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43" name="Google Shape;843;p3"/>
            <p:cNvSpPr/>
            <p:nvPr/>
          </p:nvSpPr>
          <p:spPr>
            <a:xfrm>
              <a:off x="24918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44" name="Google Shape;844;p3"/>
            <p:cNvSpPr/>
            <p:nvPr/>
          </p:nvSpPr>
          <p:spPr>
            <a:xfrm>
              <a:off x="24918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45" name="Google Shape;845;p3"/>
            <p:cNvSpPr/>
            <p:nvPr/>
          </p:nvSpPr>
          <p:spPr>
            <a:xfrm>
              <a:off x="24918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46" name="Google Shape;846;p3"/>
            <p:cNvSpPr/>
            <p:nvPr/>
          </p:nvSpPr>
          <p:spPr>
            <a:xfrm>
              <a:off x="24918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47" name="Google Shape;847;p3"/>
            <p:cNvSpPr/>
            <p:nvPr/>
          </p:nvSpPr>
          <p:spPr>
            <a:xfrm>
              <a:off x="24918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48" name="Google Shape;848;p3"/>
            <p:cNvSpPr/>
            <p:nvPr/>
          </p:nvSpPr>
          <p:spPr>
            <a:xfrm>
              <a:off x="24918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49" name="Google Shape;849;p3"/>
            <p:cNvSpPr/>
            <p:nvPr/>
          </p:nvSpPr>
          <p:spPr>
            <a:xfrm>
              <a:off x="24918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50" name="Google Shape;850;p3"/>
            <p:cNvSpPr/>
            <p:nvPr/>
          </p:nvSpPr>
          <p:spPr>
            <a:xfrm>
              <a:off x="24918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51" name="Google Shape;851;p3"/>
            <p:cNvSpPr/>
            <p:nvPr/>
          </p:nvSpPr>
          <p:spPr>
            <a:xfrm>
              <a:off x="24918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52" name="Google Shape;852;p3"/>
            <p:cNvSpPr/>
            <p:nvPr/>
          </p:nvSpPr>
          <p:spPr>
            <a:xfrm>
              <a:off x="24918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53" name="Google Shape;853;p3"/>
            <p:cNvSpPr/>
            <p:nvPr/>
          </p:nvSpPr>
          <p:spPr>
            <a:xfrm>
              <a:off x="24918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54" name="Google Shape;854;p3"/>
            <p:cNvSpPr/>
            <p:nvPr/>
          </p:nvSpPr>
          <p:spPr>
            <a:xfrm>
              <a:off x="24918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55" name="Google Shape;855;p3"/>
            <p:cNvSpPr/>
            <p:nvPr/>
          </p:nvSpPr>
          <p:spPr>
            <a:xfrm>
              <a:off x="24918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56" name="Google Shape;856;p3"/>
            <p:cNvSpPr/>
            <p:nvPr/>
          </p:nvSpPr>
          <p:spPr>
            <a:xfrm>
              <a:off x="24918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57" name="Google Shape;857;p3"/>
            <p:cNvSpPr/>
            <p:nvPr/>
          </p:nvSpPr>
          <p:spPr>
            <a:xfrm>
              <a:off x="24918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58" name="Google Shape;858;p3"/>
            <p:cNvSpPr/>
            <p:nvPr/>
          </p:nvSpPr>
          <p:spPr>
            <a:xfrm>
              <a:off x="26423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59" name="Google Shape;859;p3"/>
            <p:cNvSpPr/>
            <p:nvPr/>
          </p:nvSpPr>
          <p:spPr>
            <a:xfrm>
              <a:off x="26423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60" name="Google Shape;860;p3"/>
            <p:cNvSpPr/>
            <p:nvPr/>
          </p:nvSpPr>
          <p:spPr>
            <a:xfrm>
              <a:off x="26423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61" name="Google Shape;861;p3"/>
            <p:cNvSpPr/>
            <p:nvPr/>
          </p:nvSpPr>
          <p:spPr>
            <a:xfrm>
              <a:off x="26423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62" name="Google Shape;862;p3"/>
            <p:cNvSpPr/>
            <p:nvPr/>
          </p:nvSpPr>
          <p:spPr>
            <a:xfrm>
              <a:off x="26423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63" name="Google Shape;863;p3"/>
            <p:cNvSpPr/>
            <p:nvPr/>
          </p:nvSpPr>
          <p:spPr>
            <a:xfrm>
              <a:off x="26423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64" name="Google Shape;864;p3"/>
            <p:cNvSpPr/>
            <p:nvPr/>
          </p:nvSpPr>
          <p:spPr>
            <a:xfrm>
              <a:off x="26423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65" name="Google Shape;865;p3"/>
            <p:cNvSpPr/>
            <p:nvPr/>
          </p:nvSpPr>
          <p:spPr>
            <a:xfrm>
              <a:off x="26423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66" name="Google Shape;866;p3"/>
            <p:cNvSpPr/>
            <p:nvPr/>
          </p:nvSpPr>
          <p:spPr>
            <a:xfrm>
              <a:off x="26423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67" name="Google Shape;867;p3"/>
            <p:cNvSpPr/>
            <p:nvPr/>
          </p:nvSpPr>
          <p:spPr>
            <a:xfrm>
              <a:off x="26423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68" name="Google Shape;868;p3"/>
            <p:cNvSpPr/>
            <p:nvPr/>
          </p:nvSpPr>
          <p:spPr>
            <a:xfrm>
              <a:off x="26423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69" name="Google Shape;869;p3"/>
            <p:cNvSpPr/>
            <p:nvPr/>
          </p:nvSpPr>
          <p:spPr>
            <a:xfrm>
              <a:off x="26423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70" name="Google Shape;870;p3"/>
            <p:cNvSpPr/>
            <p:nvPr/>
          </p:nvSpPr>
          <p:spPr>
            <a:xfrm>
              <a:off x="26423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71" name="Google Shape;871;p3"/>
            <p:cNvSpPr/>
            <p:nvPr/>
          </p:nvSpPr>
          <p:spPr>
            <a:xfrm>
              <a:off x="26423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72" name="Google Shape;872;p3"/>
            <p:cNvSpPr/>
            <p:nvPr/>
          </p:nvSpPr>
          <p:spPr>
            <a:xfrm>
              <a:off x="26423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73" name="Google Shape;873;p3"/>
            <p:cNvSpPr/>
            <p:nvPr/>
          </p:nvSpPr>
          <p:spPr>
            <a:xfrm>
              <a:off x="26423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74" name="Google Shape;874;p3"/>
            <p:cNvSpPr/>
            <p:nvPr/>
          </p:nvSpPr>
          <p:spPr>
            <a:xfrm>
              <a:off x="26423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75" name="Google Shape;875;p3"/>
            <p:cNvSpPr/>
            <p:nvPr/>
          </p:nvSpPr>
          <p:spPr>
            <a:xfrm>
              <a:off x="26423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76" name="Google Shape;876;p3"/>
            <p:cNvSpPr/>
            <p:nvPr/>
          </p:nvSpPr>
          <p:spPr>
            <a:xfrm>
              <a:off x="26423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77" name="Google Shape;877;p3"/>
            <p:cNvSpPr/>
            <p:nvPr/>
          </p:nvSpPr>
          <p:spPr>
            <a:xfrm>
              <a:off x="26423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78" name="Google Shape;878;p3"/>
            <p:cNvSpPr/>
            <p:nvPr/>
          </p:nvSpPr>
          <p:spPr>
            <a:xfrm>
              <a:off x="27928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79" name="Google Shape;879;p3"/>
            <p:cNvSpPr/>
            <p:nvPr/>
          </p:nvSpPr>
          <p:spPr>
            <a:xfrm>
              <a:off x="27928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80" name="Google Shape;880;p3"/>
            <p:cNvSpPr/>
            <p:nvPr/>
          </p:nvSpPr>
          <p:spPr>
            <a:xfrm>
              <a:off x="27928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81" name="Google Shape;881;p3"/>
            <p:cNvSpPr/>
            <p:nvPr/>
          </p:nvSpPr>
          <p:spPr>
            <a:xfrm>
              <a:off x="27928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82" name="Google Shape;882;p3"/>
            <p:cNvSpPr/>
            <p:nvPr/>
          </p:nvSpPr>
          <p:spPr>
            <a:xfrm>
              <a:off x="27928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83" name="Google Shape;883;p3"/>
            <p:cNvSpPr/>
            <p:nvPr/>
          </p:nvSpPr>
          <p:spPr>
            <a:xfrm>
              <a:off x="27928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84" name="Google Shape;884;p3"/>
            <p:cNvSpPr/>
            <p:nvPr/>
          </p:nvSpPr>
          <p:spPr>
            <a:xfrm>
              <a:off x="27928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85" name="Google Shape;885;p3"/>
            <p:cNvSpPr/>
            <p:nvPr/>
          </p:nvSpPr>
          <p:spPr>
            <a:xfrm>
              <a:off x="27928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86" name="Google Shape;886;p3"/>
            <p:cNvSpPr/>
            <p:nvPr/>
          </p:nvSpPr>
          <p:spPr>
            <a:xfrm>
              <a:off x="27928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87" name="Google Shape;887;p3"/>
            <p:cNvSpPr/>
            <p:nvPr/>
          </p:nvSpPr>
          <p:spPr>
            <a:xfrm>
              <a:off x="27928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88" name="Google Shape;888;p3"/>
            <p:cNvSpPr/>
            <p:nvPr/>
          </p:nvSpPr>
          <p:spPr>
            <a:xfrm>
              <a:off x="27928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89" name="Google Shape;889;p3"/>
            <p:cNvSpPr/>
            <p:nvPr/>
          </p:nvSpPr>
          <p:spPr>
            <a:xfrm>
              <a:off x="27928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90" name="Google Shape;890;p3"/>
            <p:cNvSpPr/>
            <p:nvPr/>
          </p:nvSpPr>
          <p:spPr>
            <a:xfrm>
              <a:off x="27928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91" name="Google Shape;891;p3"/>
            <p:cNvSpPr/>
            <p:nvPr/>
          </p:nvSpPr>
          <p:spPr>
            <a:xfrm>
              <a:off x="27928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92" name="Google Shape;892;p3"/>
            <p:cNvSpPr/>
            <p:nvPr/>
          </p:nvSpPr>
          <p:spPr>
            <a:xfrm>
              <a:off x="27928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93" name="Google Shape;893;p3"/>
            <p:cNvSpPr/>
            <p:nvPr/>
          </p:nvSpPr>
          <p:spPr>
            <a:xfrm>
              <a:off x="27928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94" name="Google Shape;894;p3"/>
            <p:cNvSpPr/>
            <p:nvPr/>
          </p:nvSpPr>
          <p:spPr>
            <a:xfrm>
              <a:off x="27928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95" name="Google Shape;895;p3"/>
            <p:cNvSpPr/>
            <p:nvPr/>
          </p:nvSpPr>
          <p:spPr>
            <a:xfrm>
              <a:off x="27928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96" name="Google Shape;896;p3"/>
            <p:cNvSpPr/>
            <p:nvPr/>
          </p:nvSpPr>
          <p:spPr>
            <a:xfrm>
              <a:off x="294332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97" name="Google Shape;897;p3"/>
            <p:cNvSpPr/>
            <p:nvPr/>
          </p:nvSpPr>
          <p:spPr>
            <a:xfrm>
              <a:off x="294332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98" name="Google Shape;898;p3"/>
            <p:cNvSpPr/>
            <p:nvPr/>
          </p:nvSpPr>
          <p:spPr>
            <a:xfrm>
              <a:off x="294332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899" name="Google Shape;899;p3"/>
            <p:cNvSpPr/>
            <p:nvPr/>
          </p:nvSpPr>
          <p:spPr>
            <a:xfrm>
              <a:off x="294332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00" name="Google Shape;900;p3"/>
            <p:cNvSpPr/>
            <p:nvPr/>
          </p:nvSpPr>
          <p:spPr>
            <a:xfrm>
              <a:off x="294332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01" name="Google Shape;901;p3"/>
            <p:cNvSpPr/>
            <p:nvPr/>
          </p:nvSpPr>
          <p:spPr>
            <a:xfrm>
              <a:off x="294332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02" name="Google Shape;902;p3"/>
            <p:cNvSpPr/>
            <p:nvPr/>
          </p:nvSpPr>
          <p:spPr>
            <a:xfrm>
              <a:off x="294332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03" name="Google Shape;903;p3"/>
            <p:cNvSpPr/>
            <p:nvPr/>
          </p:nvSpPr>
          <p:spPr>
            <a:xfrm>
              <a:off x="294332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04" name="Google Shape;904;p3"/>
            <p:cNvSpPr/>
            <p:nvPr/>
          </p:nvSpPr>
          <p:spPr>
            <a:xfrm>
              <a:off x="294332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05" name="Google Shape;905;p3"/>
            <p:cNvSpPr/>
            <p:nvPr/>
          </p:nvSpPr>
          <p:spPr>
            <a:xfrm>
              <a:off x="294332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06" name="Google Shape;906;p3"/>
            <p:cNvSpPr/>
            <p:nvPr/>
          </p:nvSpPr>
          <p:spPr>
            <a:xfrm>
              <a:off x="294332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07" name="Google Shape;907;p3"/>
            <p:cNvSpPr/>
            <p:nvPr/>
          </p:nvSpPr>
          <p:spPr>
            <a:xfrm>
              <a:off x="294332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08" name="Google Shape;908;p3"/>
            <p:cNvSpPr/>
            <p:nvPr/>
          </p:nvSpPr>
          <p:spPr>
            <a:xfrm>
              <a:off x="294332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09" name="Google Shape;909;p3"/>
            <p:cNvSpPr/>
            <p:nvPr/>
          </p:nvSpPr>
          <p:spPr>
            <a:xfrm>
              <a:off x="294332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10" name="Google Shape;910;p3"/>
            <p:cNvSpPr/>
            <p:nvPr/>
          </p:nvSpPr>
          <p:spPr>
            <a:xfrm>
              <a:off x="294332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11" name="Google Shape;911;p3"/>
            <p:cNvSpPr/>
            <p:nvPr/>
          </p:nvSpPr>
          <p:spPr>
            <a:xfrm>
              <a:off x="294332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12" name="Google Shape;912;p3"/>
            <p:cNvSpPr/>
            <p:nvPr/>
          </p:nvSpPr>
          <p:spPr>
            <a:xfrm>
              <a:off x="294332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13" name="Google Shape;913;p3"/>
            <p:cNvSpPr/>
            <p:nvPr/>
          </p:nvSpPr>
          <p:spPr>
            <a:xfrm>
              <a:off x="294332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14" name="Google Shape;914;p3"/>
            <p:cNvSpPr/>
            <p:nvPr/>
          </p:nvSpPr>
          <p:spPr>
            <a:xfrm>
              <a:off x="30938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15" name="Google Shape;915;p3"/>
            <p:cNvSpPr/>
            <p:nvPr/>
          </p:nvSpPr>
          <p:spPr>
            <a:xfrm>
              <a:off x="30938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16" name="Google Shape;916;p3"/>
            <p:cNvSpPr/>
            <p:nvPr/>
          </p:nvSpPr>
          <p:spPr>
            <a:xfrm>
              <a:off x="30938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17" name="Google Shape;917;p3"/>
            <p:cNvSpPr/>
            <p:nvPr/>
          </p:nvSpPr>
          <p:spPr>
            <a:xfrm>
              <a:off x="30938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18" name="Google Shape;918;p3"/>
            <p:cNvSpPr/>
            <p:nvPr/>
          </p:nvSpPr>
          <p:spPr>
            <a:xfrm>
              <a:off x="30938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19" name="Google Shape;919;p3"/>
            <p:cNvSpPr/>
            <p:nvPr/>
          </p:nvSpPr>
          <p:spPr>
            <a:xfrm>
              <a:off x="30938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20" name="Google Shape;920;p3"/>
            <p:cNvSpPr/>
            <p:nvPr/>
          </p:nvSpPr>
          <p:spPr>
            <a:xfrm>
              <a:off x="30938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21" name="Google Shape;921;p3"/>
            <p:cNvSpPr/>
            <p:nvPr/>
          </p:nvSpPr>
          <p:spPr>
            <a:xfrm>
              <a:off x="30938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22" name="Google Shape;922;p3"/>
            <p:cNvSpPr/>
            <p:nvPr/>
          </p:nvSpPr>
          <p:spPr>
            <a:xfrm>
              <a:off x="30938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23" name="Google Shape;923;p3"/>
            <p:cNvSpPr/>
            <p:nvPr/>
          </p:nvSpPr>
          <p:spPr>
            <a:xfrm>
              <a:off x="324435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24" name="Google Shape;924;p3"/>
            <p:cNvSpPr/>
            <p:nvPr/>
          </p:nvSpPr>
          <p:spPr>
            <a:xfrm>
              <a:off x="324435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25" name="Google Shape;925;p3"/>
            <p:cNvSpPr/>
            <p:nvPr/>
          </p:nvSpPr>
          <p:spPr>
            <a:xfrm>
              <a:off x="324435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26" name="Google Shape;926;p3"/>
            <p:cNvSpPr/>
            <p:nvPr/>
          </p:nvSpPr>
          <p:spPr>
            <a:xfrm>
              <a:off x="324435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27" name="Google Shape;927;p3"/>
            <p:cNvSpPr/>
            <p:nvPr/>
          </p:nvSpPr>
          <p:spPr>
            <a:xfrm>
              <a:off x="324435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28" name="Google Shape;928;p3"/>
            <p:cNvSpPr/>
            <p:nvPr/>
          </p:nvSpPr>
          <p:spPr>
            <a:xfrm>
              <a:off x="324435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29" name="Google Shape;929;p3"/>
            <p:cNvSpPr/>
            <p:nvPr/>
          </p:nvSpPr>
          <p:spPr>
            <a:xfrm>
              <a:off x="324435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30" name="Google Shape;930;p3"/>
            <p:cNvSpPr/>
            <p:nvPr/>
          </p:nvSpPr>
          <p:spPr>
            <a:xfrm>
              <a:off x="324435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31" name="Google Shape;931;p3"/>
            <p:cNvSpPr/>
            <p:nvPr/>
          </p:nvSpPr>
          <p:spPr>
            <a:xfrm>
              <a:off x="33948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32" name="Google Shape;932;p3"/>
            <p:cNvSpPr/>
            <p:nvPr/>
          </p:nvSpPr>
          <p:spPr>
            <a:xfrm>
              <a:off x="33948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33" name="Google Shape;933;p3"/>
            <p:cNvSpPr/>
            <p:nvPr/>
          </p:nvSpPr>
          <p:spPr>
            <a:xfrm>
              <a:off x="33948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34" name="Google Shape;934;p3"/>
            <p:cNvSpPr/>
            <p:nvPr/>
          </p:nvSpPr>
          <p:spPr>
            <a:xfrm>
              <a:off x="33948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35" name="Google Shape;935;p3"/>
            <p:cNvSpPr/>
            <p:nvPr/>
          </p:nvSpPr>
          <p:spPr>
            <a:xfrm>
              <a:off x="33948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36" name="Google Shape;936;p3"/>
            <p:cNvSpPr/>
            <p:nvPr/>
          </p:nvSpPr>
          <p:spPr>
            <a:xfrm>
              <a:off x="33948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37" name="Google Shape;937;p3"/>
            <p:cNvSpPr/>
            <p:nvPr/>
          </p:nvSpPr>
          <p:spPr>
            <a:xfrm>
              <a:off x="35453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38" name="Google Shape;938;p3"/>
            <p:cNvSpPr/>
            <p:nvPr/>
          </p:nvSpPr>
          <p:spPr>
            <a:xfrm>
              <a:off x="35453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39" name="Google Shape;939;p3"/>
            <p:cNvSpPr/>
            <p:nvPr/>
          </p:nvSpPr>
          <p:spPr>
            <a:xfrm>
              <a:off x="35453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pSp>
        <p:nvGrpSpPr>
          <p:cNvPr id="940" name="Google Shape;940;p3"/>
          <p:cNvGrpSpPr/>
          <p:nvPr/>
        </p:nvGrpSpPr>
        <p:grpSpPr>
          <a:xfrm rot="10800000">
            <a:off x="6367294" y="38264"/>
            <a:ext cx="2309820" cy="6781736"/>
            <a:chOff x="1287725" y="238125"/>
            <a:chExt cx="2379050" cy="5238750"/>
          </a:xfrm>
        </p:grpSpPr>
        <p:sp>
          <p:nvSpPr>
            <p:cNvPr id="941" name="Google Shape;941;p3"/>
            <p:cNvSpPr/>
            <p:nvPr/>
          </p:nvSpPr>
          <p:spPr>
            <a:xfrm>
              <a:off x="12877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42" name="Google Shape;942;p3"/>
            <p:cNvSpPr/>
            <p:nvPr/>
          </p:nvSpPr>
          <p:spPr>
            <a:xfrm>
              <a:off x="12877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43" name="Google Shape;943;p3"/>
            <p:cNvSpPr/>
            <p:nvPr/>
          </p:nvSpPr>
          <p:spPr>
            <a:xfrm>
              <a:off x="12877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44" name="Google Shape;944;p3"/>
            <p:cNvSpPr/>
            <p:nvPr/>
          </p:nvSpPr>
          <p:spPr>
            <a:xfrm>
              <a:off x="12877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45" name="Google Shape;945;p3"/>
            <p:cNvSpPr/>
            <p:nvPr/>
          </p:nvSpPr>
          <p:spPr>
            <a:xfrm>
              <a:off x="12877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46" name="Google Shape;946;p3"/>
            <p:cNvSpPr/>
            <p:nvPr/>
          </p:nvSpPr>
          <p:spPr>
            <a:xfrm>
              <a:off x="12877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47" name="Google Shape;947;p3"/>
            <p:cNvSpPr/>
            <p:nvPr/>
          </p:nvSpPr>
          <p:spPr>
            <a:xfrm>
              <a:off x="12877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48" name="Google Shape;948;p3"/>
            <p:cNvSpPr/>
            <p:nvPr/>
          </p:nvSpPr>
          <p:spPr>
            <a:xfrm>
              <a:off x="12877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49" name="Google Shape;949;p3"/>
            <p:cNvSpPr/>
            <p:nvPr/>
          </p:nvSpPr>
          <p:spPr>
            <a:xfrm>
              <a:off x="12877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50" name="Google Shape;950;p3"/>
            <p:cNvSpPr/>
            <p:nvPr/>
          </p:nvSpPr>
          <p:spPr>
            <a:xfrm>
              <a:off x="12877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51" name="Google Shape;951;p3"/>
            <p:cNvSpPr/>
            <p:nvPr/>
          </p:nvSpPr>
          <p:spPr>
            <a:xfrm>
              <a:off x="12877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52" name="Google Shape;952;p3"/>
            <p:cNvSpPr/>
            <p:nvPr/>
          </p:nvSpPr>
          <p:spPr>
            <a:xfrm>
              <a:off x="12877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53" name="Google Shape;953;p3"/>
            <p:cNvSpPr/>
            <p:nvPr/>
          </p:nvSpPr>
          <p:spPr>
            <a:xfrm>
              <a:off x="12877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54" name="Google Shape;954;p3"/>
            <p:cNvSpPr/>
            <p:nvPr/>
          </p:nvSpPr>
          <p:spPr>
            <a:xfrm>
              <a:off x="12877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55" name="Google Shape;955;p3"/>
            <p:cNvSpPr/>
            <p:nvPr/>
          </p:nvSpPr>
          <p:spPr>
            <a:xfrm>
              <a:off x="12877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56" name="Google Shape;956;p3"/>
            <p:cNvSpPr/>
            <p:nvPr/>
          </p:nvSpPr>
          <p:spPr>
            <a:xfrm>
              <a:off x="14382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57" name="Google Shape;957;p3"/>
            <p:cNvSpPr/>
            <p:nvPr/>
          </p:nvSpPr>
          <p:spPr>
            <a:xfrm>
              <a:off x="14382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58" name="Google Shape;958;p3"/>
            <p:cNvSpPr/>
            <p:nvPr/>
          </p:nvSpPr>
          <p:spPr>
            <a:xfrm>
              <a:off x="14382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59" name="Google Shape;959;p3"/>
            <p:cNvSpPr/>
            <p:nvPr/>
          </p:nvSpPr>
          <p:spPr>
            <a:xfrm>
              <a:off x="14382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60" name="Google Shape;960;p3"/>
            <p:cNvSpPr/>
            <p:nvPr/>
          </p:nvSpPr>
          <p:spPr>
            <a:xfrm>
              <a:off x="15887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61" name="Google Shape;961;p3"/>
            <p:cNvSpPr/>
            <p:nvPr/>
          </p:nvSpPr>
          <p:spPr>
            <a:xfrm>
              <a:off x="15887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62" name="Google Shape;962;p3"/>
            <p:cNvSpPr/>
            <p:nvPr/>
          </p:nvSpPr>
          <p:spPr>
            <a:xfrm>
              <a:off x="15887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63" name="Google Shape;963;p3"/>
            <p:cNvSpPr/>
            <p:nvPr/>
          </p:nvSpPr>
          <p:spPr>
            <a:xfrm>
              <a:off x="15887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64" name="Google Shape;964;p3"/>
            <p:cNvSpPr/>
            <p:nvPr/>
          </p:nvSpPr>
          <p:spPr>
            <a:xfrm>
              <a:off x="15887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65" name="Google Shape;965;p3"/>
            <p:cNvSpPr/>
            <p:nvPr/>
          </p:nvSpPr>
          <p:spPr>
            <a:xfrm>
              <a:off x="15887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66" name="Google Shape;966;p3"/>
            <p:cNvSpPr/>
            <p:nvPr/>
          </p:nvSpPr>
          <p:spPr>
            <a:xfrm>
              <a:off x="15887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67" name="Google Shape;967;p3"/>
            <p:cNvSpPr/>
            <p:nvPr/>
          </p:nvSpPr>
          <p:spPr>
            <a:xfrm>
              <a:off x="15887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68" name="Google Shape;968;p3"/>
            <p:cNvSpPr/>
            <p:nvPr/>
          </p:nvSpPr>
          <p:spPr>
            <a:xfrm>
              <a:off x="15887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69" name="Google Shape;969;p3"/>
            <p:cNvSpPr/>
            <p:nvPr/>
          </p:nvSpPr>
          <p:spPr>
            <a:xfrm>
              <a:off x="15887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70" name="Google Shape;970;p3"/>
            <p:cNvSpPr/>
            <p:nvPr/>
          </p:nvSpPr>
          <p:spPr>
            <a:xfrm>
              <a:off x="17392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71" name="Google Shape;971;p3"/>
            <p:cNvSpPr/>
            <p:nvPr/>
          </p:nvSpPr>
          <p:spPr>
            <a:xfrm>
              <a:off x="17392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72" name="Google Shape;972;p3"/>
            <p:cNvSpPr/>
            <p:nvPr/>
          </p:nvSpPr>
          <p:spPr>
            <a:xfrm>
              <a:off x="17392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73" name="Google Shape;973;p3"/>
            <p:cNvSpPr/>
            <p:nvPr/>
          </p:nvSpPr>
          <p:spPr>
            <a:xfrm>
              <a:off x="17392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74" name="Google Shape;974;p3"/>
            <p:cNvSpPr/>
            <p:nvPr/>
          </p:nvSpPr>
          <p:spPr>
            <a:xfrm>
              <a:off x="17392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75" name="Google Shape;975;p3"/>
            <p:cNvSpPr/>
            <p:nvPr/>
          </p:nvSpPr>
          <p:spPr>
            <a:xfrm>
              <a:off x="17392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76" name="Google Shape;976;p3"/>
            <p:cNvSpPr/>
            <p:nvPr/>
          </p:nvSpPr>
          <p:spPr>
            <a:xfrm>
              <a:off x="17392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77" name="Google Shape;977;p3"/>
            <p:cNvSpPr/>
            <p:nvPr/>
          </p:nvSpPr>
          <p:spPr>
            <a:xfrm>
              <a:off x="17392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78" name="Google Shape;978;p3"/>
            <p:cNvSpPr/>
            <p:nvPr/>
          </p:nvSpPr>
          <p:spPr>
            <a:xfrm>
              <a:off x="17392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79" name="Google Shape;979;p3"/>
            <p:cNvSpPr/>
            <p:nvPr/>
          </p:nvSpPr>
          <p:spPr>
            <a:xfrm>
              <a:off x="17392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80" name="Google Shape;980;p3"/>
            <p:cNvSpPr/>
            <p:nvPr/>
          </p:nvSpPr>
          <p:spPr>
            <a:xfrm>
              <a:off x="17392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81" name="Google Shape;981;p3"/>
            <p:cNvSpPr/>
            <p:nvPr/>
          </p:nvSpPr>
          <p:spPr>
            <a:xfrm>
              <a:off x="17392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82" name="Google Shape;982;p3"/>
            <p:cNvSpPr/>
            <p:nvPr/>
          </p:nvSpPr>
          <p:spPr>
            <a:xfrm>
              <a:off x="17392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83" name="Google Shape;983;p3"/>
            <p:cNvSpPr/>
            <p:nvPr/>
          </p:nvSpPr>
          <p:spPr>
            <a:xfrm>
              <a:off x="17392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84" name="Google Shape;984;p3"/>
            <p:cNvSpPr/>
            <p:nvPr/>
          </p:nvSpPr>
          <p:spPr>
            <a:xfrm>
              <a:off x="17392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85" name="Google Shape;985;p3"/>
            <p:cNvSpPr/>
            <p:nvPr/>
          </p:nvSpPr>
          <p:spPr>
            <a:xfrm>
              <a:off x="17392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86" name="Google Shape;986;p3"/>
            <p:cNvSpPr/>
            <p:nvPr/>
          </p:nvSpPr>
          <p:spPr>
            <a:xfrm>
              <a:off x="17392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87" name="Google Shape;987;p3"/>
            <p:cNvSpPr/>
            <p:nvPr/>
          </p:nvSpPr>
          <p:spPr>
            <a:xfrm>
              <a:off x="188975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88" name="Google Shape;988;p3"/>
            <p:cNvSpPr/>
            <p:nvPr/>
          </p:nvSpPr>
          <p:spPr>
            <a:xfrm>
              <a:off x="188975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89" name="Google Shape;989;p3"/>
            <p:cNvSpPr/>
            <p:nvPr/>
          </p:nvSpPr>
          <p:spPr>
            <a:xfrm>
              <a:off x="188975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90" name="Google Shape;990;p3"/>
            <p:cNvSpPr/>
            <p:nvPr/>
          </p:nvSpPr>
          <p:spPr>
            <a:xfrm>
              <a:off x="188975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91" name="Google Shape;991;p3"/>
            <p:cNvSpPr/>
            <p:nvPr/>
          </p:nvSpPr>
          <p:spPr>
            <a:xfrm>
              <a:off x="188975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92" name="Google Shape;992;p3"/>
            <p:cNvSpPr/>
            <p:nvPr/>
          </p:nvSpPr>
          <p:spPr>
            <a:xfrm>
              <a:off x="188975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93" name="Google Shape;993;p3"/>
            <p:cNvSpPr/>
            <p:nvPr/>
          </p:nvSpPr>
          <p:spPr>
            <a:xfrm>
              <a:off x="188975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94" name="Google Shape;994;p3"/>
            <p:cNvSpPr/>
            <p:nvPr/>
          </p:nvSpPr>
          <p:spPr>
            <a:xfrm>
              <a:off x="188975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95" name="Google Shape;995;p3"/>
            <p:cNvSpPr/>
            <p:nvPr/>
          </p:nvSpPr>
          <p:spPr>
            <a:xfrm>
              <a:off x="188975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96" name="Google Shape;996;p3"/>
            <p:cNvSpPr/>
            <p:nvPr/>
          </p:nvSpPr>
          <p:spPr>
            <a:xfrm>
              <a:off x="188975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97" name="Google Shape;997;p3"/>
            <p:cNvSpPr/>
            <p:nvPr/>
          </p:nvSpPr>
          <p:spPr>
            <a:xfrm>
              <a:off x="188975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98" name="Google Shape;998;p3"/>
            <p:cNvSpPr/>
            <p:nvPr/>
          </p:nvSpPr>
          <p:spPr>
            <a:xfrm>
              <a:off x="20402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999" name="Google Shape;999;p3"/>
            <p:cNvSpPr/>
            <p:nvPr/>
          </p:nvSpPr>
          <p:spPr>
            <a:xfrm>
              <a:off x="20402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00" name="Google Shape;1000;p3"/>
            <p:cNvSpPr/>
            <p:nvPr/>
          </p:nvSpPr>
          <p:spPr>
            <a:xfrm>
              <a:off x="204027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01" name="Google Shape;1001;p3"/>
            <p:cNvSpPr/>
            <p:nvPr/>
          </p:nvSpPr>
          <p:spPr>
            <a:xfrm>
              <a:off x="20402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02" name="Google Shape;1002;p3"/>
            <p:cNvSpPr/>
            <p:nvPr/>
          </p:nvSpPr>
          <p:spPr>
            <a:xfrm>
              <a:off x="20402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03" name="Google Shape;1003;p3"/>
            <p:cNvSpPr/>
            <p:nvPr/>
          </p:nvSpPr>
          <p:spPr>
            <a:xfrm>
              <a:off x="20402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04" name="Google Shape;1004;p3"/>
            <p:cNvSpPr/>
            <p:nvPr/>
          </p:nvSpPr>
          <p:spPr>
            <a:xfrm>
              <a:off x="20402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05" name="Google Shape;1005;p3"/>
            <p:cNvSpPr/>
            <p:nvPr/>
          </p:nvSpPr>
          <p:spPr>
            <a:xfrm>
              <a:off x="20402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06" name="Google Shape;1006;p3"/>
            <p:cNvSpPr/>
            <p:nvPr/>
          </p:nvSpPr>
          <p:spPr>
            <a:xfrm>
              <a:off x="20402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07" name="Google Shape;1007;p3"/>
            <p:cNvSpPr/>
            <p:nvPr/>
          </p:nvSpPr>
          <p:spPr>
            <a:xfrm>
              <a:off x="20402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08" name="Google Shape;1008;p3"/>
            <p:cNvSpPr/>
            <p:nvPr/>
          </p:nvSpPr>
          <p:spPr>
            <a:xfrm>
              <a:off x="20402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09" name="Google Shape;1009;p3"/>
            <p:cNvSpPr/>
            <p:nvPr/>
          </p:nvSpPr>
          <p:spPr>
            <a:xfrm>
              <a:off x="204027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10" name="Google Shape;1010;p3"/>
            <p:cNvSpPr/>
            <p:nvPr/>
          </p:nvSpPr>
          <p:spPr>
            <a:xfrm>
              <a:off x="204027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11" name="Google Shape;1011;p3"/>
            <p:cNvSpPr/>
            <p:nvPr/>
          </p:nvSpPr>
          <p:spPr>
            <a:xfrm>
              <a:off x="219077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12" name="Google Shape;1012;p3"/>
            <p:cNvSpPr/>
            <p:nvPr/>
          </p:nvSpPr>
          <p:spPr>
            <a:xfrm>
              <a:off x="219077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13" name="Google Shape;1013;p3"/>
            <p:cNvSpPr/>
            <p:nvPr/>
          </p:nvSpPr>
          <p:spPr>
            <a:xfrm>
              <a:off x="219077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14" name="Google Shape;1014;p3"/>
            <p:cNvSpPr/>
            <p:nvPr/>
          </p:nvSpPr>
          <p:spPr>
            <a:xfrm>
              <a:off x="219077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15" name="Google Shape;1015;p3"/>
            <p:cNvSpPr/>
            <p:nvPr/>
          </p:nvSpPr>
          <p:spPr>
            <a:xfrm>
              <a:off x="219077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16" name="Google Shape;1016;p3"/>
            <p:cNvSpPr/>
            <p:nvPr/>
          </p:nvSpPr>
          <p:spPr>
            <a:xfrm>
              <a:off x="2190775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17" name="Google Shape;1017;p3"/>
            <p:cNvSpPr/>
            <p:nvPr/>
          </p:nvSpPr>
          <p:spPr>
            <a:xfrm>
              <a:off x="219077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18" name="Google Shape;1018;p3"/>
            <p:cNvSpPr/>
            <p:nvPr/>
          </p:nvSpPr>
          <p:spPr>
            <a:xfrm>
              <a:off x="219077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19" name="Google Shape;1019;p3"/>
            <p:cNvSpPr/>
            <p:nvPr/>
          </p:nvSpPr>
          <p:spPr>
            <a:xfrm>
              <a:off x="2190775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20" name="Google Shape;1020;p3"/>
            <p:cNvSpPr/>
            <p:nvPr/>
          </p:nvSpPr>
          <p:spPr>
            <a:xfrm>
              <a:off x="23413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21" name="Google Shape;1021;p3"/>
            <p:cNvSpPr/>
            <p:nvPr/>
          </p:nvSpPr>
          <p:spPr>
            <a:xfrm>
              <a:off x="23413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22" name="Google Shape;1022;p3"/>
            <p:cNvSpPr/>
            <p:nvPr/>
          </p:nvSpPr>
          <p:spPr>
            <a:xfrm>
              <a:off x="23413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23" name="Google Shape;1023;p3"/>
            <p:cNvSpPr/>
            <p:nvPr/>
          </p:nvSpPr>
          <p:spPr>
            <a:xfrm>
              <a:off x="23413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24" name="Google Shape;1024;p3"/>
            <p:cNvSpPr/>
            <p:nvPr/>
          </p:nvSpPr>
          <p:spPr>
            <a:xfrm>
              <a:off x="23413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25" name="Google Shape;1025;p3"/>
            <p:cNvSpPr/>
            <p:nvPr/>
          </p:nvSpPr>
          <p:spPr>
            <a:xfrm>
              <a:off x="23413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26" name="Google Shape;1026;p3"/>
            <p:cNvSpPr/>
            <p:nvPr/>
          </p:nvSpPr>
          <p:spPr>
            <a:xfrm>
              <a:off x="23413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27" name="Google Shape;1027;p3"/>
            <p:cNvSpPr/>
            <p:nvPr/>
          </p:nvSpPr>
          <p:spPr>
            <a:xfrm>
              <a:off x="23413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28" name="Google Shape;1028;p3"/>
            <p:cNvSpPr/>
            <p:nvPr/>
          </p:nvSpPr>
          <p:spPr>
            <a:xfrm>
              <a:off x="24918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29" name="Google Shape;1029;p3"/>
            <p:cNvSpPr/>
            <p:nvPr/>
          </p:nvSpPr>
          <p:spPr>
            <a:xfrm>
              <a:off x="24918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30" name="Google Shape;1030;p3"/>
            <p:cNvSpPr/>
            <p:nvPr/>
          </p:nvSpPr>
          <p:spPr>
            <a:xfrm>
              <a:off x="24918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31" name="Google Shape;1031;p3"/>
            <p:cNvSpPr/>
            <p:nvPr/>
          </p:nvSpPr>
          <p:spPr>
            <a:xfrm>
              <a:off x="24918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32" name="Google Shape;1032;p3"/>
            <p:cNvSpPr/>
            <p:nvPr/>
          </p:nvSpPr>
          <p:spPr>
            <a:xfrm>
              <a:off x="24918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33" name="Google Shape;1033;p3"/>
            <p:cNvSpPr/>
            <p:nvPr/>
          </p:nvSpPr>
          <p:spPr>
            <a:xfrm>
              <a:off x="26423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34" name="Google Shape;1034;p3"/>
            <p:cNvSpPr/>
            <p:nvPr/>
          </p:nvSpPr>
          <p:spPr>
            <a:xfrm>
              <a:off x="26423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35" name="Google Shape;1035;p3"/>
            <p:cNvSpPr/>
            <p:nvPr/>
          </p:nvSpPr>
          <p:spPr>
            <a:xfrm>
              <a:off x="26423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36" name="Google Shape;1036;p3"/>
            <p:cNvSpPr/>
            <p:nvPr/>
          </p:nvSpPr>
          <p:spPr>
            <a:xfrm>
              <a:off x="26423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37" name="Google Shape;1037;p3"/>
            <p:cNvSpPr/>
            <p:nvPr/>
          </p:nvSpPr>
          <p:spPr>
            <a:xfrm>
              <a:off x="26423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38" name="Google Shape;1038;p3"/>
            <p:cNvSpPr/>
            <p:nvPr/>
          </p:nvSpPr>
          <p:spPr>
            <a:xfrm>
              <a:off x="27928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39" name="Google Shape;1039;p3"/>
            <p:cNvSpPr/>
            <p:nvPr/>
          </p:nvSpPr>
          <p:spPr>
            <a:xfrm>
              <a:off x="294332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40" name="Google Shape;1040;p3"/>
            <p:cNvSpPr/>
            <p:nvPr/>
          </p:nvSpPr>
          <p:spPr>
            <a:xfrm>
              <a:off x="294332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41" name="Google Shape;1041;p3"/>
            <p:cNvSpPr/>
            <p:nvPr/>
          </p:nvSpPr>
          <p:spPr>
            <a:xfrm>
              <a:off x="30938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42" name="Google Shape;1042;p3"/>
            <p:cNvSpPr/>
            <p:nvPr/>
          </p:nvSpPr>
          <p:spPr>
            <a:xfrm>
              <a:off x="33948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43" name="Google Shape;1043;p3"/>
            <p:cNvSpPr/>
            <p:nvPr/>
          </p:nvSpPr>
          <p:spPr>
            <a:xfrm>
              <a:off x="35453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</p:spTree>
    <p:extLst>
      <p:ext uri="{BB962C8B-B14F-4D97-AF65-F5344CB8AC3E}">
        <p14:creationId xmlns:p14="http://schemas.microsoft.com/office/powerpoint/2010/main" val="2076070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9763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Quote">
  <p:cSld name="Quote">
    <p:spTree>
      <p:nvGrpSpPr>
        <p:cNvPr id="1" name="Shape 10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5" name="Google Shape;1045;p4"/>
          <p:cNvSpPr txBox="1">
            <a:spLocks noGrp="1"/>
          </p:cNvSpPr>
          <p:nvPr>
            <p:ph type="body" idx="1"/>
          </p:nvPr>
        </p:nvSpPr>
        <p:spPr>
          <a:xfrm>
            <a:off x="1278575" y="986067"/>
            <a:ext cx="4281000" cy="492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19100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000"/>
              <a:buChar char="▪"/>
              <a:defRPr sz="3000" i="1">
                <a:solidFill>
                  <a:schemeClr val="lt1"/>
                </a:solidFill>
              </a:defRPr>
            </a:lvl1pPr>
            <a:lvl2pPr marL="914400" lvl="1" indent="-4191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Char char="▫"/>
              <a:defRPr sz="3000" i="1">
                <a:solidFill>
                  <a:schemeClr val="lt1"/>
                </a:solidFill>
              </a:defRPr>
            </a:lvl2pPr>
            <a:lvl3pPr marL="1371600" lvl="2" indent="-4191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Char char="▫"/>
              <a:defRPr sz="3000" i="1">
                <a:solidFill>
                  <a:schemeClr val="lt1"/>
                </a:solidFill>
              </a:defRPr>
            </a:lvl3pPr>
            <a:lvl4pPr marL="1828800" lvl="3" indent="-4191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Char char="▫"/>
              <a:defRPr sz="3000" i="1">
                <a:solidFill>
                  <a:schemeClr val="lt1"/>
                </a:solidFill>
              </a:defRPr>
            </a:lvl4pPr>
            <a:lvl5pPr marL="2286000" lvl="4" indent="-4191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Char char="▫"/>
              <a:defRPr sz="3000" i="1">
                <a:solidFill>
                  <a:schemeClr val="lt1"/>
                </a:solidFill>
              </a:defRPr>
            </a:lvl5pPr>
            <a:lvl6pPr marL="2743200" lvl="5" indent="-4191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Char char="▫"/>
              <a:defRPr sz="3000" i="1">
                <a:solidFill>
                  <a:schemeClr val="lt1"/>
                </a:solidFill>
              </a:defRPr>
            </a:lvl6pPr>
            <a:lvl7pPr marL="3200400" lvl="6" indent="-4191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Char char="●"/>
              <a:defRPr sz="3000" i="1">
                <a:solidFill>
                  <a:schemeClr val="lt1"/>
                </a:solidFill>
              </a:defRPr>
            </a:lvl7pPr>
            <a:lvl8pPr marL="3657600" lvl="7" indent="-4191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Char char="○"/>
              <a:defRPr sz="3000" i="1">
                <a:solidFill>
                  <a:schemeClr val="lt1"/>
                </a:solidFill>
              </a:defRPr>
            </a:lvl8pPr>
            <a:lvl9pPr marL="4114800" lvl="8" indent="-4191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Char char="■"/>
              <a:defRPr sz="3000" i="1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46" name="Google Shape;1046;p4"/>
          <p:cNvSpPr txBox="1"/>
          <p:nvPr/>
        </p:nvSpPr>
        <p:spPr>
          <a:xfrm>
            <a:off x="659925" y="552100"/>
            <a:ext cx="752400" cy="8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0">
                <a:solidFill>
                  <a:schemeClr val="accent1"/>
                </a:solidFill>
                <a:latin typeface="Dosis"/>
                <a:ea typeface="Dosis"/>
                <a:cs typeface="Dosis"/>
                <a:sym typeface="Dosis"/>
              </a:rPr>
              <a:t>“</a:t>
            </a:r>
            <a:endParaRPr sz="12000">
              <a:solidFill>
                <a:schemeClr val="accent1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1047" name="Google Shape;1047;p4"/>
          <p:cNvSpPr txBox="1">
            <a:spLocks noGrp="1"/>
          </p:cNvSpPr>
          <p:nvPr>
            <p:ph type="sldNum" idx="12"/>
          </p:nvPr>
        </p:nvSpPr>
        <p:spPr>
          <a:xfrm>
            <a:off x="91531" y="6293601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grpSp>
        <p:nvGrpSpPr>
          <p:cNvPr id="1048" name="Google Shape;1048;p4"/>
          <p:cNvGrpSpPr/>
          <p:nvPr/>
        </p:nvGrpSpPr>
        <p:grpSpPr>
          <a:xfrm rot="10800000">
            <a:off x="8705367" y="38264"/>
            <a:ext cx="410132" cy="6781736"/>
            <a:chOff x="836200" y="238125"/>
            <a:chExt cx="422425" cy="5238750"/>
          </a:xfrm>
        </p:grpSpPr>
        <p:sp>
          <p:nvSpPr>
            <p:cNvPr id="1049" name="Google Shape;1049;p4"/>
            <p:cNvSpPr/>
            <p:nvPr/>
          </p:nvSpPr>
          <p:spPr>
            <a:xfrm>
              <a:off x="8362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50" name="Google Shape;1050;p4"/>
            <p:cNvSpPr/>
            <p:nvPr/>
          </p:nvSpPr>
          <p:spPr>
            <a:xfrm>
              <a:off x="8362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51" name="Google Shape;1051;p4"/>
            <p:cNvSpPr/>
            <p:nvPr/>
          </p:nvSpPr>
          <p:spPr>
            <a:xfrm>
              <a:off x="83620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52" name="Google Shape;1052;p4"/>
            <p:cNvSpPr/>
            <p:nvPr/>
          </p:nvSpPr>
          <p:spPr>
            <a:xfrm>
              <a:off x="8362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53" name="Google Shape;1053;p4"/>
            <p:cNvSpPr/>
            <p:nvPr/>
          </p:nvSpPr>
          <p:spPr>
            <a:xfrm>
              <a:off x="8362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54" name="Google Shape;1054;p4"/>
            <p:cNvSpPr/>
            <p:nvPr/>
          </p:nvSpPr>
          <p:spPr>
            <a:xfrm>
              <a:off x="8362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55" name="Google Shape;1055;p4"/>
            <p:cNvSpPr/>
            <p:nvPr/>
          </p:nvSpPr>
          <p:spPr>
            <a:xfrm>
              <a:off x="8362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56" name="Google Shape;1056;p4"/>
            <p:cNvSpPr/>
            <p:nvPr/>
          </p:nvSpPr>
          <p:spPr>
            <a:xfrm>
              <a:off x="8362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57" name="Google Shape;1057;p4"/>
            <p:cNvSpPr/>
            <p:nvPr/>
          </p:nvSpPr>
          <p:spPr>
            <a:xfrm>
              <a:off x="8362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58" name="Google Shape;1058;p4"/>
            <p:cNvSpPr/>
            <p:nvPr/>
          </p:nvSpPr>
          <p:spPr>
            <a:xfrm>
              <a:off x="8362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59" name="Google Shape;1059;p4"/>
            <p:cNvSpPr/>
            <p:nvPr/>
          </p:nvSpPr>
          <p:spPr>
            <a:xfrm>
              <a:off x="8362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60" name="Google Shape;1060;p4"/>
            <p:cNvSpPr/>
            <p:nvPr/>
          </p:nvSpPr>
          <p:spPr>
            <a:xfrm>
              <a:off x="8362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61" name="Google Shape;1061;p4"/>
            <p:cNvSpPr/>
            <p:nvPr/>
          </p:nvSpPr>
          <p:spPr>
            <a:xfrm>
              <a:off x="8362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62" name="Google Shape;1062;p4"/>
            <p:cNvSpPr/>
            <p:nvPr/>
          </p:nvSpPr>
          <p:spPr>
            <a:xfrm>
              <a:off x="8362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63" name="Google Shape;1063;p4"/>
            <p:cNvSpPr/>
            <p:nvPr/>
          </p:nvSpPr>
          <p:spPr>
            <a:xfrm>
              <a:off x="8362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64" name="Google Shape;1064;p4"/>
            <p:cNvSpPr/>
            <p:nvPr/>
          </p:nvSpPr>
          <p:spPr>
            <a:xfrm>
              <a:off x="8362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65" name="Google Shape;1065;p4"/>
            <p:cNvSpPr/>
            <p:nvPr/>
          </p:nvSpPr>
          <p:spPr>
            <a:xfrm>
              <a:off x="8362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66" name="Google Shape;1066;p4"/>
            <p:cNvSpPr/>
            <p:nvPr/>
          </p:nvSpPr>
          <p:spPr>
            <a:xfrm>
              <a:off x="8362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67" name="Google Shape;1067;p4"/>
            <p:cNvSpPr/>
            <p:nvPr/>
          </p:nvSpPr>
          <p:spPr>
            <a:xfrm>
              <a:off x="8362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68" name="Google Shape;1068;p4"/>
            <p:cNvSpPr/>
            <p:nvPr/>
          </p:nvSpPr>
          <p:spPr>
            <a:xfrm>
              <a:off x="8362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69" name="Google Shape;1069;p4"/>
            <p:cNvSpPr/>
            <p:nvPr/>
          </p:nvSpPr>
          <p:spPr>
            <a:xfrm>
              <a:off x="8362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70" name="Google Shape;1070;p4"/>
            <p:cNvSpPr/>
            <p:nvPr/>
          </p:nvSpPr>
          <p:spPr>
            <a:xfrm>
              <a:off x="83620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71" name="Google Shape;1071;p4"/>
            <p:cNvSpPr/>
            <p:nvPr/>
          </p:nvSpPr>
          <p:spPr>
            <a:xfrm>
              <a:off x="8362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72" name="Google Shape;1072;p4"/>
            <p:cNvSpPr/>
            <p:nvPr/>
          </p:nvSpPr>
          <p:spPr>
            <a:xfrm>
              <a:off x="8362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73" name="Google Shape;1073;p4"/>
            <p:cNvSpPr/>
            <p:nvPr/>
          </p:nvSpPr>
          <p:spPr>
            <a:xfrm>
              <a:off x="8362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74" name="Google Shape;1074;p4"/>
            <p:cNvSpPr/>
            <p:nvPr/>
          </p:nvSpPr>
          <p:spPr>
            <a:xfrm>
              <a:off x="8362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75" name="Google Shape;1075;p4"/>
            <p:cNvSpPr/>
            <p:nvPr/>
          </p:nvSpPr>
          <p:spPr>
            <a:xfrm>
              <a:off x="8362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76" name="Google Shape;1076;p4"/>
            <p:cNvSpPr/>
            <p:nvPr/>
          </p:nvSpPr>
          <p:spPr>
            <a:xfrm>
              <a:off x="8362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77" name="Google Shape;1077;p4"/>
            <p:cNvSpPr/>
            <p:nvPr/>
          </p:nvSpPr>
          <p:spPr>
            <a:xfrm>
              <a:off x="8362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78" name="Google Shape;1078;p4"/>
            <p:cNvSpPr/>
            <p:nvPr/>
          </p:nvSpPr>
          <p:spPr>
            <a:xfrm>
              <a:off x="8362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79" name="Google Shape;1079;p4"/>
            <p:cNvSpPr/>
            <p:nvPr/>
          </p:nvSpPr>
          <p:spPr>
            <a:xfrm>
              <a:off x="8362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80" name="Google Shape;1080;p4"/>
            <p:cNvSpPr/>
            <p:nvPr/>
          </p:nvSpPr>
          <p:spPr>
            <a:xfrm>
              <a:off x="8362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81" name="Google Shape;1081;p4"/>
            <p:cNvSpPr/>
            <p:nvPr/>
          </p:nvSpPr>
          <p:spPr>
            <a:xfrm>
              <a:off x="8362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82" name="Google Shape;1082;p4"/>
            <p:cNvSpPr/>
            <p:nvPr/>
          </p:nvSpPr>
          <p:spPr>
            <a:xfrm>
              <a:off x="8362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83" name="Google Shape;1083;p4"/>
            <p:cNvSpPr/>
            <p:nvPr/>
          </p:nvSpPr>
          <p:spPr>
            <a:xfrm>
              <a:off x="8362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84" name="Google Shape;1084;p4"/>
            <p:cNvSpPr/>
            <p:nvPr/>
          </p:nvSpPr>
          <p:spPr>
            <a:xfrm>
              <a:off x="9867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85" name="Google Shape;1085;p4"/>
            <p:cNvSpPr/>
            <p:nvPr/>
          </p:nvSpPr>
          <p:spPr>
            <a:xfrm>
              <a:off x="98670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86" name="Google Shape;1086;p4"/>
            <p:cNvSpPr/>
            <p:nvPr/>
          </p:nvSpPr>
          <p:spPr>
            <a:xfrm>
              <a:off x="9867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87" name="Google Shape;1087;p4"/>
            <p:cNvSpPr/>
            <p:nvPr/>
          </p:nvSpPr>
          <p:spPr>
            <a:xfrm>
              <a:off x="9867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88" name="Google Shape;1088;p4"/>
            <p:cNvSpPr/>
            <p:nvPr/>
          </p:nvSpPr>
          <p:spPr>
            <a:xfrm>
              <a:off x="9867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89" name="Google Shape;1089;p4"/>
            <p:cNvSpPr/>
            <p:nvPr/>
          </p:nvSpPr>
          <p:spPr>
            <a:xfrm>
              <a:off x="9867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90" name="Google Shape;1090;p4"/>
            <p:cNvSpPr/>
            <p:nvPr/>
          </p:nvSpPr>
          <p:spPr>
            <a:xfrm>
              <a:off x="9867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91" name="Google Shape;1091;p4"/>
            <p:cNvSpPr/>
            <p:nvPr/>
          </p:nvSpPr>
          <p:spPr>
            <a:xfrm>
              <a:off x="9867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92" name="Google Shape;1092;p4"/>
            <p:cNvSpPr/>
            <p:nvPr/>
          </p:nvSpPr>
          <p:spPr>
            <a:xfrm>
              <a:off x="9867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93" name="Google Shape;1093;p4"/>
            <p:cNvSpPr/>
            <p:nvPr/>
          </p:nvSpPr>
          <p:spPr>
            <a:xfrm>
              <a:off x="9867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94" name="Google Shape;1094;p4"/>
            <p:cNvSpPr/>
            <p:nvPr/>
          </p:nvSpPr>
          <p:spPr>
            <a:xfrm>
              <a:off x="9867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95" name="Google Shape;1095;p4"/>
            <p:cNvSpPr/>
            <p:nvPr/>
          </p:nvSpPr>
          <p:spPr>
            <a:xfrm>
              <a:off x="9867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96" name="Google Shape;1096;p4"/>
            <p:cNvSpPr/>
            <p:nvPr/>
          </p:nvSpPr>
          <p:spPr>
            <a:xfrm>
              <a:off x="9867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97" name="Google Shape;1097;p4"/>
            <p:cNvSpPr/>
            <p:nvPr/>
          </p:nvSpPr>
          <p:spPr>
            <a:xfrm>
              <a:off x="9867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98" name="Google Shape;1098;p4"/>
            <p:cNvSpPr/>
            <p:nvPr/>
          </p:nvSpPr>
          <p:spPr>
            <a:xfrm>
              <a:off x="9867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099" name="Google Shape;1099;p4"/>
            <p:cNvSpPr/>
            <p:nvPr/>
          </p:nvSpPr>
          <p:spPr>
            <a:xfrm>
              <a:off x="9867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00" name="Google Shape;1100;p4"/>
            <p:cNvSpPr/>
            <p:nvPr/>
          </p:nvSpPr>
          <p:spPr>
            <a:xfrm>
              <a:off x="9867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01" name="Google Shape;1101;p4"/>
            <p:cNvSpPr/>
            <p:nvPr/>
          </p:nvSpPr>
          <p:spPr>
            <a:xfrm>
              <a:off x="9867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02" name="Google Shape;1102;p4"/>
            <p:cNvSpPr/>
            <p:nvPr/>
          </p:nvSpPr>
          <p:spPr>
            <a:xfrm>
              <a:off x="9867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03" name="Google Shape;1103;p4"/>
            <p:cNvSpPr/>
            <p:nvPr/>
          </p:nvSpPr>
          <p:spPr>
            <a:xfrm>
              <a:off x="9867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04" name="Google Shape;1104;p4"/>
            <p:cNvSpPr/>
            <p:nvPr/>
          </p:nvSpPr>
          <p:spPr>
            <a:xfrm>
              <a:off x="9867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05" name="Google Shape;1105;p4"/>
            <p:cNvSpPr/>
            <p:nvPr/>
          </p:nvSpPr>
          <p:spPr>
            <a:xfrm>
              <a:off x="9867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06" name="Google Shape;1106;p4"/>
            <p:cNvSpPr/>
            <p:nvPr/>
          </p:nvSpPr>
          <p:spPr>
            <a:xfrm>
              <a:off x="9867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07" name="Google Shape;1107;p4"/>
            <p:cNvSpPr/>
            <p:nvPr/>
          </p:nvSpPr>
          <p:spPr>
            <a:xfrm>
              <a:off x="113720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08" name="Google Shape;1108;p4"/>
            <p:cNvSpPr/>
            <p:nvPr/>
          </p:nvSpPr>
          <p:spPr>
            <a:xfrm>
              <a:off x="113720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09" name="Google Shape;1109;p4"/>
            <p:cNvSpPr/>
            <p:nvPr/>
          </p:nvSpPr>
          <p:spPr>
            <a:xfrm>
              <a:off x="113720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10" name="Google Shape;1110;p4"/>
            <p:cNvSpPr/>
            <p:nvPr/>
          </p:nvSpPr>
          <p:spPr>
            <a:xfrm>
              <a:off x="113720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11" name="Google Shape;1111;p4"/>
            <p:cNvSpPr/>
            <p:nvPr/>
          </p:nvSpPr>
          <p:spPr>
            <a:xfrm>
              <a:off x="113720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12" name="Google Shape;1112;p4"/>
            <p:cNvSpPr/>
            <p:nvPr/>
          </p:nvSpPr>
          <p:spPr>
            <a:xfrm>
              <a:off x="113720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13" name="Google Shape;1113;p4"/>
            <p:cNvSpPr/>
            <p:nvPr/>
          </p:nvSpPr>
          <p:spPr>
            <a:xfrm>
              <a:off x="113720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14" name="Google Shape;1114;p4"/>
            <p:cNvSpPr/>
            <p:nvPr/>
          </p:nvSpPr>
          <p:spPr>
            <a:xfrm>
              <a:off x="113720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15" name="Google Shape;1115;p4"/>
            <p:cNvSpPr/>
            <p:nvPr/>
          </p:nvSpPr>
          <p:spPr>
            <a:xfrm>
              <a:off x="113720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16" name="Google Shape;1116;p4"/>
            <p:cNvSpPr/>
            <p:nvPr/>
          </p:nvSpPr>
          <p:spPr>
            <a:xfrm>
              <a:off x="113720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17" name="Google Shape;1117;p4"/>
            <p:cNvSpPr/>
            <p:nvPr/>
          </p:nvSpPr>
          <p:spPr>
            <a:xfrm>
              <a:off x="113720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18" name="Google Shape;1118;p4"/>
            <p:cNvSpPr/>
            <p:nvPr/>
          </p:nvSpPr>
          <p:spPr>
            <a:xfrm>
              <a:off x="113720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19" name="Google Shape;1119;p4"/>
            <p:cNvSpPr/>
            <p:nvPr/>
          </p:nvSpPr>
          <p:spPr>
            <a:xfrm>
              <a:off x="113720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20" name="Google Shape;1120;p4"/>
            <p:cNvSpPr/>
            <p:nvPr/>
          </p:nvSpPr>
          <p:spPr>
            <a:xfrm>
              <a:off x="113720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21" name="Google Shape;1121;p4"/>
            <p:cNvSpPr/>
            <p:nvPr/>
          </p:nvSpPr>
          <p:spPr>
            <a:xfrm>
              <a:off x="113720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22" name="Google Shape;1122;p4"/>
            <p:cNvSpPr/>
            <p:nvPr/>
          </p:nvSpPr>
          <p:spPr>
            <a:xfrm>
              <a:off x="113720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23" name="Google Shape;1123;p4"/>
            <p:cNvSpPr/>
            <p:nvPr/>
          </p:nvSpPr>
          <p:spPr>
            <a:xfrm>
              <a:off x="113720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24" name="Google Shape;1124;p4"/>
            <p:cNvSpPr/>
            <p:nvPr/>
          </p:nvSpPr>
          <p:spPr>
            <a:xfrm>
              <a:off x="113720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25" name="Google Shape;1125;p4"/>
            <p:cNvSpPr/>
            <p:nvPr/>
          </p:nvSpPr>
          <p:spPr>
            <a:xfrm>
              <a:off x="113720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26" name="Google Shape;1126;p4"/>
            <p:cNvSpPr/>
            <p:nvPr/>
          </p:nvSpPr>
          <p:spPr>
            <a:xfrm>
              <a:off x="113720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27" name="Google Shape;1127;p4"/>
            <p:cNvSpPr/>
            <p:nvPr/>
          </p:nvSpPr>
          <p:spPr>
            <a:xfrm>
              <a:off x="113720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28" name="Google Shape;1128;p4"/>
            <p:cNvSpPr/>
            <p:nvPr/>
          </p:nvSpPr>
          <p:spPr>
            <a:xfrm>
              <a:off x="113720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pSp>
        <p:nvGrpSpPr>
          <p:cNvPr id="1129" name="Google Shape;1129;p4"/>
          <p:cNvGrpSpPr/>
          <p:nvPr/>
        </p:nvGrpSpPr>
        <p:grpSpPr>
          <a:xfrm rot="10800000">
            <a:off x="6659535" y="38264"/>
            <a:ext cx="2309844" cy="6781736"/>
            <a:chOff x="986700" y="238125"/>
            <a:chExt cx="2379075" cy="5238750"/>
          </a:xfrm>
        </p:grpSpPr>
        <p:sp>
          <p:nvSpPr>
            <p:cNvPr id="1130" name="Google Shape;1130;p4"/>
            <p:cNvSpPr/>
            <p:nvPr/>
          </p:nvSpPr>
          <p:spPr>
            <a:xfrm>
              <a:off x="9867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31" name="Google Shape;1131;p4"/>
            <p:cNvSpPr/>
            <p:nvPr/>
          </p:nvSpPr>
          <p:spPr>
            <a:xfrm>
              <a:off x="9867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32" name="Google Shape;1132;p4"/>
            <p:cNvSpPr/>
            <p:nvPr/>
          </p:nvSpPr>
          <p:spPr>
            <a:xfrm>
              <a:off x="9867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33" name="Google Shape;1133;p4"/>
            <p:cNvSpPr/>
            <p:nvPr/>
          </p:nvSpPr>
          <p:spPr>
            <a:xfrm>
              <a:off x="9867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34" name="Google Shape;1134;p4"/>
            <p:cNvSpPr/>
            <p:nvPr/>
          </p:nvSpPr>
          <p:spPr>
            <a:xfrm>
              <a:off x="9867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35" name="Google Shape;1135;p4"/>
            <p:cNvSpPr/>
            <p:nvPr/>
          </p:nvSpPr>
          <p:spPr>
            <a:xfrm>
              <a:off x="9867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36" name="Google Shape;1136;p4"/>
            <p:cNvSpPr/>
            <p:nvPr/>
          </p:nvSpPr>
          <p:spPr>
            <a:xfrm>
              <a:off x="9867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37" name="Google Shape;1137;p4"/>
            <p:cNvSpPr/>
            <p:nvPr/>
          </p:nvSpPr>
          <p:spPr>
            <a:xfrm>
              <a:off x="9867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38" name="Google Shape;1138;p4"/>
            <p:cNvSpPr/>
            <p:nvPr/>
          </p:nvSpPr>
          <p:spPr>
            <a:xfrm>
              <a:off x="98670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39" name="Google Shape;1139;p4"/>
            <p:cNvSpPr/>
            <p:nvPr/>
          </p:nvSpPr>
          <p:spPr>
            <a:xfrm>
              <a:off x="9867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40" name="Google Shape;1140;p4"/>
            <p:cNvSpPr/>
            <p:nvPr/>
          </p:nvSpPr>
          <p:spPr>
            <a:xfrm>
              <a:off x="9867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41" name="Google Shape;1141;p4"/>
            <p:cNvSpPr/>
            <p:nvPr/>
          </p:nvSpPr>
          <p:spPr>
            <a:xfrm>
              <a:off x="9867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42" name="Google Shape;1142;p4"/>
            <p:cNvSpPr/>
            <p:nvPr/>
          </p:nvSpPr>
          <p:spPr>
            <a:xfrm>
              <a:off x="113720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43" name="Google Shape;1143;p4"/>
            <p:cNvSpPr/>
            <p:nvPr/>
          </p:nvSpPr>
          <p:spPr>
            <a:xfrm>
              <a:off x="113720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44" name="Google Shape;1144;p4"/>
            <p:cNvSpPr/>
            <p:nvPr/>
          </p:nvSpPr>
          <p:spPr>
            <a:xfrm>
              <a:off x="113720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45" name="Google Shape;1145;p4"/>
            <p:cNvSpPr/>
            <p:nvPr/>
          </p:nvSpPr>
          <p:spPr>
            <a:xfrm>
              <a:off x="113720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46" name="Google Shape;1146;p4"/>
            <p:cNvSpPr/>
            <p:nvPr/>
          </p:nvSpPr>
          <p:spPr>
            <a:xfrm>
              <a:off x="113720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47" name="Google Shape;1147;p4"/>
            <p:cNvSpPr/>
            <p:nvPr/>
          </p:nvSpPr>
          <p:spPr>
            <a:xfrm>
              <a:off x="113720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48" name="Google Shape;1148;p4"/>
            <p:cNvSpPr/>
            <p:nvPr/>
          </p:nvSpPr>
          <p:spPr>
            <a:xfrm>
              <a:off x="113720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49" name="Google Shape;1149;p4"/>
            <p:cNvSpPr/>
            <p:nvPr/>
          </p:nvSpPr>
          <p:spPr>
            <a:xfrm>
              <a:off x="113720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50" name="Google Shape;1150;p4"/>
            <p:cNvSpPr/>
            <p:nvPr/>
          </p:nvSpPr>
          <p:spPr>
            <a:xfrm>
              <a:off x="113720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51" name="Google Shape;1151;p4"/>
            <p:cNvSpPr/>
            <p:nvPr/>
          </p:nvSpPr>
          <p:spPr>
            <a:xfrm>
              <a:off x="113720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52" name="Google Shape;1152;p4"/>
            <p:cNvSpPr/>
            <p:nvPr/>
          </p:nvSpPr>
          <p:spPr>
            <a:xfrm>
              <a:off x="113720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53" name="Google Shape;1153;p4"/>
            <p:cNvSpPr/>
            <p:nvPr/>
          </p:nvSpPr>
          <p:spPr>
            <a:xfrm>
              <a:off x="113720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54" name="Google Shape;1154;p4"/>
            <p:cNvSpPr/>
            <p:nvPr/>
          </p:nvSpPr>
          <p:spPr>
            <a:xfrm>
              <a:off x="113720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55" name="Google Shape;1155;p4"/>
            <p:cNvSpPr/>
            <p:nvPr/>
          </p:nvSpPr>
          <p:spPr>
            <a:xfrm>
              <a:off x="12877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56" name="Google Shape;1156;p4"/>
            <p:cNvSpPr/>
            <p:nvPr/>
          </p:nvSpPr>
          <p:spPr>
            <a:xfrm>
              <a:off x="12877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57" name="Google Shape;1157;p4"/>
            <p:cNvSpPr/>
            <p:nvPr/>
          </p:nvSpPr>
          <p:spPr>
            <a:xfrm>
              <a:off x="12877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58" name="Google Shape;1158;p4"/>
            <p:cNvSpPr/>
            <p:nvPr/>
          </p:nvSpPr>
          <p:spPr>
            <a:xfrm>
              <a:off x="12877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59" name="Google Shape;1159;p4"/>
            <p:cNvSpPr/>
            <p:nvPr/>
          </p:nvSpPr>
          <p:spPr>
            <a:xfrm>
              <a:off x="12877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60" name="Google Shape;1160;p4"/>
            <p:cNvSpPr/>
            <p:nvPr/>
          </p:nvSpPr>
          <p:spPr>
            <a:xfrm>
              <a:off x="12877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61" name="Google Shape;1161;p4"/>
            <p:cNvSpPr/>
            <p:nvPr/>
          </p:nvSpPr>
          <p:spPr>
            <a:xfrm>
              <a:off x="12877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62" name="Google Shape;1162;p4"/>
            <p:cNvSpPr/>
            <p:nvPr/>
          </p:nvSpPr>
          <p:spPr>
            <a:xfrm>
              <a:off x="12877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63" name="Google Shape;1163;p4"/>
            <p:cNvSpPr/>
            <p:nvPr/>
          </p:nvSpPr>
          <p:spPr>
            <a:xfrm>
              <a:off x="12877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64" name="Google Shape;1164;p4"/>
            <p:cNvSpPr/>
            <p:nvPr/>
          </p:nvSpPr>
          <p:spPr>
            <a:xfrm>
              <a:off x="12877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65" name="Google Shape;1165;p4"/>
            <p:cNvSpPr/>
            <p:nvPr/>
          </p:nvSpPr>
          <p:spPr>
            <a:xfrm>
              <a:off x="12877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66" name="Google Shape;1166;p4"/>
            <p:cNvSpPr/>
            <p:nvPr/>
          </p:nvSpPr>
          <p:spPr>
            <a:xfrm>
              <a:off x="12877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67" name="Google Shape;1167;p4"/>
            <p:cNvSpPr/>
            <p:nvPr/>
          </p:nvSpPr>
          <p:spPr>
            <a:xfrm>
              <a:off x="12877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68" name="Google Shape;1168;p4"/>
            <p:cNvSpPr/>
            <p:nvPr/>
          </p:nvSpPr>
          <p:spPr>
            <a:xfrm>
              <a:off x="12877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69" name="Google Shape;1169;p4"/>
            <p:cNvSpPr/>
            <p:nvPr/>
          </p:nvSpPr>
          <p:spPr>
            <a:xfrm>
              <a:off x="12877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70" name="Google Shape;1170;p4"/>
            <p:cNvSpPr/>
            <p:nvPr/>
          </p:nvSpPr>
          <p:spPr>
            <a:xfrm>
              <a:off x="12877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71" name="Google Shape;1171;p4"/>
            <p:cNvSpPr/>
            <p:nvPr/>
          </p:nvSpPr>
          <p:spPr>
            <a:xfrm>
              <a:off x="12877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72" name="Google Shape;1172;p4"/>
            <p:cNvSpPr/>
            <p:nvPr/>
          </p:nvSpPr>
          <p:spPr>
            <a:xfrm>
              <a:off x="12877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73" name="Google Shape;1173;p4"/>
            <p:cNvSpPr/>
            <p:nvPr/>
          </p:nvSpPr>
          <p:spPr>
            <a:xfrm>
              <a:off x="12877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74" name="Google Shape;1174;p4"/>
            <p:cNvSpPr/>
            <p:nvPr/>
          </p:nvSpPr>
          <p:spPr>
            <a:xfrm>
              <a:off x="12877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75" name="Google Shape;1175;p4"/>
            <p:cNvSpPr/>
            <p:nvPr/>
          </p:nvSpPr>
          <p:spPr>
            <a:xfrm>
              <a:off x="14382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76" name="Google Shape;1176;p4"/>
            <p:cNvSpPr/>
            <p:nvPr/>
          </p:nvSpPr>
          <p:spPr>
            <a:xfrm>
              <a:off x="14382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77" name="Google Shape;1177;p4"/>
            <p:cNvSpPr/>
            <p:nvPr/>
          </p:nvSpPr>
          <p:spPr>
            <a:xfrm>
              <a:off x="14382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78" name="Google Shape;1178;p4"/>
            <p:cNvSpPr/>
            <p:nvPr/>
          </p:nvSpPr>
          <p:spPr>
            <a:xfrm>
              <a:off x="14382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79" name="Google Shape;1179;p4"/>
            <p:cNvSpPr/>
            <p:nvPr/>
          </p:nvSpPr>
          <p:spPr>
            <a:xfrm>
              <a:off x="14382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80" name="Google Shape;1180;p4"/>
            <p:cNvSpPr/>
            <p:nvPr/>
          </p:nvSpPr>
          <p:spPr>
            <a:xfrm>
              <a:off x="14382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81" name="Google Shape;1181;p4"/>
            <p:cNvSpPr/>
            <p:nvPr/>
          </p:nvSpPr>
          <p:spPr>
            <a:xfrm>
              <a:off x="14382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82" name="Google Shape;1182;p4"/>
            <p:cNvSpPr/>
            <p:nvPr/>
          </p:nvSpPr>
          <p:spPr>
            <a:xfrm>
              <a:off x="14382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83" name="Google Shape;1183;p4"/>
            <p:cNvSpPr/>
            <p:nvPr/>
          </p:nvSpPr>
          <p:spPr>
            <a:xfrm>
              <a:off x="14382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84" name="Google Shape;1184;p4"/>
            <p:cNvSpPr/>
            <p:nvPr/>
          </p:nvSpPr>
          <p:spPr>
            <a:xfrm>
              <a:off x="14382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85" name="Google Shape;1185;p4"/>
            <p:cNvSpPr/>
            <p:nvPr/>
          </p:nvSpPr>
          <p:spPr>
            <a:xfrm>
              <a:off x="14382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86" name="Google Shape;1186;p4"/>
            <p:cNvSpPr/>
            <p:nvPr/>
          </p:nvSpPr>
          <p:spPr>
            <a:xfrm>
              <a:off x="14382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87" name="Google Shape;1187;p4"/>
            <p:cNvSpPr/>
            <p:nvPr/>
          </p:nvSpPr>
          <p:spPr>
            <a:xfrm>
              <a:off x="14382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88" name="Google Shape;1188;p4"/>
            <p:cNvSpPr/>
            <p:nvPr/>
          </p:nvSpPr>
          <p:spPr>
            <a:xfrm>
              <a:off x="14382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89" name="Google Shape;1189;p4"/>
            <p:cNvSpPr/>
            <p:nvPr/>
          </p:nvSpPr>
          <p:spPr>
            <a:xfrm>
              <a:off x="14382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90" name="Google Shape;1190;p4"/>
            <p:cNvSpPr/>
            <p:nvPr/>
          </p:nvSpPr>
          <p:spPr>
            <a:xfrm>
              <a:off x="14382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91" name="Google Shape;1191;p4"/>
            <p:cNvSpPr/>
            <p:nvPr/>
          </p:nvSpPr>
          <p:spPr>
            <a:xfrm>
              <a:off x="14382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92" name="Google Shape;1192;p4"/>
            <p:cNvSpPr/>
            <p:nvPr/>
          </p:nvSpPr>
          <p:spPr>
            <a:xfrm>
              <a:off x="14382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93" name="Google Shape;1193;p4"/>
            <p:cNvSpPr/>
            <p:nvPr/>
          </p:nvSpPr>
          <p:spPr>
            <a:xfrm>
              <a:off x="14382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94" name="Google Shape;1194;p4"/>
            <p:cNvSpPr/>
            <p:nvPr/>
          </p:nvSpPr>
          <p:spPr>
            <a:xfrm>
              <a:off x="14382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95" name="Google Shape;1195;p4"/>
            <p:cNvSpPr/>
            <p:nvPr/>
          </p:nvSpPr>
          <p:spPr>
            <a:xfrm>
              <a:off x="14382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96" name="Google Shape;1196;p4"/>
            <p:cNvSpPr/>
            <p:nvPr/>
          </p:nvSpPr>
          <p:spPr>
            <a:xfrm>
              <a:off x="14382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97" name="Google Shape;1197;p4"/>
            <p:cNvSpPr/>
            <p:nvPr/>
          </p:nvSpPr>
          <p:spPr>
            <a:xfrm>
              <a:off x="14382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98" name="Google Shape;1198;p4"/>
            <p:cNvSpPr/>
            <p:nvPr/>
          </p:nvSpPr>
          <p:spPr>
            <a:xfrm>
              <a:off x="14382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99" name="Google Shape;1199;p4"/>
            <p:cNvSpPr/>
            <p:nvPr/>
          </p:nvSpPr>
          <p:spPr>
            <a:xfrm>
              <a:off x="14382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00" name="Google Shape;1200;p4"/>
            <p:cNvSpPr/>
            <p:nvPr/>
          </p:nvSpPr>
          <p:spPr>
            <a:xfrm>
              <a:off x="14382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01" name="Google Shape;1201;p4"/>
            <p:cNvSpPr/>
            <p:nvPr/>
          </p:nvSpPr>
          <p:spPr>
            <a:xfrm>
              <a:off x="14382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02" name="Google Shape;1202;p4"/>
            <p:cNvSpPr/>
            <p:nvPr/>
          </p:nvSpPr>
          <p:spPr>
            <a:xfrm>
              <a:off x="14382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03" name="Google Shape;1203;p4"/>
            <p:cNvSpPr/>
            <p:nvPr/>
          </p:nvSpPr>
          <p:spPr>
            <a:xfrm>
              <a:off x="14382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04" name="Google Shape;1204;p4"/>
            <p:cNvSpPr/>
            <p:nvPr/>
          </p:nvSpPr>
          <p:spPr>
            <a:xfrm>
              <a:off x="14382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05" name="Google Shape;1205;p4"/>
            <p:cNvSpPr/>
            <p:nvPr/>
          </p:nvSpPr>
          <p:spPr>
            <a:xfrm>
              <a:off x="14382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06" name="Google Shape;1206;p4"/>
            <p:cNvSpPr/>
            <p:nvPr/>
          </p:nvSpPr>
          <p:spPr>
            <a:xfrm>
              <a:off x="15887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07" name="Google Shape;1207;p4"/>
            <p:cNvSpPr/>
            <p:nvPr/>
          </p:nvSpPr>
          <p:spPr>
            <a:xfrm>
              <a:off x="15887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08" name="Google Shape;1208;p4"/>
            <p:cNvSpPr/>
            <p:nvPr/>
          </p:nvSpPr>
          <p:spPr>
            <a:xfrm>
              <a:off x="15887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09" name="Google Shape;1209;p4"/>
            <p:cNvSpPr/>
            <p:nvPr/>
          </p:nvSpPr>
          <p:spPr>
            <a:xfrm>
              <a:off x="15887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10" name="Google Shape;1210;p4"/>
            <p:cNvSpPr/>
            <p:nvPr/>
          </p:nvSpPr>
          <p:spPr>
            <a:xfrm>
              <a:off x="15887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11" name="Google Shape;1211;p4"/>
            <p:cNvSpPr/>
            <p:nvPr/>
          </p:nvSpPr>
          <p:spPr>
            <a:xfrm>
              <a:off x="15887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12" name="Google Shape;1212;p4"/>
            <p:cNvSpPr/>
            <p:nvPr/>
          </p:nvSpPr>
          <p:spPr>
            <a:xfrm>
              <a:off x="15887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13" name="Google Shape;1213;p4"/>
            <p:cNvSpPr/>
            <p:nvPr/>
          </p:nvSpPr>
          <p:spPr>
            <a:xfrm>
              <a:off x="15887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14" name="Google Shape;1214;p4"/>
            <p:cNvSpPr/>
            <p:nvPr/>
          </p:nvSpPr>
          <p:spPr>
            <a:xfrm>
              <a:off x="15887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15" name="Google Shape;1215;p4"/>
            <p:cNvSpPr/>
            <p:nvPr/>
          </p:nvSpPr>
          <p:spPr>
            <a:xfrm>
              <a:off x="15887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16" name="Google Shape;1216;p4"/>
            <p:cNvSpPr/>
            <p:nvPr/>
          </p:nvSpPr>
          <p:spPr>
            <a:xfrm>
              <a:off x="15887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17" name="Google Shape;1217;p4"/>
            <p:cNvSpPr/>
            <p:nvPr/>
          </p:nvSpPr>
          <p:spPr>
            <a:xfrm>
              <a:off x="15887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18" name="Google Shape;1218;p4"/>
            <p:cNvSpPr/>
            <p:nvPr/>
          </p:nvSpPr>
          <p:spPr>
            <a:xfrm>
              <a:off x="15887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19" name="Google Shape;1219;p4"/>
            <p:cNvSpPr/>
            <p:nvPr/>
          </p:nvSpPr>
          <p:spPr>
            <a:xfrm>
              <a:off x="15887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20" name="Google Shape;1220;p4"/>
            <p:cNvSpPr/>
            <p:nvPr/>
          </p:nvSpPr>
          <p:spPr>
            <a:xfrm>
              <a:off x="15887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21" name="Google Shape;1221;p4"/>
            <p:cNvSpPr/>
            <p:nvPr/>
          </p:nvSpPr>
          <p:spPr>
            <a:xfrm>
              <a:off x="15887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22" name="Google Shape;1222;p4"/>
            <p:cNvSpPr/>
            <p:nvPr/>
          </p:nvSpPr>
          <p:spPr>
            <a:xfrm>
              <a:off x="15887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23" name="Google Shape;1223;p4"/>
            <p:cNvSpPr/>
            <p:nvPr/>
          </p:nvSpPr>
          <p:spPr>
            <a:xfrm>
              <a:off x="15887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24" name="Google Shape;1224;p4"/>
            <p:cNvSpPr/>
            <p:nvPr/>
          </p:nvSpPr>
          <p:spPr>
            <a:xfrm>
              <a:off x="15887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25" name="Google Shape;1225;p4"/>
            <p:cNvSpPr/>
            <p:nvPr/>
          </p:nvSpPr>
          <p:spPr>
            <a:xfrm>
              <a:off x="17392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26" name="Google Shape;1226;p4"/>
            <p:cNvSpPr/>
            <p:nvPr/>
          </p:nvSpPr>
          <p:spPr>
            <a:xfrm>
              <a:off x="17392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27" name="Google Shape;1227;p4"/>
            <p:cNvSpPr/>
            <p:nvPr/>
          </p:nvSpPr>
          <p:spPr>
            <a:xfrm>
              <a:off x="17392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28" name="Google Shape;1228;p4"/>
            <p:cNvSpPr/>
            <p:nvPr/>
          </p:nvSpPr>
          <p:spPr>
            <a:xfrm>
              <a:off x="17392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29" name="Google Shape;1229;p4"/>
            <p:cNvSpPr/>
            <p:nvPr/>
          </p:nvSpPr>
          <p:spPr>
            <a:xfrm>
              <a:off x="17392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30" name="Google Shape;1230;p4"/>
            <p:cNvSpPr/>
            <p:nvPr/>
          </p:nvSpPr>
          <p:spPr>
            <a:xfrm>
              <a:off x="17392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31" name="Google Shape;1231;p4"/>
            <p:cNvSpPr/>
            <p:nvPr/>
          </p:nvSpPr>
          <p:spPr>
            <a:xfrm>
              <a:off x="17392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32" name="Google Shape;1232;p4"/>
            <p:cNvSpPr/>
            <p:nvPr/>
          </p:nvSpPr>
          <p:spPr>
            <a:xfrm>
              <a:off x="17392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33" name="Google Shape;1233;p4"/>
            <p:cNvSpPr/>
            <p:nvPr/>
          </p:nvSpPr>
          <p:spPr>
            <a:xfrm>
              <a:off x="17392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34" name="Google Shape;1234;p4"/>
            <p:cNvSpPr/>
            <p:nvPr/>
          </p:nvSpPr>
          <p:spPr>
            <a:xfrm>
              <a:off x="17392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35" name="Google Shape;1235;p4"/>
            <p:cNvSpPr/>
            <p:nvPr/>
          </p:nvSpPr>
          <p:spPr>
            <a:xfrm>
              <a:off x="17392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36" name="Google Shape;1236;p4"/>
            <p:cNvSpPr/>
            <p:nvPr/>
          </p:nvSpPr>
          <p:spPr>
            <a:xfrm>
              <a:off x="188975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37" name="Google Shape;1237;p4"/>
            <p:cNvSpPr/>
            <p:nvPr/>
          </p:nvSpPr>
          <p:spPr>
            <a:xfrm>
              <a:off x="188975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38" name="Google Shape;1238;p4"/>
            <p:cNvSpPr/>
            <p:nvPr/>
          </p:nvSpPr>
          <p:spPr>
            <a:xfrm>
              <a:off x="188975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39" name="Google Shape;1239;p4"/>
            <p:cNvSpPr/>
            <p:nvPr/>
          </p:nvSpPr>
          <p:spPr>
            <a:xfrm>
              <a:off x="188975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40" name="Google Shape;1240;p4"/>
            <p:cNvSpPr/>
            <p:nvPr/>
          </p:nvSpPr>
          <p:spPr>
            <a:xfrm>
              <a:off x="188975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41" name="Google Shape;1241;p4"/>
            <p:cNvSpPr/>
            <p:nvPr/>
          </p:nvSpPr>
          <p:spPr>
            <a:xfrm>
              <a:off x="20402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42" name="Google Shape;1242;p4"/>
            <p:cNvSpPr/>
            <p:nvPr/>
          </p:nvSpPr>
          <p:spPr>
            <a:xfrm>
              <a:off x="20402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43" name="Google Shape;1243;p4"/>
            <p:cNvSpPr/>
            <p:nvPr/>
          </p:nvSpPr>
          <p:spPr>
            <a:xfrm>
              <a:off x="20402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44" name="Google Shape;1244;p4"/>
            <p:cNvSpPr/>
            <p:nvPr/>
          </p:nvSpPr>
          <p:spPr>
            <a:xfrm>
              <a:off x="219077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45" name="Google Shape;1245;p4"/>
            <p:cNvSpPr/>
            <p:nvPr/>
          </p:nvSpPr>
          <p:spPr>
            <a:xfrm>
              <a:off x="23413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46" name="Google Shape;1246;p4"/>
            <p:cNvSpPr/>
            <p:nvPr/>
          </p:nvSpPr>
          <p:spPr>
            <a:xfrm>
              <a:off x="26423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47" name="Google Shape;1247;p4"/>
            <p:cNvSpPr/>
            <p:nvPr/>
          </p:nvSpPr>
          <p:spPr>
            <a:xfrm>
              <a:off x="26423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48" name="Google Shape;1248;p4"/>
            <p:cNvSpPr/>
            <p:nvPr/>
          </p:nvSpPr>
          <p:spPr>
            <a:xfrm>
              <a:off x="324435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pSp>
        <p:nvGrpSpPr>
          <p:cNvPr id="1249" name="Google Shape;1249;p4"/>
          <p:cNvGrpSpPr/>
          <p:nvPr/>
        </p:nvGrpSpPr>
        <p:grpSpPr>
          <a:xfrm rot="10800000">
            <a:off x="6367294" y="38264"/>
            <a:ext cx="2017554" cy="6781736"/>
            <a:chOff x="1588750" y="238125"/>
            <a:chExt cx="2078025" cy="5238750"/>
          </a:xfrm>
        </p:grpSpPr>
        <p:sp>
          <p:nvSpPr>
            <p:cNvPr id="1250" name="Google Shape;1250;p4"/>
            <p:cNvSpPr/>
            <p:nvPr/>
          </p:nvSpPr>
          <p:spPr>
            <a:xfrm>
              <a:off x="15887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51" name="Google Shape;1251;p4"/>
            <p:cNvSpPr/>
            <p:nvPr/>
          </p:nvSpPr>
          <p:spPr>
            <a:xfrm>
              <a:off x="15887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52" name="Google Shape;1252;p4"/>
            <p:cNvSpPr/>
            <p:nvPr/>
          </p:nvSpPr>
          <p:spPr>
            <a:xfrm>
              <a:off x="15887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53" name="Google Shape;1253;p4"/>
            <p:cNvSpPr/>
            <p:nvPr/>
          </p:nvSpPr>
          <p:spPr>
            <a:xfrm>
              <a:off x="15887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54" name="Google Shape;1254;p4"/>
            <p:cNvSpPr/>
            <p:nvPr/>
          </p:nvSpPr>
          <p:spPr>
            <a:xfrm>
              <a:off x="15887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55" name="Google Shape;1255;p4"/>
            <p:cNvSpPr/>
            <p:nvPr/>
          </p:nvSpPr>
          <p:spPr>
            <a:xfrm>
              <a:off x="15887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56" name="Google Shape;1256;p4"/>
            <p:cNvSpPr/>
            <p:nvPr/>
          </p:nvSpPr>
          <p:spPr>
            <a:xfrm>
              <a:off x="17392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57" name="Google Shape;1257;p4"/>
            <p:cNvSpPr/>
            <p:nvPr/>
          </p:nvSpPr>
          <p:spPr>
            <a:xfrm>
              <a:off x="17392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58" name="Google Shape;1258;p4"/>
            <p:cNvSpPr/>
            <p:nvPr/>
          </p:nvSpPr>
          <p:spPr>
            <a:xfrm>
              <a:off x="17392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59" name="Google Shape;1259;p4"/>
            <p:cNvSpPr/>
            <p:nvPr/>
          </p:nvSpPr>
          <p:spPr>
            <a:xfrm>
              <a:off x="17392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60" name="Google Shape;1260;p4"/>
            <p:cNvSpPr/>
            <p:nvPr/>
          </p:nvSpPr>
          <p:spPr>
            <a:xfrm>
              <a:off x="17392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61" name="Google Shape;1261;p4"/>
            <p:cNvSpPr/>
            <p:nvPr/>
          </p:nvSpPr>
          <p:spPr>
            <a:xfrm>
              <a:off x="17392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62" name="Google Shape;1262;p4"/>
            <p:cNvSpPr/>
            <p:nvPr/>
          </p:nvSpPr>
          <p:spPr>
            <a:xfrm>
              <a:off x="17392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63" name="Google Shape;1263;p4"/>
            <p:cNvSpPr/>
            <p:nvPr/>
          </p:nvSpPr>
          <p:spPr>
            <a:xfrm>
              <a:off x="188975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64" name="Google Shape;1264;p4"/>
            <p:cNvSpPr/>
            <p:nvPr/>
          </p:nvSpPr>
          <p:spPr>
            <a:xfrm>
              <a:off x="188975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65" name="Google Shape;1265;p4"/>
            <p:cNvSpPr/>
            <p:nvPr/>
          </p:nvSpPr>
          <p:spPr>
            <a:xfrm>
              <a:off x="188975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66" name="Google Shape;1266;p4"/>
            <p:cNvSpPr/>
            <p:nvPr/>
          </p:nvSpPr>
          <p:spPr>
            <a:xfrm>
              <a:off x="188975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67" name="Google Shape;1267;p4"/>
            <p:cNvSpPr/>
            <p:nvPr/>
          </p:nvSpPr>
          <p:spPr>
            <a:xfrm>
              <a:off x="188975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68" name="Google Shape;1268;p4"/>
            <p:cNvSpPr/>
            <p:nvPr/>
          </p:nvSpPr>
          <p:spPr>
            <a:xfrm>
              <a:off x="188975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69" name="Google Shape;1269;p4"/>
            <p:cNvSpPr/>
            <p:nvPr/>
          </p:nvSpPr>
          <p:spPr>
            <a:xfrm>
              <a:off x="188975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70" name="Google Shape;1270;p4"/>
            <p:cNvSpPr/>
            <p:nvPr/>
          </p:nvSpPr>
          <p:spPr>
            <a:xfrm>
              <a:off x="188975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71" name="Google Shape;1271;p4"/>
            <p:cNvSpPr/>
            <p:nvPr/>
          </p:nvSpPr>
          <p:spPr>
            <a:xfrm>
              <a:off x="188975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72" name="Google Shape;1272;p4"/>
            <p:cNvSpPr/>
            <p:nvPr/>
          </p:nvSpPr>
          <p:spPr>
            <a:xfrm>
              <a:off x="188975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73" name="Google Shape;1273;p4"/>
            <p:cNvSpPr/>
            <p:nvPr/>
          </p:nvSpPr>
          <p:spPr>
            <a:xfrm>
              <a:off x="188975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74" name="Google Shape;1274;p4"/>
            <p:cNvSpPr/>
            <p:nvPr/>
          </p:nvSpPr>
          <p:spPr>
            <a:xfrm>
              <a:off x="188975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75" name="Google Shape;1275;p4"/>
            <p:cNvSpPr/>
            <p:nvPr/>
          </p:nvSpPr>
          <p:spPr>
            <a:xfrm>
              <a:off x="188975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76" name="Google Shape;1276;p4"/>
            <p:cNvSpPr/>
            <p:nvPr/>
          </p:nvSpPr>
          <p:spPr>
            <a:xfrm>
              <a:off x="188975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77" name="Google Shape;1277;p4"/>
            <p:cNvSpPr/>
            <p:nvPr/>
          </p:nvSpPr>
          <p:spPr>
            <a:xfrm>
              <a:off x="188975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78" name="Google Shape;1278;p4"/>
            <p:cNvSpPr/>
            <p:nvPr/>
          </p:nvSpPr>
          <p:spPr>
            <a:xfrm>
              <a:off x="188975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79" name="Google Shape;1279;p4"/>
            <p:cNvSpPr/>
            <p:nvPr/>
          </p:nvSpPr>
          <p:spPr>
            <a:xfrm>
              <a:off x="188975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80" name="Google Shape;1280;p4"/>
            <p:cNvSpPr/>
            <p:nvPr/>
          </p:nvSpPr>
          <p:spPr>
            <a:xfrm>
              <a:off x="188975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81" name="Google Shape;1281;p4"/>
            <p:cNvSpPr/>
            <p:nvPr/>
          </p:nvSpPr>
          <p:spPr>
            <a:xfrm>
              <a:off x="188975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82" name="Google Shape;1282;p4"/>
            <p:cNvSpPr/>
            <p:nvPr/>
          </p:nvSpPr>
          <p:spPr>
            <a:xfrm>
              <a:off x="204027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83" name="Google Shape;1283;p4"/>
            <p:cNvSpPr/>
            <p:nvPr/>
          </p:nvSpPr>
          <p:spPr>
            <a:xfrm>
              <a:off x="20402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84" name="Google Shape;1284;p4"/>
            <p:cNvSpPr/>
            <p:nvPr/>
          </p:nvSpPr>
          <p:spPr>
            <a:xfrm>
              <a:off x="20402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85" name="Google Shape;1285;p4"/>
            <p:cNvSpPr/>
            <p:nvPr/>
          </p:nvSpPr>
          <p:spPr>
            <a:xfrm>
              <a:off x="204027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86" name="Google Shape;1286;p4"/>
            <p:cNvSpPr/>
            <p:nvPr/>
          </p:nvSpPr>
          <p:spPr>
            <a:xfrm>
              <a:off x="204027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87" name="Google Shape;1287;p4"/>
            <p:cNvSpPr/>
            <p:nvPr/>
          </p:nvSpPr>
          <p:spPr>
            <a:xfrm>
              <a:off x="20402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88" name="Google Shape;1288;p4"/>
            <p:cNvSpPr/>
            <p:nvPr/>
          </p:nvSpPr>
          <p:spPr>
            <a:xfrm>
              <a:off x="20402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89" name="Google Shape;1289;p4"/>
            <p:cNvSpPr/>
            <p:nvPr/>
          </p:nvSpPr>
          <p:spPr>
            <a:xfrm>
              <a:off x="204027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90" name="Google Shape;1290;p4"/>
            <p:cNvSpPr/>
            <p:nvPr/>
          </p:nvSpPr>
          <p:spPr>
            <a:xfrm>
              <a:off x="20402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91" name="Google Shape;1291;p4"/>
            <p:cNvSpPr/>
            <p:nvPr/>
          </p:nvSpPr>
          <p:spPr>
            <a:xfrm>
              <a:off x="20402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92" name="Google Shape;1292;p4"/>
            <p:cNvSpPr/>
            <p:nvPr/>
          </p:nvSpPr>
          <p:spPr>
            <a:xfrm>
              <a:off x="20402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93" name="Google Shape;1293;p4"/>
            <p:cNvSpPr/>
            <p:nvPr/>
          </p:nvSpPr>
          <p:spPr>
            <a:xfrm>
              <a:off x="20402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94" name="Google Shape;1294;p4"/>
            <p:cNvSpPr/>
            <p:nvPr/>
          </p:nvSpPr>
          <p:spPr>
            <a:xfrm>
              <a:off x="20402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95" name="Google Shape;1295;p4"/>
            <p:cNvSpPr/>
            <p:nvPr/>
          </p:nvSpPr>
          <p:spPr>
            <a:xfrm>
              <a:off x="20402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96" name="Google Shape;1296;p4"/>
            <p:cNvSpPr/>
            <p:nvPr/>
          </p:nvSpPr>
          <p:spPr>
            <a:xfrm>
              <a:off x="20402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97" name="Google Shape;1297;p4"/>
            <p:cNvSpPr/>
            <p:nvPr/>
          </p:nvSpPr>
          <p:spPr>
            <a:xfrm>
              <a:off x="20402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98" name="Google Shape;1298;p4"/>
            <p:cNvSpPr/>
            <p:nvPr/>
          </p:nvSpPr>
          <p:spPr>
            <a:xfrm>
              <a:off x="20402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99" name="Google Shape;1299;p4"/>
            <p:cNvSpPr/>
            <p:nvPr/>
          </p:nvSpPr>
          <p:spPr>
            <a:xfrm>
              <a:off x="20402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00" name="Google Shape;1300;p4"/>
            <p:cNvSpPr/>
            <p:nvPr/>
          </p:nvSpPr>
          <p:spPr>
            <a:xfrm>
              <a:off x="20402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01" name="Google Shape;1301;p4"/>
            <p:cNvSpPr/>
            <p:nvPr/>
          </p:nvSpPr>
          <p:spPr>
            <a:xfrm>
              <a:off x="2190775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02" name="Google Shape;1302;p4"/>
            <p:cNvSpPr/>
            <p:nvPr/>
          </p:nvSpPr>
          <p:spPr>
            <a:xfrm>
              <a:off x="2190775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03" name="Google Shape;1303;p4"/>
            <p:cNvSpPr/>
            <p:nvPr/>
          </p:nvSpPr>
          <p:spPr>
            <a:xfrm>
              <a:off x="2190775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04" name="Google Shape;1304;p4"/>
            <p:cNvSpPr/>
            <p:nvPr/>
          </p:nvSpPr>
          <p:spPr>
            <a:xfrm>
              <a:off x="2190775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05" name="Google Shape;1305;p4"/>
            <p:cNvSpPr/>
            <p:nvPr/>
          </p:nvSpPr>
          <p:spPr>
            <a:xfrm>
              <a:off x="219077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06" name="Google Shape;1306;p4"/>
            <p:cNvSpPr/>
            <p:nvPr/>
          </p:nvSpPr>
          <p:spPr>
            <a:xfrm>
              <a:off x="219077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07" name="Google Shape;1307;p4"/>
            <p:cNvSpPr/>
            <p:nvPr/>
          </p:nvSpPr>
          <p:spPr>
            <a:xfrm>
              <a:off x="2190775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08" name="Google Shape;1308;p4"/>
            <p:cNvSpPr/>
            <p:nvPr/>
          </p:nvSpPr>
          <p:spPr>
            <a:xfrm>
              <a:off x="2190775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09" name="Google Shape;1309;p4"/>
            <p:cNvSpPr/>
            <p:nvPr/>
          </p:nvSpPr>
          <p:spPr>
            <a:xfrm>
              <a:off x="219077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10" name="Google Shape;1310;p4"/>
            <p:cNvSpPr/>
            <p:nvPr/>
          </p:nvSpPr>
          <p:spPr>
            <a:xfrm>
              <a:off x="2190775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11" name="Google Shape;1311;p4"/>
            <p:cNvSpPr/>
            <p:nvPr/>
          </p:nvSpPr>
          <p:spPr>
            <a:xfrm>
              <a:off x="219077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12" name="Google Shape;1312;p4"/>
            <p:cNvSpPr/>
            <p:nvPr/>
          </p:nvSpPr>
          <p:spPr>
            <a:xfrm>
              <a:off x="2190775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13" name="Google Shape;1313;p4"/>
            <p:cNvSpPr/>
            <p:nvPr/>
          </p:nvSpPr>
          <p:spPr>
            <a:xfrm>
              <a:off x="219077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14" name="Google Shape;1314;p4"/>
            <p:cNvSpPr/>
            <p:nvPr/>
          </p:nvSpPr>
          <p:spPr>
            <a:xfrm>
              <a:off x="219077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15" name="Google Shape;1315;p4"/>
            <p:cNvSpPr/>
            <p:nvPr/>
          </p:nvSpPr>
          <p:spPr>
            <a:xfrm>
              <a:off x="219077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16" name="Google Shape;1316;p4"/>
            <p:cNvSpPr/>
            <p:nvPr/>
          </p:nvSpPr>
          <p:spPr>
            <a:xfrm>
              <a:off x="2190775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17" name="Google Shape;1317;p4"/>
            <p:cNvSpPr/>
            <p:nvPr/>
          </p:nvSpPr>
          <p:spPr>
            <a:xfrm>
              <a:off x="219077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18" name="Google Shape;1318;p4"/>
            <p:cNvSpPr/>
            <p:nvPr/>
          </p:nvSpPr>
          <p:spPr>
            <a:xfrm>
              <a:off x="219077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19" name="Google Shape;1319;p4"/>
            <p:cNvSpPr/>
            <p:nvPr/>
          </p:nvSpPr>
          <p:spPr>
            <a:xfrm>
              <a:off x="2190775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20" name="Google Shape;1320;p4"/>
            <p:cNvSpPr/>
            <p:nvPr/>
          </p:nvSpPr>
          <p:spPr>
            <a:xfrm>
              <a:off x="219077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21" name="Google Shape;1321;p4"/>
            <p:cNvSpPr/>
            <p:nvPr/>
          </p:nvSpPr>
          <p:spPr>
            <a:xfrm>
              <a:off x="2190775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22" name="Google Shape;1322;p4"/>
            <p:cNvSpPr/>
            <p:nvPr/>
          </p:nvSpPr>
          <p:spPr>
            <a:xfrm>
              <a:off x="2190775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23" name="Google Shape;1323;p4"/>
            <p:cNvSpPr/>
            <p:nvPr/>
          </p:nvSpPr>
          <p:spPr>
            <a:xfrm>
              <a:off x="219077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24" name="Google Shape;1324;p4"/>
            <p:cNvSpPr/>
            <p:nvPr/>
          </p:nvSpPr>
          <p:spPr>
            <a:xfrm>
              <a:off x="219077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25" name="Google Shape;1325;p4"/>
            <p:cNvSpPr/>
            <p:nvPr/>
          </p:nvSpPr>
          <p:spPr>
            <a:xfrm>
              <a:off x="2190775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26" name="Google Shape;1326;p4"/>
            <p:cNvSpPr/>
            <p:nvPr/>
          </p:nvSpPr>
          <p:spPr>
            <a:xfrm>
              <a:off x="234130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27" name="Google Shape;1327;p4"/>
            <p:cNvSpPr/>
            <p:nvPr/>
          </p:nvSpPr>
          <p:spPr>
            <a:xfrm>
              <a:off x="23413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28" name="Google Shape;1328;p4"/>
            <p:cNvSpPr/>
            <p:nvPr/>
          </p:nvSpPr>
          <p:spPr>
            <a:xfrm>
              <a:off x="23413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29" name="Google Shape;1329;p4"/>
            <p:cNvSpPr/>
            <p:nvPr/>
          </p:nvSpPr>
          <p:spPr>
            <a:xfrm>
              <a:off x="23413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30" name="Google Shape;1330;p4"/>
            <p:cNvSpPr/>
            <p:nvPr/>
          </p:nvSpPr>
          <p:spPr>
            <a:xfrm>
              <a:off x="23413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31" name="Google Shape;1331;p4"/>
            <p:cNvSpPr/>
            <p:nvPr/>
          </p:nvSpPr>
          <p:spPr>
            <a:xfrm>
              <a:off x="23413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32" name="Google Shape;1332;p4"/>
            <p:cNvSpPr/>
            <p:nvPr/>
          </p:nvSpPr>
          <p:spPr>
            <a:xfrm>
              <a:off x="23413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33" name="Google Shape;1333;p4"/>
            <p:cNvSpPr/>
            <p:nvPr/>
          </p:nvSpPr>
          <p:spPr>
            <a:xfrm>
              <a:off x="23413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34" name="Google Shape;1334;p4"/>
            <p:cNvSpPr/>
            <p:nvPr/>
          </p:nvSpPr>
          <p:spPr>
            <a:xfrm>
              <a:off x="23413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35" name="Google Shape;1335;p4"/>
            <p:cNvSpPr/>
            <p:nvPr/>
          </p:nvSpPr>
          <p:spPr>
            <a:xfrm>
              <a:off x="23413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36" name="Google Shape;1336;p4"/>
            <p:cNvSpPr/>
            <p:nvPr/>
          </p:nvSpPr>
          <p:spPr>
            <a:xfrm>
              <a:off x="23413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37" name="Google Shape;1337;p4"/>
            <p:cNvSpPr/>
            <p:nvPr/>
          </p:nvSpPr>
          <p:spPr>
            <a:xfrm>
              <a:off x="23413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38" name="Google Shape;1338;p4"/>
            <p:cNvSpPr/>
            <p:nvPr/>
          </p:nvSpPr>
          <p:spPr>
            <a:xfrm>
              <a:off x="23413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39" name="Google Shape;1339;p4"/>
            <p:cNvSpPr/>
            <p:nvPr/>
          </p:nvSpPr>
          <p:spPr>
            <a:xfrm>
              <a:off x="23413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40" name="Google Shape;1340;p4"/>
            <p:cNvSpPr/>
            <p:nvPr/>
          </p:nvSpPr>
          <p:spPr>
            <a:xfrm>
              <a:off x="23413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41" name="Google Shape;1341;p4"/>
            <p:cNvSpPr/>
            <p:nvPr/>
          </p:nvSpPr>
          <p:spPr>
            <a:xfrm>
              <a:off x="234130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42" name="Google Shape;1342;p4"/>
            <p:cNvSpPr/>
            <p:nvPr/>
          </p:nvSpPr>
          <p:spPr>
            <a:xfrm>
              <a:off x="23413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43" name="Google Shape;1343;p4"/>
            <p:cNvSpPr/>
            <p:nvPr/>
          </p:nvSpPr>
          <p:spPr>
            <a:xfrm>
              <a:off x="23413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44" name="Google Shape;1344;p4"/>
            <p:cNvSpPr/>
            <p:nvPr/>
          </p:nvSpPr>
          <p:spPr>
            <a:xfrm>
              <a:off x="23413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45" name="Google Shape;1345;p4"/>
            <p:cNvSpPr/>
            <p:nvPr/>
          </p:nvSpPr>
          <p:spPr>
            <a:xfrm>
              <a:off x="23413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46" name="Google Shape;1346;p4"/>
            <p:cNvSpPr/>
            <p:nvPr/>
          </p:nvSpPr>
          <p:spPr>
            <a:xfrm>
              <a:off x="23413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47" name="Google Shape;1347;p4"/>
            <p:cNvSpPr/>
            <p:nvPr/>
          </p:nvSpPr>
          <p:spPr>
            <a:xfrm>
              <a:off x="23413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48" name="Google Shape;1348;p4"/>
            <p:cNvSpPr/>
            <p:nvPr/>
          </p:nvSpPr>
          <p:spPr>
            <a:xfrm>
              <a:off x="23413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49" name="Google Shape;1349;p4"/>
            <p:cNvSpPr/>
            <p:nvPr/>
          </p:nvSpPr>
          <p:spPr>
            <a:xfrm>
              <a:off x="23413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50" name="Google Shape;1350;p4"/>
            <p:cNvSpPr/>
            <p:nvPr/>
          </p:nvSpPr>
          <p:spPr>
            <a:xfrm>
              <a:off x="23413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51" name="Google Shape;1351;p4"/>
            <p:cNvSpPr/>
            <p:nvPr/>
          </p:nvSpPr>
          <p:spPr>
            <a:xfrm>
              <a:off x="23413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52" name="Google Shape;1352;p4"/>
            <p:cNvSpPr/>
            <p:nvPr/>
          </p:nvSpPr>
          <p:spPr>
            <a:xfrm>
              <a:off x="24918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53" name="Google Shape;1353;p4"/>
            <p:cNvSpPr/>
            <p:nvPr/>
          </p:nvSpPr>
          <p:spPr>
            <a:xfrm>
              <a:off x="24918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54" name="Google Shape;1354;p4"/>
            <p:cNvSpPr/>
            <p:nvPr/>
          </p:nvSpPr>
          <p:spPr>
            <a:xfrm>
              <a:off x="24918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55" name="Google Shape;1355;p4"/>
            <p:cNvSpPr/>
            <p:nvPr/>
          </p:nvSpPr>
          <p:spPr>
            <a:xfrm>
              <a:off x="24918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56" name="Google Shape;1356;p4"/>
            <p:cNvSpPr/>
            <p:nvPr/>
          </p:nvSpPr>
          <p:spPr>
            <a:xfrm>
              <a:off x="24918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57" name="Google Shape;1357;p4"/>
            <p:cNvSpPr/>
            <p:nvPr/>
          </p:nvSpPr>
          <p:spPr>
            <a:xfrm>
              <a:off x="24918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58" name="Google Shape;1358;p4"/>
            <p:cNvSpPr/>
            <p:nvPr/>
          </p:nvSpPr>
          <p:spPr>
            <a:xfrm>
              <a:off x="24918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59" name="Google Shape;1359;p4"/>
            <p:cNvSpPr/>
            <p:nvPr/>
          </p:nvSpPr>
          <p:spPr>
            <a:xfrm>
              <a:off x="24918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60" name="Google Shape;1360;p4"/>
            <p:cNvSpPr/>
            <p:nvPr/>
          </p:nvSpPr>
          <p:spPr>
            <a:xfrm>
              <a:off x="24918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61" name="Google Shape;1361;p4"/>
            <p:cNvSpPr/>
            <p:nvPr/>
          </p:nvSpPr>
          <p:spPr>
            <a:xfrm>
              <a:off x="24918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62" name="Google Shape;1362;p4"/>
            <p:cNvSpPr/>
            <p:nvPr/>
          </p:nvSpPr>
          <p:spPr>
            <a:xfrm>
              <a:off x="24918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63" name="Google Shape;1363;p4"/>
            <p:cNvSpPr/>
            <p:nvPr/>
          </p:nvSpPr>
          <p:spPr>
            <a:xfrm>
              <a:off x="24918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64" name="Google Shape;1364;p4"/>
            <p:cNvSpPr/>
            <p:nvPr/>
          </p:nvSpPr>
          <p:spPr>
            <a:xfrm>
              <a:off x="24918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65" name="Google Shape;1365;p4"/>
            <p:cNvSpPr/>
            <p:nvPr/>
          </p:nvSpPr>
          <p:spPr>
            <a:xfrm>
              <a:off x="24918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66" name="Google Shape;1366;p4"/>
            <p:cNvSpPr/>
            <p:nvPr/>
          </p:nvSpPr>
          <p:spPr>
            <a:xfrm>
              <a:off x="24918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67" name="Google Shape;1367;p4"/>
            <p:cNvSpPr/>
            <p:nvPr/>
          </p:nvSpPr>
          <p:spPr>
            <a:xfrm>
              <a:off x="24918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68" name="Google Shape;1368;p4"/>
            <p:cNvSpPr/>
            <p:nvPr/>
          </p:nvSpPr>
          <p:spPr>
            <a:xfrm>
              <a:off x="24918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69" name="Google Shape;1369;p4"/>
            <p:cNvSpPr/>
            <p:nvPr/>
          </p:nvSpPr>
          <p:spPr>
            <a:xfrm>
              <a:off x="24918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70" name="Google Shape;1370;p4"/>
            <p:cNvSpPr/>
            <p:nvPr/>
          </p:nvSpPr>
          <p:spPr>
            <a:xfrm>
              <a:off x="24918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71" name="Google Shape;1371;p4"/>
            <p:cNvSpPr/>
            <p:nvPr/>
          </p:nvSpPr>
          <p:spPr>
            <a:xfrm>
              <a:off x="24918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72" name="Google Shape;1372;p4"/>
            <p:cNvSpPr/>
            <p:nvPr/>
          </p:nvSpPr>
          <p:spPr>
            <a:xfrm>
              <a:off x="24918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73" name="Google Shape;1373;p4"/>
            <p:cNvSpPr/>
            <p:nvPr/>
          </p:nvSpPr>
          <p:spPr>
            <a:xfrm>
              <a:off x="24918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74" name="Google Shape;1374;p4"/>
            <p:cNvSpPr/>
            <p:nvPr/>
          </p:nvSpPr>
          <p:spPr>
            <a:xfrm>
              <a:off x="24918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75" name="Google Shape;1375;p4"/>
            <p:cNvSpPr/>
            <p:nvPr/>
          </p:nvSpPr>
          <p:spPr>
            <a:xfrm>
              <a:off x="24918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76" name="Google Shape;1376;p4"/>
            <p:cNvSpPr/>
            <p:nvPr/>
          </p:nvSpPr>
          <p:spPr>
            <a:xfrm>
              <a:off x="24918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77" name="Google Shape;1377;p4"/>
            <p:cNvSpPr/>
            <p:nvPr/>
          </p:nvSpPr>
          <p:spPr>
            <a:xfrm>
              <a:off x="26423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78" name="Google Shape;1378;p4"/>
            <p:cNvSpPr/>
            <p:nvPr/>
          </p:nvSpPr>
          <p:spPr>
            <a:xfrm>
              <a:off x="26423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79" name="Google Shape;1379;p4"/>
            <p:cNvSpPr/>
            <p:nvPr/>
          </p:nvSpPr>
          <p:spPr>
            <a:xfrm>
              <a:off x="26423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80" name="Google Shape;1380;p4"/>
            <p:cNvSpPr/>
            <p:nvPr/>
          </p:nvSpPr>
          <p:spPr>
            <a:xfrm>
              <a:off x="26423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81" name="Google Shape;1381;p4"/>
            <p:cNvSpPr/>
            <p:nvPr/>
          </p:nvSpPr>
          <p:spPr>
            <a:xfrm>
              <a:off x="26423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82" name="Google Shape;1382;p4"/>
            <p:cNvSpPr/>
            <p:nvPr/>
          </p:nvSpPr>
          <p:spPr>
            <a:xfrm>
              <a:off x="26423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83" name="Google Shape;1383;p4"/>
            <p:cNvSpPr/>
            <p:nvPr/>
          </p:nvSpPr>
          <p:spPr>
            <a:xfrm>
              <a:off x="26423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84" name="Google Shape;1384;p4"/>
            <p:cNvSpPr/>
            <p:nvPr/>
          </p:nvSpPr>
          <p:spPr>
            <a:xfrm>
              <a:off x="26423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85" name="Google Shape;1385;p4"/>
            <p:cNvSpPr/>
            <p:nvPr/>
          </p:nvSpPr>
          <p:spPr>
            <a:xfrm>
              <a:off x="26423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86" name="Google Shape;1386;p4"/>
            <p:cNvSpPr/>
            <p:nvPr/>
          </p:nvSpPr>
          <p:spPr>
            <a:xfrm>
              <a:off x="26423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87" name="Google Shape;1387;p4"/>
            <p:cNvSpPr/>
            <p:nvPr/>
          </p:nvSpPr>
          <p:spPr>
            <a:xfrm>
              <a:off x="26423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88" name="Google Shape;1388;p4"/>
            <p:cNvSpPr/>
            <p:nvPr/>
          </p:nvSpPr>
          <p:spPr>
            <a:xfrm>
              <a:off x="26423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89" name="Google Shape;1389;p4"/>
            <p:cNvSpPr/>
            <p:nvPr/>
          </p:nvSpPr>
          <p:spPr>
            <a:xfrm>
              <a:off x="26423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90" name="Google Shape;1390;p4"/>
            <p:cNvSpPr/>
            <p:nvPr/>
          </p:nvSpPr>
          <p:spPr>
            <a:xfrm>
              <a:off x="26423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91" name="Google Shape;1391;p4"/>
            <p:cNvSpPr/>
            <p:nvPr/>
          </p:nvSpPr>
          <p:spPr>
            <a:xfrm>
              <a:off x="26423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92" name="Google Shape;1392;p4"/>
            <p:cNvSpPr/>
            <p:nvPr/>
          </p:nvSpPr>
          <p:spPr>
            <a:xfrm>
              <a:off x="26423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93" name="Google Shape;1393;p4"/>
            <p:cNvSpPr/>
            <p:nvPr/>
          </p:nvSpPr>
          <p:spPr>
            <a:xfrm>
              <a:off x="26423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94" name="Google Shape;1394;p4"/>
            <p:cNvSpPr/>
            <p:nvPr/>
          </p:nvSpPr>
          <p:spPr>
            <a:xfrm>
              <a:off x="26423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95" name="Google Shape;1395;p4"/>
            <p:cNvSpPr/>
            <p:nvPr/>
          </p:nvSpPr>
          <p:spPr>
            <a:xfrm>
              <a:off x="26423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96" name="Google Shape;1396;p4"/>
            <p:cNvSpPr/>
            <p:nvPr/>
          </p:nvSpPr>
          <p:spPr>
            <a:xfrm>
              <a:off x="26423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97" name="Google Shape;1397;p4"/>
            <p:cNvSpPr/>
            <p:nvPr/>
          </p:nvSpPr>
          <p:spPr>
            <a:xfrm>
              <a:off x="27928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98" name="Google Shape;1398;p4"/>
            <p:cNvSpPr/>
            <p:nvPr/>
          </p:nvSpPr>
          <p:spPr>
            <a:xfrm>
              <a:off x="27928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99" name="Google Shape;1399;p4"/>
            <p:cNvSpPr/>
            <p:nvPr/>
          </p:nvSpPr>
          <p:spPr>
            <a:xfrm>
              <a:off x="27928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00" name="Google Shape;1400;p4"/>
            <p:cNvSpPr/>
            <p:nvPr/>
          </p:nvSpPr>
          <p:spPr>
            <a:xfrm>
              <a:off x="27928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01" name="Google Shape;1401;p4"/>
            <p:cNvSpPr/>
            <p:nvPr/>
          </p:nvSpPr>
          <p:spPr>
            <a:xfrm>
              <a:off x="27928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02" name="Google Shape;1402;p4"/>
            <p:cNvSpPr/>
            <p:nvPr/>
          </p:nvSpPr>
          <p:spPr>
            <a:xfrm>
              <a:off x="27928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03" name="Google Shape;1403;p4"/>
            <p:cNvSpPr/>
            <p:nvPr/>
          </p:nvSpPr>
          <p:spPr>
            <a:xfrm>
              <a:off x="27928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04" name="Google Shape;1404;p4"/>
            <p:cNvSpPr/>
            <p:nvPr/>
          </p:nvSpPr>
          <p:spPr>
            <a:xfrm>
              <a:off x="27928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05" name="Google Shape;1405;p4"/>
            <p:cNvSpPr/>
            <p:nvPr/>
          </p:nvSpPr>
          <p:spPr>
            <a:xfrm>
              <a:off x="27928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06" name="Google Shape;1406;p4"/>
            <p:cNvSpPr/>
            <p:nvPr/>
          </p:nvSpPr>
          <p:spPr>
            <a:xfrm>
              <a:off x="27928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07" name="Google Shape;1407;p4"/>
            <p:cNvSpPr/>
            <p:nvPr/>
          </p:nvSpPr>
          <p:spPr>
            <a:xfrm>
              <a:off x="27928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08" name="Google Shape;1408;p4"/>
            <p:cNvSpPr/>
            <p:nvPr/>
          </p:nvSpPr>
          <p:spPr>
            <a:xfrm>
              <a:off x="27928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09" name="Google Shape;1409;p4"/>
            <p:cNvSpPr/>
            <p:nvPr/>
          </p:nvSpPr>
          <p:spPr>
            <a:xfrm>
              <a:off x="27928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10" name="Google Shape;1410;p4"/>
            <p:cNvSpPr/>
            <p:nvPr/>
          </p:nvSpPr>
          <p:spPr>
            <a:xfrm>
              <a:off x="27928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11" name="Google Shape;1411;p4"/>
            <p:cNvSpPr/>
            <p:nvPr/>
          </p:nvSpPr>
          <p:spPr>
            <a:xfrm>
              <a:off x="27928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12" name="Google Shape;1412;p4"/>
            <p:cNvSpPr/>
            <p:nvPr/>
          </p:nvSpPr>
          <p:spPr>
            <a:xfrm>
              <a:off x="27928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13" name="Google Shape;1413;p4"/>
            <p:cNvSpPr/>
            <p:nvPr/>
          </p:nvSpPr>
          <p:spPr>
            <a:xfrm>
              <a:off x="27928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14" name="Google Shape;1414;p4"/>
            <p:cNvSpPr/>
            <p:nvPr/>
          </p:nvSpPr>
          <p:spPr>
            <a:xfrm>
              <a:off x="27928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15" name="Google Shape;1415;p4"/>
            <p:cNvSpPr/>
            <p:nvPr/>
          </p:nvSpPr>
          <p:spPr>
            <a:xfrm>
              <a:off x="294332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16" name="Google Shape;1416;p4"/>
            <p:cNvSpPr/>
            <p:nvPr/>
          </p:nvSpPr>
          <p:spPr>
            <a:xfrm>
              <a:off x="294332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17" name="Google Shape;1417;p4"/>
            <p:cNvSpPr/>
            <p:nvPr/>
          </p:nvSpPr>
          <p:spPr>
            <a:xfrm>
              <a:off x="294332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18" name="Google Shape;1418;p4"/>
            <p:cNvSpPr/>
            <p:nvPr/>
          </p:nvSpPr>
          <p:spPr>
            <a:xfrm>
              <a:off x="294332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19" name="Google Shape;1419;p4"/>
            <p:cNvSpPr/>
            <p:nvPr/>
          </p:nvSpPr>
          <p:spPr>
            <a:xfrm>
              <a:off x="294332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20" name="Google Shape;1420;p4"/>
            <p:cNvSpPr/>
            <p:nvPr/>
          </p:nvSpPr>
          <p:spPr>
            <a:xfrm>
              <a:off x="294332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21" name="Google Shape;1421;p4"/>
            <p:cNvSpPr/>
            <p:nvPr/>
          </p:nvSpPr>
          <p:spPr>
            <a:xfrm>
              <a:off x="294332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22" name="Google Shape;1422;p4"/>
            <p:cNvSpPr/>
            <p:nvPr/>
          </p:nvSpPr>
          <p:spPr>
            <a:xfrm>
              <a:off x="294332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23" name="Google Shape;1423;p4"/>
            <p:cNvSpPr/>
            <p:nvPr/>
          </p:nvSpPr>
          <p:spPr>
            <a:xfrm>
              <a:off x="294332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24" name="Google Shape;1424;p4"/>
            <p:cNvSpPr/>
            <p:nvPr/>
          </p:nvSpPr>
          <p:spPr>
            <a:xfrm>
              <a:off x="294332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25" name="Google Shape;1425;p4"/>
            <p:cNvSpPr/>
            <p:nvPr/>
          </p:nvSpPr>
          <p:spPr>
            <a:xfrm>
              <a:off x="294332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26" name="Google Shape;1426;p4"/>
            <p:cNvSpPr/>
            <p:nvPr/>
          </p:nvSpPr>
          <p:spPr>
            <a:xfrm>
              <a:off x="294332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27" name="Google Shape;1427;p4"/>
            <p:cNvSpPr/>
            <p:nvPr/>
          </p:nvSpPr>
          <p:spPr>
            <a:xfrm>
              <a:off x="294332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28" name="Google Shape;1428;p4"/>
            <p:cNvSpPr/>
            <p:nvPr/>
          </p:nvSpPr>
          <p:spPr>
            <a:xfrm>
              <a:off x="294332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29" name="Google Shape;1429;p4"/>
            <p:cNvSpPr/>
            <p:nvPr/>
          </p:nvSpPr>
          <p:spPr>
            <a:xfrm>
              <a:off x="294332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30" name="Google Shape;1430;p4"/>
            <p:cNvSpPr/>
            <p:nvPr/>
          </p:nvSpPr>
          <p:spPr>
            <a:xfrm>
              <a:off x="294332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31" name="Google Shape;1431;p4"/>
            <p:cNvSpPr/>
            <p:nvPr/>
          </p:nvSpPr>
          <p:spPr>
            <a:xfrm>
              <a:off x="294332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32" name="Google Shape;1432;p4"/>
            <p:cNvSpPr/>
            <p:nvPr/>
          </p:nvSpPr>
          <p:spPr>
            <a:xfrm>
              <a:off x="294332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33" name="Google Shape;1433;p4"/>
            <p:cNvSpPr/>
            <p:nvPr/>
          </p:nvSpPr>
          <p:spPr>
            <a:xfrm>
              <a:off x="30938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34" name="Google Shape;1434;p4"/>
            <p:cNvSpPr/>
            <p:nvPr/>
          </p:nvSpPr>
          <p:spPr>
            <a:xfrm>
              <a:off x="30938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35" name="Google Shape;1435;p4"/>
            <p:cNvSpPr/>
            <p:nvPr/>
          </p:nvSpPr>
          <p:spPr>
            <a:xfrm>
              <a:off x="30938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36" name="Google Shape;1436;p4"/>
            <p:cNvSpPr/>
            <p:nvPr/>
          </p:nvSpPr>
          <p:spPr>
            <a:xfrm>
              <a:off x="30938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37" name="Google Shape;1437;p4"/>
            <p:cNvSpPr/>
            <p:nvPr/>
          </p:nvSpPr>
          <p:spPr>
            <a:xfrm>
              <a:off x="30938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38" name="Google Shape;1438;p4"/>
            <p:cNvSpPr/>
            <p:nvPr/>
          </p:nvSpPr>
          <p:spPr>
            <a:xfrm>
              <a:off x="30938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39" name="Google Shape;1439;p4"/>
            <p:cNvSpPr/>
            <p:nvPr/>
          </p:nvSpPr>
          <p:spPr>
            <a:xfrm>
              <a:off x="30938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40" name="Google Shape;1440;p4"/>
            <p:cNvSpPr/>
            <p:nvPr/>
          </p:nvSpPr>
          <p:spPr>
            <a:xfrm>
              <a:off x="30938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41" name="Google Shape;1441;p4"/>
            <p:cNvSpPr/>
            <p:nvPr/>
          </p:nvSpPr>
          <p:spPr>
            <a:xfrm>
              <a:off x="30938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42" name="Google Shape;1442;p4"/>
            <p:cNvSpPr/>
            <p:nvPr/>
          </p:nvSpPr>
          <p:spPr>
            <a:xfrm>
              <a:off x="324435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43" name="Google Shape;1443;p4"/>
            <p:cNvSpPr/>
            <p:nvPr/>
          </p:nvSpPr>
          <p:spPr>
            <a:xfrm>
              <a:off x="324435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44" name="Google Shape;1444;p4"/>
            <p:cNvSpPr/>
            <p:nvPr/>
          </p:nvSpPr>
          <p:spPr>
            <a:xfrm>
              <a:off x="324435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45" name="Google Shape;1445;p4"/>
            <p:cNvSpPr/>
            <p:nvPr/>
          </p:nvSpPr>
          <p:spPr>
            <a:xfrm>
              <a:off x="324435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46" name="Google Shape;1446;p4"/>
            <p:cNvSpPr/>
            <p:nvPr/>
          </p:nvSpPr>
          <p:spPr>
            <a:xfrm>
              <a:off x="324435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47" name="Google Shape;1447;p4"/>
            <p:cNvSpPr/>
            <p:nvPr/>
          </p:nvSpPr>
          <p:spPr>
            <a:xfrm>
              <a:off x="324435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48" name="Google Shape;1448;p4"/>
            <p:cNvSpPr/>
            <p:nvPr/>
          </p:nvSpPr>
          <p:spPr>
            <a:xfrm>
              <a:off x="324435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49" name="Google Shape;1449;p4"/>
            <p:cNvSpPr/>
            <p:nvPr/>
          </p:nvSpPr>
          <p:spPr>
            <a:xfrm>
              <a:off x="324435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50" name="Google Shape;1450;p4"/>
            <p:cNvSpPr/>
            <p:nvPr/>
          </p:nvSpPr>
          <p:spPr>
            <a:xfrm>
              <a:off x="33948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51" name="Google Shape;1451;p4"/>
            <p:cNvSpPr/>
            <p:nvPr/>
          </p:nvSpPr>
          <p:spPr>
            <a:xfrm>
              <a:off x="33948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52" name="Google Shape;1452;p4"/>
            <p:cNvSpPr/>
            <p:nvPr/>
          </p:nvSpPr>
          <p:spPr>
            <a:xfrm>
              <a:off x="33948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53" name="Google Shape;1453;p4"/>
            <p:cNvSpPr/>
            <p:nvPr/>
          </p:nvSpPr>
          <p:spPr>
            <a:xfrm>
              <a:off x="33948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54" name="Google Shape;1454;p4"/>
            <p:cNvSpPr/>
            <p:nvPr/>
          </p:nvSpPr>
          <p:spPr>
            <a:xfrm>
              <a:off x="33948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55" name="Google Shape;1455;p4"/>
            <p:cNvSpPr/>
            <p:nvPr/>
          </p:nvSpPr>
          <p:spPr>
            <a:xfrm>
              <a:off x="33948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56" name="Google Shape;1456;p4"/>
            <p:cNvSpPr/>
            <p:nvPr/>
          </p:nvSpPr>
          <p:spPr>
            <a:xfrm>
              <a:off x="35453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57" name="Google Shape;1457;p4"/>
            <p:cNvSpPr/>
            <p:nvPr/>
          </p:nvSpPr>
          <p:spPr>
            <a:xfrm>
              <a:off x="35453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58" name="Google Shape;1458;p4"/>
            <p:cNvSpPr/>
            <p:nvPr/>
          </p:nvSpPr>
          <p:spPr>
            <a:xfrm>
              <a:off x="35453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pSp>
        <p:nvGrpSpPr>
          <p:cNvPr id="1459" name="Google Shape;1459;p4"/>
          <p:cNvGrpSpPr/>
          <p:nvPr/>
        </p:nvGrpSpPr>
        <p:grpSpPr>
          <a:xfrm rot="10800000">
            <a:off x="6367294" y="38264"/>
            <a:ext cx="2309820" cy="6781736"/>
            <a:chOff x="1287725" y="238125"/>
            <a:chExt cx="2379050" cy="5238750"/>
          </a:xfrm>
        </p:grpSpPr>
        <p:sp>
          <p:nvSpPr>
            <p:cNvPr id="1460" name="Google Shape;1460;p4"/>
            <p:cNvSpPr/>
            <p:nvPr/>
          </p:nvSpPr>
          <p:spPr>
            <a:xfrm>
              <a:off x="12877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61" name="Google Shape;1461;p4"/>
            <p:cNvSpPr/>
            <p:nvPr/>
          </p:nvSpPr>
          <p:spPr>
            <a:xfrm>
              <a:off x="12877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62" name="Google Shape;1462;p4"/>
            <p:cNvSpPr/>
            <p:nvPr/>
          </p:nvSpPr>
          <p:spPr>
            <a:xfrm>
              <a:off x="12877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63" name="Google Shape;1463;p4"/>
            <p:cNvSpPr/>
            <p:nvPr/>
          </p:nvSpPr>
          <p:spPr>
            <a:xfrm>
              <a:off x="12877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64" name="Google Shape;1464;p4"/>
            <p:cNvSpPr/>
            <p:nvPr/>
          </p:nvSpPr>
          <p:spPr>
            <a:xfrm>
              <a:off x="12877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65" name="Google Shape;1465;p4"/>
            <p:cNvSpPr/>
            <p:nvPr/>
          </p:nvSpPr>
          <p:spPr>
            <a:xfrm>
              <a:off x="12877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66" name="Google Shape;1466;p4"/>
            <p:cNvSpPr/>
            <p:nvPr/>
          </p:nvSpPr>
          <p:spPr>
            <a:xfrm>
              <a:off x="12877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67" name="Google Shape;1467;p4"/>
            <p:cNvSpPr/>
            <p:nvPr/>
          </p:nvSpPr>
          <p:spPr>
            <a:xfrm>
              <a:off x="12877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68" name="Google Shape;1468;p4"/>
            <p:cNvSpPr/>
            <p:nvPr/>
          </p:nvSpPr>
          <p:spPr>
            <a:xfrm>
              <a:off x="12877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69" name="Google Shape;1469;p4"/>
            <p:cNvSpPr/>
            <p:nvPr/>
          </p:nvSpPr>
          <p:spPr>
            <a:xfrm>
              <a:off x="12877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70" name="Google Shape;1470;p4"/>
            <p:cNvSpPr/>
            <p:nvPr/>
          </p:nvSpPr>
          <p:spPr>
            <a:xfrm>
              <a:off x="12877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71" name="Google Shape;1471;p4"/>
            <p:cNvSpPr/>
            <p:nvPr/>
          </p:nvSpPr>
          <p:spPr>
            <a:xfrm>
              <a:off x="12877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72" name="Google Shape;1472;p4"/>
            <p:cNvSpPr/>
            <p:nvPr/>
          </p:nvSpPr>
          <p:spPr>
            <a:xfrm>
              <a:off x="12877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73" name="Google Shape;1473;p4"/>
            <p:cNvSpPr/>
            <p:nvPr/>
          </p:nvSpPr>
          <p:spPr>
            <a:xfrm>
              <a:off x="12877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74" name="Google Shape;1474;p4"/>
            <p:cNvSpPr/>
            <p:nvPr/>
          </p:nvSpPr>
          <p:spPr>
            <a:xfrm>
              <a:off x="12877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75" name="Google Shape;1475;p4"/>
            <p:cNvSpPr/>
            <p:nvPr/>
          </p:nvSpPr>
          <p:spPr>
            <a:xfrm>
              <a:off x="14382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76" name="Google Shape;1476;p4"/>
            <p:cNvSpPr/>
            <p:nvPr/>
          </p:nvSpPr>
          <p:spPr>
            <a:xfrm>
              <a:off x="14382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77" name="Google Shape;1477;p4"/>
            <p:cNvSpPr/>
            <p:nvPr/>
          </p:nvSpPr>
          <p:spPr>
            <a:xfrm>
              <a:off x="14382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78" name="Google Shape;1478;p4"/>
            <p:cNvSpPr/>
            <p:nvPr/>
          </p:nvSpPr>
          <p:spPr>
            <a:xfrm>
              <a:off x="14382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79" name="Google Shape;1479;p4"/>
            <p:cNvSpPr/>
            <p:nvPr/>
          </p:nvSpPr>
          <p:spPr>
            <a:xfrm>
              <a:off x="15887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80" name="Google Shape;1480;p4"/>
            <p:cNvSpPr/>
            <p:nvPr/>
          </p:nvSpPr>
          <p:spPr>
            <a:xfrm>
              <a:off x="15887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81" name="Google Shape;1481;p4"/>
            <p:cNvSpPr/>
            <p:nvPr/>
          </p:nvSpPr>
          <p:spPr>
            <a:xfrm>
              <a:off x="15887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82" name="Google Shape;1482;p4"/>
            <p:cNvSpPr/>
            <p:nvPr/>
          </p:nvSpPr>
          <p:spPr>
            <a:xfrm>
              <a:off x="15887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83" name="Google Shape;1483;p4"/>
            <p:cNvSpPr/>
            <p:nvPr/>
          </p:nvSpPr>
          <p:spPr>
            <a:xfrm>
              <a:off x="15887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84" name="Google Shape;1484;p4"/>
            <p:cNvSpPr/>
            <p:nvPr/>
          </p:nvSpPr>
          <p:spPr>
            <a:xfrm>
              <a:off x="15887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85" name="Google Shape;1485;p4"/>
            <p:cNvSpPr/>
            <p:nvPr/>
          </p:nvSpPr>
          <p:spPr>
            <a:xfrm>
              <a:off x="15887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86" name="Google Shape;1486;p4"/>
            <p:cNvSpPr/>
            <p:nvPr/>
          </p:nvSpPr>
          <p:spPr>
            <a:xfrm>
              <a:off x="15887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87" name="Google Shape;1487;p4"/>
            <p:cNvSpPr/>
            <p:nvPr/>
          </p:nvSpPr>
          <p:spPr>
            <a:xfrm>
              <a:off x="15887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88" name="Google Shape;1488;p4"/>
            <p:cNvSpPr/>
            <p:nvPr/>
          </p:nvSpPr>
          <p:spPr>
            <a:xfrm>
              <a:off x="15887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89" name="Google Shape;1489;p4"/>
            <p:cNvSpPr/>
            <p:nvPr/>
          </p:nvSpPr>
          <p:spPr>
            <a:xfrm>
              <a:off x="17392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90" name="Google Shape;1490;p4"/>
            <p:cNvSpPr/>
            <p:nvPr/>
          </p:nvSpPr>
          <p:spPr>
            <a:xfrm>
              <a:off x="17392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91" name="Google Shape;1491;p4"/>
            <p:cNvSpPr/>
            <p:nvPr/>
          </p:nvSpPr>
          <p:spPr>
            <a:xfrm>
              <a:off x="17392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92" name="Google Shape;1492;p4"/>
            <p:cNvSpPr/>
            <p:nvPr/>
          </p:nvSpPr>
          <p:spPr>
            <a:xfrm>
              <a:off x="17392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93" name="Google Shape;1493;p4"/>
            <p:cNvSpPr/>
            <p:nvPr/>
          </p:nvSpPr>
          <p:spPr>
            <a:xfrm>
              <a:off x="17392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94" name="Google Shape;1494;p4"/>
            <p:cNvSpPr/>
            <p:nvPr/>
          </p:nvSpPr>
          <p:spPr>
            <a:xfrm>
              <a:off x="17392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95" name="Google Shape;1495;p4"/>
            <p:cNvSpPr/>
            <p:nvPr/>
          </p:nvSpPr>
          <p:spPr>
            <a:xfrm>
              <a:off x="17392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96" name="Google Shape;1496;p4"/>
            <p:cNvSpPr/>
            <p:nvPr/>
          </p:nvSpPr>
          <p:spPr>
            <a:xfrm>
              <a:off x="17392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97" name="Google Shape;1497;p4"/>
            <p:cNvSpPr/>
            <p:nvPr/>
          </p:nvSpPr>
          <p:spPr>
            <a:xfrm>
              <a:off x="17392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98" name="Google Shape;1498;p4"/>
            <p:cNvSpPr/>
            <p:nvPr/>
          </p:nvSpPr>
          <p:spPr>
            <a:xfrm>
              <a:off x="17392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499" name="Google Shape;1499;p4"/>
            <p:cNvSpPr/>
            <p:nvPr/>
          </p:nvSpPr>
          <p:spPr>
            <a:xfrm>
              <a:off x="17392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00" name="Google Shape;1500;p4"/>
            <p:cNvSpPr/>
            <p:nvPr/>
          </p:nvSpPr>
          <p:spPr>
            <a:xfrm>
              <a:off x="17392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01" name="Google Shape;1501;p4"/>
            <p:cNvSpPr/>
            <p:nvPr/>
          </p:nvSpPr>
          <p:spPr>
            <a:xfrm>
              <a:off x="17392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02" name="Google Shape;1502;p4"/>
            <p:cNvSpPr/>
            <p:nvPr/>
          </p:nvSpPr>
          <p:spPr>
            <a:xfrm>
              <a:off x="17392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03" name="Google Shape;1503;p4"/>
            <p:cNvSpPr/>
            <p:nvPr/>
          </p:nvSpPr>
          <p:spPr>
            <a:xfrm>
              <a:off x="17392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04" name="Google Shape;1504;p4"/>
            <p:cNvSpPr/>
            <p:nvPr/>
          </p:nvSpPr>
          <p:spPr>
            <a:xfrm>
              <a:off x="17392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05" name="Google Shape;1505;p4"/>
            <p:cNvSpPr/>
            <p:nvPr/>
          </p:nvSpPr>
          <p:spPr>
            <a:xfrm>
              <a:off x="17392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06" name="Google Shape;1506;p4"/>
            <p:cNvSpPr/>
            <p:nvPr/>
          </p:nvSpPr>
          <p:spPr>
            <a:xfrm>
              <a:off x="188975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07" name="Google Shape;1507;p4"/>
            <p:cNvSpPr/>
            <p:nvPr/>
          </p:nvSpPr>
          <p:spPr>
            <a:xfrm>
              <a:off x="188975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08" name="Google Shape;1508;p4"/>
            <p:cNvSpPr/>
            <p:nvPr/>
          </p:nvSpPr>
          <p:spPr>
            <a:xfrm>
              <a:off x="188975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09" name="Google Shape;1509;p4"/>
            <p:cNvSpPr/>
            <p:nvPr/>
          </p:nvSpPr>
          <p:spPr>
            <a:xfrm>
              <a:off x="188975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10" name="Google Shape;1510;p4"/>
            <p:cNvSpPr/>
            <p:nvPr/>
          </p:nvSpPr>
          <p:spPr>
            <a:xfrm>
              <a:off x="188975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11" name="Google Shape;1511;p4"/>
            <p:cNvSpPr/>
            <p:nvPr/>
          </p:nvSpPr>
          <p:spPr>
            <a:xfrm>
              <a:off x="188975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12" name="Google Shape;1512;p4"/>
            <p:cNvSpPr/>
            <p:nvPr/>
          </p:nvSpPr>
          <p:spPr>
            <a:xfrm>
              <a:off x="188975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13" name="Google Shape;1513;p4"/>
            <p:cNvSpPr/>
            <p:nvPr/>
          </p:nvSpPr>
          <p:spPr>
            <a:xfrm>
              <a:off x="188975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14" name="Google Shape;1514;p4"/>
            <p:cNvSpPr/>
            <p:nvPr/>
          </p:nvSpPr>
          <p:spPr>
            <a:xfrm>
              <a:off x="188975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15" name="Google Shape;1515;p4"/>
            <p:cNvSpPr/>
            <p:nvPr/>
          </p:nvSpPr>
          <p:spPr>
            <a:xfrm>
              <a:off x="188975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16" name="Google Shape;1516;p4"/>
            <p:cNvSpPr/>
            <p:nvPr/>
          </p:nvSpPr>
          <p:spPr>
            <a:xfrm>
              <a:off x="188975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17" name="Google Shape;1517;p4"/>
            <p:cNvSpPr/>
            <p:nvPr/>
          </p:nvSpPr>
          <p:spPr>
            <a:xfrm>
              <a:off x="20402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18" name="Google Shape;1518;p4"/>
            <p:cNvSpPr/>
            <p:nvPr/>
          </p:nvSpPr>
          <p:spPr>
            <a:xfrm>
              <a:off x="20402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19" name="Google Shape;1519;p4"/>
            <p:cNvSpPr/>
            <p:nvPr/>
          </p:nvSpPr>
          <p:spPr>
            <a:xfrm>
              <a:off x="204027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20" name="Google Shape;1520;p4"/>
            <p:cNvSpPr/>
            <p:nvPr/>
          </p:nvSpPr>
          <p:spPr>
            <a:xfrm>
              <a:off x="20402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21" name="Google Shape;1521;p4"/>
            <p:cNvSpPr/>
            <p:nvPr/>
          </p:nvSpPr>
          <p:spPr>
            <a:xfrm>
              <a:off x="20402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22" name="Google Shape;1522;p4"/>
            <p:cNvSpPr/>
            <p:nvPr/>
          </p:nvSpPr>
          <p:spPr>
            <a:xfrm>
              <a:off x="20402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23" name="Google Shape;1523;p4"/>
            <p:cNvSpPr/>
            <p:nvPr/>
          </p:nvSpPr>
          <p:spPr>
            <a:xfrm>
              <a:off x="20402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24" name="Google Shape;1524;p4"/>
            <p:cNvSpPr/>
            <p:nvPr/>
          </p:nvSpPr>
          <p:spPr>
            <a:xfrm>
              <a:off x="20402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25" name="Google Shape;1525;p4"/>
            <p:cNvSpPr/>
            <p:nvPr/>
          </p:nvSpPr>
          <p:spPr>
            <a:xfrm>
              <a:off x="20402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26" name="Google Shape;1526;p4"/>
            <p:cNvSpPr/>
            <p:nvPr/>
          </p:nvSpPr>
          <p:spPr>
            <a:xfrm>
              <a:off x="20402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27" name="Google Shape;1527;p4"/>
            <p:cNvSpPr/>
            <p:nvPr/>
          </p:nvSpPr>
          <p:spPr>
            <a:xfrm>
              <a:off x="20402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28" name="Google Shape;1528;p4"/>
            <p:cNvSpPr/>
            <p:nvPr/>
          </p:nvSpPr>
          <p:spPr>
            <a:xfrm>
              <a:off x="204027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29" name="Google Shape;1529;p4"/>
            <p:cNvSpPr/>
            <p:nvPr/>
          </p:nvSpPr>
          <p:spPr>
            <a:xfrm>
              <a:off x="204027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30" name="Google Shape;1530;p4"/>
            <p:cNvSpPr/>
            <p:nvPr/>
          </p:nvSpPr>
          <p:spPr>
            <a:xfrm>
              <a:off x="219077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31" name="Google Shape;1531;p4"/>
            <p:cNvSpPr/>
            <p:nvPr/>
          </p:nvSpPr>
          <p:spPr>
            <a:xfrm>
              <a:off x="219077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32" name="Google Shape;1532;p4"/>
            <p:cNvSpPr/>
            <p:nvPr/>
          </p:nvSpPr>
          <p:spPr>
            <a:xfrm>
              <a:off x="219077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33" name="Google Shape;1533;p4"/>
            <p:cNvSpPr/>
            <p:nvPr/>
          </p:nvSpPr>
          <p:spPr>
            <a:xfrm>
              <a:off x="219077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34" name="Google Shape;1534;p4"/>
            <p:cNvSpPr/>
            <p:nvPr/>
          </p:nvSpPr>
          <p:spPr>
            <a:xfrm>
              <a:off x="219077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35" name="Google Shape;1535;p4"/>
            <p:cNvSpPr/>
            <p:nvPr/>
          </p:nvSpPr>
          <p:spPr>
            <a:xfrm>
              <a:off x="2190775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36" name="Google Shape;1536;p4"/>
            <p:cNvSpPr/>
            <p:nvPr/>
          </p:nvSpPr>
          <p:spPr>
            <a:xfrm>
              <a:off x="219077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37" name="Google Shape;1537;p4"/>
            <p:cNvSpPr/>
            <p:nvPr/>
          </p:nvSpPr>
          <p:spPr>
            <a:xfrm>
              <a:off x="219077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38" name="Google Shape;1538;p4"/>
            <p:cNvSpPr/>
            <p:nvPr/>
          </p:nvSpPr>
          <p:spPr>
            <a:xfrm>
              <a:off x="2190775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39" name="Google Shape;1539;p4"/>
            <p:cNvSpPr/>
            <p:nvPr/>
          </p:nvSpPr>
          <p:spPr>
            <a:xfrm>
              <a:off x="23413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40" name="Google Shape;1540;p4"/>
            <p:cNvSpPr/>
            <p:nvPr/>
          </p:nvSpPr>
          <p:spPr>
            <a:xfrm>
              <a:off x="23413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41" name="Google Shape;1541;p4"/>
            <p:cNvSpPr/>
            <p:nvPr/>
          </p:nvSpPr>
          <p:spPr>
            <a:xfrm>
              <a:off x="23413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42" name="Google Shape;1542;p4"/>
            <p:cNvSpPr/>
            <p:nvPr/>
          </p:nvSpPr>
          <p:spPr>
            <a:xfrm>
              <a:off x="23413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43" name="Google Shape;1543;p4"/>
            <p:cNvSpPr/>
            <p:nvPr/>
          </p:nvSpPr>
          <p:spPr>
            <a:xfrm>
              <a:off x="23413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44" name="Google Shape;1544;p4"/>
            <p:cNvSpPr/>
            <p:nvPr/>
          </p:nvSpPr>
          <p:spPr>
            <a:xfrm>
              <a:off x="23413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45" name="Google Shape;1545;p4"/>
            <p:cNvSpPr/>
            <p:nvPr/>
          </p:nvSpPr>
          <p:spPr>
            <a:xfrm>
              <a:off x="23413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46" name="Google Shape;1546;p4"/>
            <p:cNvSpPr/>
            <p:nvPr/>
          </p:nvSpPr>
          <p:spPr>
            <a:xfrm>
              <a:off x="23413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47" name="Google Shape;1547;p4"/>
            <p:cNvSpPr/>
            <p:nvPr/>
          </p:nvSpPr>
          <p:spPr>
            <a:xfrm>
              <a:off x="24918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48" name="Google Shape;1548;p4"/>
            <p:cNvSpPr/>
            <p:nvPr/>
          </p:nvSpPr>
          <p:spPr>
            <a:xfrm>
              <a:off x="24918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49" name="Google Shape;1549;p4"/>
            <p:cNvSpPr/>
            <p:nvPr/>
          </p:nvSpPr>
          <p:spPr>
            <a:xfrm>
              <a:off x="24918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50" name="Google Shape;1550;p4"/>
            <p:cNvSpPr/>
            <p:nvPr/>
          </p:nvSpPr>
          <p:spPr>
            <a:xfrm>
              <a:off x="24918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51" name="Google Shape;1551;p4"/>
            <p:cNvSpPr/>
            <p:nvPr/>
          </p:nvSpPr>
          <p:spPr>
            <a:xfrm>
              <a:off x="24918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52" name="Google Shape;1552;p4"/>
            <p:cNvSpPr/>
            <p:nvPr/>
          </p:nvSpPr>
          <p:spPr>
            <a:xfrm>
              <a:off x="26423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53" name="Google Shape;1553;p4"/>
            <p:cNvSpPr/>
            <p:nvPr/>
          </p:nvSpPr>
          <p:spPr>
            <a:xfrm>
              <a:off x="26423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54" name="Google Shape;1554;p4"/>
            <p:cNvSpPr/>
            <p:nvPr/>
          </p:nvSpPr>
          <p:spPr>
            <a:xfrm>
              <a:off x="26423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55" name="Google Shape;1555;p4"/>
            <p:cNvSpPr/>
            <p:nvPr/>
          </p:nvSpPr>
          <p:spPr>
            <a:xfrm>
              <a:off x="26423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56" name="Google Shape;1556;p4"/>
            <p:cNvSpPr/>
            <p:nvPr/>
          </p:nvSpPr>
          <p:spPr>
            <a:xfrm>
              <a:off x="26423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57" name="Google Shape;1557;p4"/>
            <p:cNvSpPr/>
            <p:nvPr/>
          </p:nvSpPr>
          <p:spPr>
            <a:xfrm>
              <a:off x="27928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58" name="Google Shape;1558;p4"/>
            <p:cNvSpPr/>
            <p:nvPr/>
          </p:nvSpPr>
          <p:spPr>
            <a:xfrm>
              <a:off x="294332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59" name="Google Shape;1559;p4"/>
            <p:cNvSpPr/>
            <p:nvPr/>
          </p:nvSpPr>
          <p:spPr>
            <a:xfrm>
              <a:off x="294332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60" name="Google Shape;1560;p4"/>
            <p:cNvSpPr/>
            <p:nvPr/>
          </p:nvSpPr>
          <p:spPr>
            <a:xfrm>
              <a:off x="30938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61" name="Google Shape;1561;p4"/>
            <p:cNvSpPr/>
            <p:nvPr/>
          </p:nvSpPr>
          <p:spPr>
            <a:xfrm>
              <a:off x="33948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62" name="Google Shape;1562;p4"/>
            <p:cNvSpPr/>
            <p:nvPr/>
          </p:nvSpPr>
          <p:spPr>
            <a:xfrm>
              <a:off x="35453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</p:spTree>
    <p:extLst>
      <p:ext uri="{BB962C8B-B14F-4D97-AF65-F5344CB8AC3E}">
        <p14:creationId xmlns:p14="http://schemas.microsoft.com/office/powerpoint/2010/main" val="1979174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+ 1 column" type="tx">
  <p:cSld name="Title + 1 column">
    <p:spTree>
      <p:nvGrpSpPr>
        <p:cNvPr id="1" name="Shape 1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4" name="Google Shape;1564;p5"/>
          <p:cNvSpPr txBox="1">
            <a:spLocks noGrp="1"/>
          </p:cNvSpPr>
          <p:nvPr>
            <p:ph type="title"/>
          </p:nvPr>
        </p:nvSpPr>
        <p:spPr>
          <a:xfrm>
            <a:off x="718300" y="985833"/>
            <a:ext cx="6761100" cy="114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1565" name="Google Shape;1565;p5"/>
          <p:cNvSpPr txBox="1">
            <a:spLocks noGrp="1"/>
          </p:cNvSpPr>
          <p:nvPr>
            <p:ph type="body" idx="1"/>
          </p:nvPr>
        </p:nvSpPr>
        <p:spPr>
          <a:xfrm>
            <a:off x="718300" y="2311400"/>
            <a:ext cx="6761100" cy="397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▪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grpSp>
        <p:nvGrpSpPr>
          <p:cNvPr id="1566" name="Google Shape;1566;p5"/>
          <p:cNvGrpSpPr/>
          <p:nvPr/>
        </p:nvGrpSpPr>
        <p:grpSpPr>
          <a:xfrm rot="10800000">
            <a:off x="8851487" y="38276"/>
            <a:ext cx="264012" cy="6781736"/>
            <a:chOff x="5307800" y="238125"/>
            <a:chExt cx="271925" cy="5238750"/>
          </a:xfrm>
        </p:grpSpPr>
        <p:sp>
          <p:nvSpPr>
            <p:cNvPr id="1567" name="Google Shape;1567;p5"/>
            <p:cNvSpPr/>
            <p:nvPr/>
          </p:nvSpPr>
          <p:spPr>
            <a:xfrm>
              <a:off x="530780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68" name="Google Shape;1568;p5"/>
            <p:cNvSpPr/>
            <p:nvPr/>
          </p:nvSpPr>
          <p:spPr>
            <a:xfrm>
              <a:off x="530780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69" name="Google Shape;1569;p5"/>
            <p:cNvSpPr/>
            <p:nvPr/>
          </p:nvSpPr>
          <p:spPr>
            <a:xfrm>
              <a:off x="530780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70" name="Google Shape;1570;p5"/>
            <p:cNvSpPr/>
            <p:nvPr/>
          </p:nvSpPr>
          <p:spPr>
            <a:xfrm>
              <a:off x="530780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71" name="Google Shape;1571;p5"/>
            <p:cNvSpPr/>
            <p:nvPr/>
          </p:nvSpPr>
          <p:spPr>
            <a:xfrm>
              <a:off x="530780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72" name="Google Shape;1572;p5"/>
            <p:cNvSpPr/>
            <p:nvPr/>
          </p:nvSpPr>
          <p:spPr>
            <a:xfrm>
              <a:off x="530780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73" name="Google Shape;1573;p5"/>
            <p:cNvSpPr/>
            <p:nvPr/>
          </p:nvSpPr>
          <p:spPr>
            <a:xfrm>
              <a:off x="530780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74" name="Google Shape;1574;p5"/>
            <p:cNvSpPr/>
            <p:nvPr/>
          </p:nvSpPr>
          <p:spPr>
            <a:xfrm>
              <a:off x="530780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75" name="Google Shape;1575;p5"/>
            <p:cNvSpPr/>
            <p:nvPr/>
          </p:nvSpPr>
          <p:spPr>
            <a:xfrm>
              <a:off x="530780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76" name="Google Shape;1576;p5"/>
            <p:cNvSpPr/>
            <p:nvPr/>
          </p:nvSpPr>
          <p:spPr>
            <a:xfrm>
              <a:off x="530780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77" name="Google Shape;1577;p5"/>
            <p:cNvSpPr/>
            <p:nvPr/>
          </p:nvSpPr>
          <p:spPr>
            <a:xfrm>
              <a:off x="530780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78" name="Google Shape;1578;p5"/>
            <p:cNvSpPr/>
            <p:nvPr/>
          </p:nvSpPr>
          <p:spPr>
            <a:xfrm>
              <a:off x="530780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79" name="Google Shape;1579;p5"/>
            <p:cNvSpPr/>
            <p:nvPr/>
          </p:nvSpPr>
          <p:spPr>
            <a:xfrm>
              <a:off x="530780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80" name="Google Shape;1580;p5"/>
            <p:cNvSpPr/>
            <p:nvPr/>
          </p:nvSpPr>
          <p:spPr>
            <a:xfrm>
              <a:off x="530780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81" name="Google Shape;1581;p5"/>
            <p:cNvSpPr/>
            <p:nvPr/>
          </p:nvSpPr>
          <p:spPr>
            <a:xfrm>
              <a:off x="530780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82" name="Google Shape;1582;p5"/>
            <p:cNvSpPr/>
            <p:nvPr/>
          </p:nvSpPr>
          <p:spPr>
            <a:xfrm>
              <a:off x="530780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83" name="Google Shape;1583;p5"/>
            <p:cNvSpPr/>
            <p:nvPr/>
          </p:nvSpPr>
          <p:spPr>
            <a:xfrm>
              <a:off x="530780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84" name="Google Shape;1584;p5"/>
            <p:cNvSpPr/>
            <p:nvPr/>
          </p:nvSpPr>
          <p:spPr>
            <a:xfrm>
              <a:off x="530780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85" name="Google Shape;1585;p5"/>
            <p:cNvSpPr/>
            <p:nvPr/>
          </p:nvSpPr>
          <p:spPr>
            <a:xfrm>
              <a:off x="530780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86" name="Google Shape;1586;p5"/>
            <p:cNvSpPr/>
            <p:nvPr/>
          </p:nvSpPr>
          <p:spPr>
            <a:xfrm>
              <a:off x="530780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87" name="Google Shape;1587;p5"/>
            <p:cNvSpPr/>
            <p:nvPr/>
          </p:nvSpPr>
          <p:spPr>
            <a:xfrm>
              <a:off x="530780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88" name="Google Shape;1588;p5"/>
            <p:cNvSpPr/>
            <p:nvPr/>
          </p:nvSpPr>
          <p:spPr>
            <a:xfrm>
              <a:off x="530780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89" name="Google Shape;1589;p5"/>
            <p:cNvSpPr/>
            <p:nvPr/>
          </p:nvSpPr>
          <p:spPr>
            <a:xfrm>
              <a:off x="530780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90" name="Google Shape;1590;p5"/>
            <p:cNvSpPr/>
            <p:nvPr/>
          </p:nvSpPr>
          <p:spPr>
            <a:xfrm>
              <a:off x="530780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91" name="Google Shape;1591;p5"/>
            <p:cNvSpPr/>
            <p:nvPr/>
          </p:nvSpPr>
          <p:spPr>
            <a:xfrm>
              <a:off x="530780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92" name="Google Shape;1592;p5"/>
            <p:cNvSpPr/>
            <p:nvPr/>
          </p:nvSpPr>
          <p:spPr>
            <a:xfrm>
              <a:off x="530780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93" name="Google Shape;1593;p5"/>
            <p:cNvSpPr/>
            <p:nvPr/>
          </p:nvSpPr>
          <p:spPr>
            <a:xfrm>
              <a:off x="530780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94" name="Google Shape;1594;p5"/>
            <p:cNvSpPr/>
            <p:nvPr/>
          </p:nvSpPr>
          <p:spPr>
            <a:xfrm>
              <a:off x="530780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95" name="Google Shape;1595;p5"/>
            <p:cNvSpPr/>
            <p:nvPr/>
          </p:nvSpPr>
          <p:spPr>
            <a:xfrm>
              <a:off x="530780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96" name="Google Shape;1596;p5"/>
            <p:cNvSpPr/>
            <p:nvPr/>
          </p:nvSpPr>
          <p:spPr>
            <a:xfrm>
              <a:off x="530780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97" name="Google Shape;1597;p5"/>
            <p:cNvSpPr/>
            <p:nvPr/>
          </p:nvSpPr>
          <p:spPr>
            <a:xfrm>
              <a:off x="530780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98" name="Google Shape;1598;p5"/>
            <p:cNvSpPr/>
            <p:nvPr/>
          </p:nvSpPr>
          <p:spPr>
            <a:xfrm>
              <a:off x="530780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99" name="Google Shape;1599;p5"/>
            <p:cNvSpPr/>
            <p:nvPr/>
          </p:nvSpPr>
          <p:spPr>
            <a:xfrm>
              <a:off x="530780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00" name="Google Shape;1600;p5"/>
            <p:cNvSpPr/>
            <p:nvPr/>
          </p:nvSpPr>
          <p:spPr>
            <a:xfrm>
              <a:off x="530780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01" name="Google Shape;1601;p5"/>
            <p:cNvSpPr/>
            <p:nvPr/>
          </p:nvSpPr>
          <p:spPr>
            <a:xfrm>
              <a:off x="530780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02" name="Google Shape;1602;p5"/>
            <p:cNvSpPr/>
            <p:nvPr/>
          </p:nvSpPr>
          <p:spPr>
            <a:xfrm>
              <a:off x="54583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03" name="Google Shape;1603;p5"/>
            <p:cNvSpPr/>
            <p:nvPr/>
          </p:nvSpPr>
          <p:spPr>
            <a:xfrm>
              <a:off x="54583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04" name="Google Shape;1604;p5"/>
            <p:cNvSpPr/>
            <p:nvPr/>
          </p:nvSpPr>
          <p:spPr>
            <a:xfrm>
              <a:off x="54583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05" name="Google Shape;1605;p5"/>
            <p:cNvSpPr/>
            <p:nvPr/>
          </p:nvSpPr>
          <p:spPr>
            <a:xfrm>
              <a:off x="54583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06" name="Google Shape;1606;p5"/>
            <p:cNvSpPr/>
            <p:nvPr/>
          </p:nvSpPr>
          <p:spPr>
            <a:xfrm>
              <a:off x="54583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07" name="Google Shape;1607;p5"/>
            <p:cNvSpPr/>
            <p:nvPr/>
          </p:nvSpPr>
          <p:spPr>
            <a:xfrm>
              <a:off x="54583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08" name="Google Shape;1608;p5"/>
            <p:cNvSpPr/>
            <p:nvPr/>
          </p:nvSpPr>
          <p:spPr>
            <a:xfrm>
              <a:off x="54583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09" name="Google Shape;1609;p5"/>
            <p:cNvSpPr/>
            <p:nvPr/>
          </p:nvSpPr>
          <p:spPr>
            <a:xfrm>
              <a:off x="54583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10" name="Google Shape;1610;p5"/>
            <p:cNvSpPr/>
            <p:nvPr/>
          </p:nvSpPr>
          <p:spPr>
            <a:xfrm>
              <a:off x="54583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11" name="Google Shape;1611;p5"/>
            <p:cNvSpPr/>
            <p:nvPr/>
          </p:nvSpPr>
          <p:spPr>
            <a:xfrm>
              <a:off x="54583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12" name="Google Shape;1612;p5"/>
            <p:cNvSpPr/>
            <p:nvPr/>
          </p:nvSpPr>
          <p:spPr>
            <a:xfrm>
              <a:off x="54583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13" name="Google Shape;1613;p5"/>
            <p:cNvSpPr/>
            <p:nvPr/>
          </p:nvSpPr>
          <p:spPr>
            <a:xfrm>
              <a:off x="54583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14" name="Google Shape;1614;p5"/>
            <p:cNvSpPr/>
            <p:nvPr/>
          </p:nvSpPr>
          <p:spPr>
            <a:xfrm>
              <a:off x="54583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15" name="Google Shape;1615;p5"/>
            <p:cNvSpPr/>
            <p:nvPr/>
          </p:nvSpPr>
          <p:spPr>
            <a:xfrm>
              <a:off x="54583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16" name="Google Shape;1616;p5"/>
            <p:cNvSpPr/>
            <p:nvPr/>
          </p:nvSpPr>
          <p:spPr>
            <a:xfrm>
              <a:off x="54583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17" name="Google Shape;1617;p5"/>
            <p:cNvSpPr/>
            <p:nvPr/>
          </p:nvSpPr>
          <p:spPr>
            <a:xfrm>
              <a:off x="54583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18" name="Google Shape;1618;p5"/>
            <p:cNvSpPr/>
            <p:nvPr/>
          </p:nvSpPr>
          <p:spPr>
            <a:xfrm>
              <a:off x="54583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19" name="Google Shape;1619;p5"/>
            <p:cNvSpPr/>
            <p:nvPr/>
          </p:nvSpPr>
          <p:spPr>
            <a:xfrm>
              <a:off x="54583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20" name="Google Shape;1620;p5"/>
            <p:cNvSpPr/>
            <p:nvPr/>
          </p:nvSpPr>
          <p:spPr>
            <a:xfrm>
              <a:off x="54583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21" name="Google Shape;1621;p5"/>
            <p:cNvSpPr/>
            <p:nvPr/>
          </p:nvSpPr>
          <p:spPr>
            <a:xfrm>
              <a:off x="54583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22" name="Google Shape;1622;p5"/>
            <p:cNvSpPr/>
            <p:nvPr/>
          </p:nvSpPr>
          <p:spPr>
            <a:xfrm>
              <a:off x="54583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23" name="Google Shape;1623;p5"/>
            <p:cNvSpPr/>
            <p:nvPr/>
          </p:nvSpPr>
          <p:spPr>
            <a:xfrm>
              <a:off x="54583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pSp>
        <p:nvGrpSpPr>
          <p:cNvPr id="1624" name="Google Shape;1624;p5"/>
          <p:cNvGrpSpPr/>
          <p:nvPr/>
        </p:nvGrpSpPr>
        <p:grpSpPr>
          <a:xfrm rot="10800000">
            <a:off x="7828572" y="38276"/>
            <a:ext cx="1140783" cy="6781736"/>
            <a:chOff x="5458325" y="238125"/>
            <a:chExt cx="1174975" cy="5238750"/>
          </a:xfrm>
        </p:grpSpPr>
        <p:sp>
          <p:nvSpPr>
            <p:cNvPr id="1625" name="Google Shape;1625;p5"/>
            <p:cNvSpPr/>
            <p:nvPr/>
          </p:nvSpPr>
          <p:spPr>
            <a:xfrm>
              <a:off x="54583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26" name="Google Shape;1626;p5"/>
            <p:cNvSpPr/>
            <p:nvPr/>
          </p:nvSpPr>
          <p:spPr>
            <a:xfrm>
              <a:off x="54583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27" name="Google Shape;1627;p5"/>
            <p:cNvSpPr/>
            <p:nvPr/>
          </p:nvSpPr>
          <p:spPr>
            <a:xfrm>
              <a:off x="54583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28" name="Google Shape;1628;p5"/>
            <p:cNvSpPr/>
            <p:nvPr/>
          </p:nvSpPr>
          <p:spPr>
            <a:xfrm>
              <a:off x="54583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29" name="Google Shape;1629;p5"/>
            <p:cNvSpPr/>
            <p:nvPr/>
          </p:nvSpPr>
          <p:spPr>
            <a:xfrm>
              <a:off x="54583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30" name="Google Shape;1630;p5"/>
            <p:cNvSpPr/>
            <p:nvPr/>
          </p:nvSpPr>
          <p:spPr>
            <a:xfrm>
              <a:off x="54583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31" name="Google Shape;1631;p5"/>
            <p:cNvSpPr/>
            <p:nvPr/>
          </p:nvSpPr>
          <p:spPr>
            <a:xfrm>
              <a:off x="54583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32" name="Google Shape;1632;p5"/>
            <p:cNvSpPr/>
            <p:nvPr/>
          </p:nvSpPr>
          <p:spPr>
            <a:xfrm>
              <a:off x="54583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33" name="Google Shape;1633;p5"/>
            <p:cNvSpPr/>
            <p:nvPr/>
          </p:nvSpPr>
          <p:spPr>
            <a:xfrm>
              <a:off x="54583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34" name="Google Shape;1634;p5"/>
            <p:cNvSpPr/>
            <p:nvPr/>
          </p:nvSpPr>
          <p:spPr>
            <a:xfrm>
              <a:off x="54583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35" name="Google Shape;1635;p5"/>
            <p:cNvSpPr/>
            <p:nvPr/>
          </p:nvSpPr>
          <p:spPr>
            <a:xfrm>
              <a:off x="54583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36" name="Google Shape;1636;p5"/>
            <p:cNvSpPr/>
            <p:nvPr/>
          </p:nvSpPr>
          <p:spPr>
            <a:xfrm>
              <a:off x="54583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37" name="Google Shape;1637;p5"/>
            <p:cNvSpPr/>
            <p:nvPr/>
          </p:nvSpPr>
          <p:spPr>
            <a:xfrm>
              <a:off x="54583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38" name="Google Shape;1638;p5"/>
            <p:cNvSpPr/>
            <p:nvPr/>
          </p:nvSpPr>
          <p:spPr>
            <a:xfrm>
              <a:off x="56088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39" name="Google Shape;1639;p5"/>
            <p:cNvSpPr/>
            <p:nvPr/>
          </p:nvSpPr>
          <p:spPr>
            <a:xfrm>
              <a:off x="56088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40" name="Google Shape;1640;p5"/>
            <p:cNvSpPr/>
            <p:nvPr/>
          </p:nvSpPr>
          <p:spPr>
            <a:xfrm>
              <a:off x="56088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41" name="Google Shape;1641;p5"/>
            <p:cNvSpPr/>
            <p:nvPr/>
          </p:nvSpPr>
          <p:spPr>
            <a:xfrm>
              <a:off x="56088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42" name="Google Shape;1642;p5"/>
            <p:cNvSpPr/>
            <p:nvPr/>
          </p:nvSpPr>
          <p:spPr>
            <a:xfrm>
              <a:off x="56088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43" name="Google Shape;1643;p5"/>
            <p:cNvSpPr/>
            <p:nvPr/>
          </p:nvSpPr>
          <p:spPr>
            <a:xfrm>
              <a:off x="56088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44" name="Google Shape;1644;p5"/>
            <p:cNvSpPr/>
            <p:nvPr/>
          </p:nvSpPr>
          <p:spPr>
            <a:xfrm>
              <a:off x="56088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45" name="Google Shape;1645;p5"/>
            <p:cNvSpPr/>
            <p:nvPr/>
          </p:nvSpPr>
          <p:spPr>
            <a:xfrm>
              <a:off x="56088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46" name="Google Shape;1646;p5"/>
            <p:cNvSpPr/>
            <p:nvPr/>
          </p:nvSpPr>
          <p:spPr>
            <a:xfrm>
              <a:off x="56088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47" name="Google Shape;1647;p5"/>
            <p:cNvSpPr/>
            <p:nvPr/>
          </p:nvSpPr>
          <p:spPr>
            <a:xfrm>
              <a:off x="56088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48" name="Google Shape;1648;p5"/>
            <p:cNvSpPr/>
            <p:nvPr/>
          </p:nvSpPr>
          <p:spPr>
            <a:xfrm>
              <a:off x="56088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49" name="Google Shape;1649;p5"/>
            <p:cNvSpPr/>
            <p:nvPr/>
          </p:nvSpPr>
          <p:spPr>
            <a:xfrm>
              <a:off x="56088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50" name="Google Shape;1650;p5"/>
            <p:cNvSpPr/>
            <p:nvPr/>
          </p:nvSpPr>
          <p:spPr>
            <a:xfrm>
              <a:off x="56088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51" name="Google Shape;1651;p5"/>
            <p:cNvSpPr/>
            <p:nvPr/>
          </p:nvSpPr>
          <p:spPr>
            <a:xfrm>
              <a:off x="56088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52" name="Google Shape;1652;p5"/>
            <p:cNvSpPr/>
            <p:nvPr/>
          </p:nvSpPr>
          <p:spPr>
            <a:xfrm>
              <a:off x="56088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53" name="Google Shape;1653;p5"/>
            <p:cNvSpPr/>
            <p:nvPr/>
          </p:nvSpPr>
          <p:spPr>
            <a:xfrm>
              <a:off x="56088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54" name="Google Shape;1654;p5"/>
            <p:cNvSpPr/>
            <p:nvPr/>
          </p:nvSpPr>
          <p:spPr>
            <a:xfrm>
              <a:off x="56088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55" name="Google Shape;1655;p5"/>
            <p:cNvSpPr/>
            <p:nvPr/>
          </p:nvSpPr>
          <p:spPr>
            <a:xfrm>
              <a:off x="56088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56" name="Google Shape;1656;p5"/>
            <p:cNvSpPr/>
            <p:nvPr/>
          </p:nvSpPr>
          <p:spPr>
            <a:xfrm>
              <a:off x="56088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57" name="Google Shape;1657;p5"/>
            <p:cNvSpPr/>
            <p:nvPr/>
          </p:nvSpPr>
          <p:spPr>
            <a:xfrm>
              <a:off x="56088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58" name="Google Shape;1658;p5"/>
            <p:cNvSpPr/>
            <p:nvPr/>
          </p:nvSpPr>
          <p:spPr>
            <a:xfrm>
              <a:off x="56088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59" name="Google Shape;1659;p5"/>
            <p:cNvSpPr/>
            <p:nvPr/>
          </p:nvSpPr>
          <p:spPr>
            <a:xfrm>
              <a:off x="56088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60" name="Google Shape;1660;p5"/>
            <p:cNvSpPr/>
            <p:nvPr/>
          </p:nvSpPr>
          <p:spPr>
            <a:xfrm>
              <a:off x="56088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61" name="Google Shape;1661;p5"/>
            <p:cNvSpPr/>
            <p:nvPr/>
          </p:nvSpPr>
          <p:spPr>
            <a:xfrm>
              <a:off x="56088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62" name="Google Shape;1662;p5"/>
            <p:cNvSpPr/>
            <p:nvPr/>
          </p:nvSpPr>
          <p:spPr>
            <a:xfrm>
              <a:off x="56088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63" name="Google Shape;1663;p5"/>
            <p:cNvSpPr/>
            <p:nvPr/>
          </p:nvSpPr>
          <p:spPr>
            <a:xfrm>
              <a:off x="56088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64" name="Google Shape;1664;p5"/>
            <p:cNvSpPr/>
            <p:nvPr/>
          </p:nvSpPr>
          <p:spPr>
            <a:xfrm>
              <a:off x="56088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65" name="Google Shape;1665;p5"/>
            <p:cNvSpPr/>
            <p:nvPr/>
          </p:nvSpPr>
          <p:spPr>
            <a:xfrm>
              <a:off x="56088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66" name="Google Shape;1666;p5"/>
            <p:cNvSpPr/>
            <p:nvPr/>
          </p:nvSpPr>
          <p:spPr>
            <a:xfrm>
              <a:off x="56088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67" name="Google Shape;1667;p5"/>
            <p:cNvSpPr/>
            <p:nvPr/>
          </p:nvSpPr>
          <p:spPr>
            <a:xfrm>
              <a:off x="56088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68" name="Google Shape;1668;p5"/>
            <p:cNvSpPr/>
            <p:nvPr/>
          </p:nvSpPr>
          <p:spPr>
            <a:xfrm>
              <a:off x="56088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69" name="Google Shape;1669;p5"/>
            <p:cNvSpPr/>
            <p:nvPr/>
          </p:nvSpPr>
          <p:spPr>
            <a:xfrm>
              <a:off x="57593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70" name="Google Shape;1670;p5"/>
            <p:cNvSpPr/>
            <p:nvPr/>
          </p:nvSpPr>
          <p:spPr>
            <a:xfrm>
              <a:off x="57593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71" name="Google Shape;1671;p5"/>
            <p:cNvSpPr/>
            <p:nvPr/>
          </p:nvSpPr>
          <p:spPr>
            <a:xfrm>
              <a:off x="57593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72" name="Google Shape;1672;p5"/>
            <p:cNvSpPr/>
            <p:nvPr/>
          </p:nvSpPr>
          <p:spPr>
            <a:xfrm>
              <a:off x="57593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73" name="Google Shape;1673;p5"/>
            <p:cNvSpPr/>
            <p:nvPr/>
          </p:nvSpPr>
          <p:spPr>
            <a:xfrm>
              <a:off x="57593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74" name="Google Shape;1674;p5"/>
            <p:cNvSpPr/>
            <p:nvPr/>
          </p:nvSpPr>
          <p:spPr>
            <a:xfrm>
              <a:off x="57593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75" name="Google Shape;1675;p5"/>
            <p:cNvSpPr/>
            <p:nvPr/>
          </p:nvSpPr>
          <p:spPr>
            <a:xfrm>
              <a:off x="57593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76" name="Google Shape;1676;p5"/>
            <p:cNvSpPr/>
            <p:nvPr/>
          </p:nvSpPr>
          <p:spPr>
            <a:xfrm>
              <a:off x="57593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77" name="Google Shape;1677;p5"/>
            <p:cNvSpPr/>
            <p:nvPr/>
          </p:nvSpPr>
          <p:spPr>
            <a:xfrm>
              <a:off x="57593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78" name="Google Shape;1678;p5"/>
            <p:cNvSpPr/>
            <p:nvPr/>
          </p:nvSpPr>
          <p:spPr>
            <a:xfrm>
              <a:off x="57593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79" name="Google Shape;1679;p5"/>
            <p:cNvSpPr/>
            <p:nvPr/>
          </p:nvSpPr>
          <p:spPr>
            <a:xfrm>
              <a:off x="57593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80" name="Google Shape;1680;p5"/>
            <p:cNvSpPr/>
            <p:nvPr/>
          </p:nvSpPr>
          <p:spPr>
            <a:xfrm>
              <a:off x="59098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81" name="Google Shape;1681;p5"/>
            <p:cNvSpPr/>
            <p:nvPr/>
          </p:nvSpPr>
          <p:spPr>
            <a:xfrm>
              <a:off x="59098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82" name="Google Shape;1682;p5"/>
            <p:cNvSpPr/>
            <p:nvPr/>
          </p:nvSpPr>
          <p:spPr>
            <a:xfrm>
              <a:off x="59098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83" name="Google Shape;1683;p5"/>
            <p:cNvSpPr/>
            <p:nvPr/>
          </p:nvSpPr>
          <p:spPr>
            <a:xfrm>
              <a:off x="606037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84" name="Google Shape;1684;p5"/>
            <p:cNvSpPr/>
            <p:nvPr/>
          </p:nvSpPr>
          <p:spPr>
            <a:xfrm>
              <a:off x="62108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85" name="Google Shape;1685;p5"/>
            <p:cNvSpPr/>
            <p:nvPr/>
          </p:nvSpPr>
          <p:spPr>
            <a:xfrm>
              <a:off x="62108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86" name="Google Shape;1686;p5"/>
            <p:cNvSpPr/>
            <p:nvPr/>
          </p:nvSpPr>
          <p:spPr>
            <a:xfrm>
              <a:off x="65119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pSp>
        <p:nvGrpSpPr>
          <p:cNvPr id="1687" name="Google Shape;1687;p5"/>
          <p:cNvGrpSpPr/>
          <p:nvPr/>
        </p:nvGrpSpPr>
        <p:grpSpPr>
          <a:xfrm rot="10800000">
            <a:off x="7682452" y="38276"/>
            <a:ext cx="994639" cy="6586909"/>
            <a:chOff x="5759350" y="388625"/>
            <a:chExt cx="1024450" cy="5088250"/>
          </a:xfrm>
        </p:grpSpPr>
        <p:sp>
          <p:nvSpPr>
            <p:cNvPr id="1688" name="Google Shape;1688;p5"/>
            <p:cNvSpPr/>
            <p:nvPr/>
          </p:nvSpPr>
          <p:spPr>
            <a:xfrm>
              <a:off x="57593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89" name="Google Shape;1689;p5"/>
            <p:cNvSpPr/>
            <p:nvPr/>
          </p:nvSpPr>
          <p:spPr>
            <a:xfrm>
              <a:off x="57593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90" name="Google Shape;1690;p5"/>
            <p:cNvSpPr/>
            <p:nvPr/>
          </p:nvSpPr>
          <p:spPr>
            <a:xfrm>
              <a:off x="57593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91" name="Google Shape;1691;p5"/>
            <p:cNvSpPr/>
            <p:nvPr/>
          </p:nvSpPr>
          <p:spPr>
            <a:xfrm>
              <a:off x="57593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92" name="Google Shape;1692;p5"/>
            <p:cNvSpPr/>
            <p:nvPr/>
          </p:nvSpPr>
          <p:spPr>
            <a:xfrm>
              <a:off x="57593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93" name="Google Shape;1693;p5"/>
            <p:cNvSpPr/>
            <p:nvPr/>
          </p:nvSpPr>
          <p:spPr>
            <a:xfrm>
              <a:off x="57593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94" name="Google Shape;1694;p5"/>
            <p:cNvSpPr/>
            <p:nvPr/>
          </p:nvSpPr>
          <p:spPr>
            <a:xfrm>
              <a:off x="57593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95" name="Google Shape;1695;p5"/>
            <p:cNvSpPr/>
            <p:nvPr/>
          </p:nvSpPr>
          <p:spPr>
            <a:xfrm>
              <a:off x="59098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96" name="Google Shape;1696;p5"/>
            <p:cNvSpPr/>
            <p:nvPr/>
          </p:nvSpPr>
          <p:spPr>
            <a:xfrm>
              <a:off x="59098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97" name="Google Shape;1697;p5"/>
            <p:cNvSpPr/>
            <p:nvPr/>
          </p:nvSpPr>
          <p:spPr>
            <a:xfrm>
              <a:off x="59098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98" name="Google Shape;1698;p5"/>
            <p:cNvSpPr/>
            <p:nvPr/>
          </p:nvSpPr>
          <p:spPr>
            <a:xfrm>
              <a:off x="59098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99" name="Google Shape;1699;p5"/>
            <p:cNvSpPr/>
            <p:nvPr/>
          </p:nvSpPr>
          <p:spPr>
            <a:xfrm>
              <a:off x="59098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00" name="Google Shape;1700;p5"/>
            <p:cNvSpPr/>
            <p:nvPr/>
          </p:nvSpPr>
          <p:spPr>
            <a:xfrm>
              <a:off x="59098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01" name="Google Shape;1701;p5"/>
            <p:cNvSpPr/>
            <p:nvPr/>
          </p:nvSpPr>
          <p:spPr>
            <a:xfrm>
              <a:off x="59098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02" name="Google Shape;1702;p5"/>
            <p:cNvSpPr/>
            <p:nvPr/>
          </p:nvSpPr>
          <p:spPr>
            <a:xfrm>
              <a:off x="59098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03" name="Google Shape;1703;p5"/>
            <p:cNvSpPr/>
            <p:nvPr/>
          </p:nvSpPr>
          <p:spPr>
            <a:xfrm>
              <a:off x="59098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04" name="Google Shape;1704;p5"/>
            <p:cNvSpPr/>
            <p:nvPr/>
          </p:nvSpPr>
          <p:spPr>
            <a:xfrm>
              <a:off x="59098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05" name="Google Shape;1705;p5"/>
            <p:cNvSpPr/>
            <p:nvPr/>
          </p:nvSpPr>
          <p:spPr>
            <a:xfrm>
              <a:off x="59098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06" name="Google Shape;1706;p5"/>
            <p:cNvSpPr/>
            <p:nvPr/>
          </p:nvSpPr>
          <p:spPr>
            <a:xfrm>
              <a:off x="59098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07" name="Google Shape;1707;p5"/>
            <p:cNvSpPr/>
            <p:nvPr/>
          </p:nvSpPr>
          <p:spPr>
            <a:xfrm>
              <a:off x="59098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08" name="Google Shape;1708;p5"/>
            <p:cNvSpPr/>
            <p:nvPr/>
          </p:nvSpPr>
          <p:spPr>
            <a:xfrm>
              <a:off x="59098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09" name="Google Shape;1709;p5"/>
            <p:cNvSpPr/>
            <p:nvPr/>
          </p:nvSpPr>
          <p:spPr>
            <a:xfrm>
              <a:off x="59098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10" name="Google Shape;1710;p5"/>
            <p:cNvSpPr/>
            <p:nvPr/>
          </p:nvSpPr>
          <p:spPr>
            <a:xfrm>
              <a:off x="59098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11" name="Google Shape;1711;p5"/>
            <p:cNvSpPr/>
            <p:nvPr/>
          </p:nvSpPr>
          <p:spPr>
            <a:xfrm>
              <a:off x="59098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12" name="Google Shape;1712;p5"/>
            <p:cNvSpPr/>
            <p:nvPr/>
          </p:nvSpPr>
          <p:spPr>
            <a:xfrm>
              <a:off x="59098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13" name="Google Shape;1713;p5"/>
            <p:cNvSpPr/>
            <p:nvPr/>
          </p:nvSpPr>
          <p:spPr>
            <a:xfrm>
              <a:off x="59098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14" name="Google Shape;1714;p5"/>
            <p:cNvSpPr/>
            <p:nvPr/>
          </p:nvSpPr>
          <p:spPr>
            <a:xfrm>
              <a:off x="60603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15" name="Google Shape;1715;p5"/>
            <p:cNvSpPr/>
            <p:nvPr/>
          </p:nvSpPr>
          <p:spPr>
            <a:xfrm>
              <a:off x="60603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16" name="Google Shape;1716;p5"/>
            <p:cNvSpPr/>
            <p:nvPr/>
          </p:nvSpPr>
          <p:spPr>
            <a:xfrm>
              <a:off x="60603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17" name="Google Shape;1717;p5"/>
            <p:cNvSpPr/>
            <p:nvPr/>
          </p:nvSpPr>
          <p:spPr>
            <a:xfrm>
              <a:off x="60603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18" name="Google Shape;1718;p5"/>
            <p:cNvSpPr/>
            <p:nvPr/>
          </p:nvSpPr>
          <p:spPr>
            <a:xfrm>
              <a:off x="606037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19" name="Google Shape;1719;p5"/>
            <p:cNvSpPr/>
            <p:nvPr/>
          </p:nvSpPr>
          <p:spPr>
            <a:xfrm>
              <a:off x="60603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20" name="Google Shape;1720;p5"/>
            <p:cNvSpPr/>
            <p:nvPr/>
          </p:nvSpPr>
          <p:spPr>
            <a:xfrm>
              <a:off x="606037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21" name="Google Shape;1721;p5"/>
            <p:cNvSpPr/>
            <p:nvPr/>
          </p:nvSpPr>
          <p:spPr>
            <a:xfrm>
              <a:off x="60603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22" name="Google Shape;1722;p5"/>
            <p:cNvSpPr/>
            <p:nvPr/>
          </p:nvSpPr>
          <p:spPr>
            <a:xfrm>
              <a:off x="60603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23" name="Google Shape;1723;p5"/>
            <p:cNvSpPr/>
            <p:nvPr/>
          </p:nvSpPr>
          <p:spPr>
            <a:xfrm>
              <a:off x="60603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24" name="Google Shape;1724;p5"/>
            <p:cNvSpPr/>
            <p:nvPr/>
          </p:nvSpPr>
          <p:spPr>
            <a:xfrm>
              <a:off x="60603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25" name="Google Shape;1725;p5"/>
            <p:cNvSpPr/>
            <p:nvPr/>
          </p:nvSpPr>
          <p:spPr>
            <a:xfrm>
              <a:off x="60603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26" name="Google Shape;1726;p5"/>
            <p:cNvSpPr/>
            <p:nvPr/>
          </p:nvSpPr>
          <p:spPr>
            <a:xfrm>
              <a:off x="606037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27" name="Google Shape;1727;p5"/>
            <p:cNvSpPr/>
            <p:nvPr/>
          </p:nvSpPr>
          <p:spPr>
            <a:xfrm>
              <a:off x="60603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28" name="Google Shape;1728;p5"/>
            <p:cNvSpPr/>
            <p:nvPr/>
          </p:nvSpPr>
          <p:spPr>
            <a:xfrm>
              <a:off x="60603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29" name="Google Shape;1729;p5"/>
            <p:cNvSpPr/>
            <p:nvPr/>
          </p:nvSpPr>
          <p:spPr>
            <a:xfrm>
              <a:off x="60603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30" name="Google Shape;1730;p5"/>
            <p:cNvSpPr/>
            <p:nvPr/>
          </p:nvSpPr>
          <p:spPr>
            <a:xfrm>
              <a:off x="60603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31" name="Google Shape;1731;p5"/>
            <p:cNvSpPr/>
            <p:nvPr/>
          </p:nvSpPr>
          <p:spPr>
            <a:xfrm>
              <a:off x="60603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32" name="Google Shape;1732;p5"/>
            <p:cNvSpPr/>
            <p:nvPr/>
          </p:nvSpPr>
          <p:spPr>
            <a:xfrm>
              <a:off x="60603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33" name="Google Shape;1733;p5"/>
            <p:cNvSpPr/>
            <p:nvPr/>
          </p:nvSpPr>
          <p:spPr>
            <a:xfrm>
              <a:off x="60603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34" name="Google Shape;1734;p5"/>
            <p:cNvSpPr/>
            <p:nvPr/>
          </p:nvSpPr>
          <p:spPr>
            <a:xfrm>
              <a:off x="60603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35" name="Google Shape;1735;p5"/>
            <p:cNvSpPr/>
            <p:nvPr/>
          </p:nvSpPr>
          <p:spPr>
            <a:xfrm>
              <a:off x="60603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36" name="Google Shape;1736;p5"/>
            <p:cNvSpPr/>
            <p:nvPr/>
          </p:nvSpPr>
          <p:spPr>
            <a:xfrm>
              <a:off x="60603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37" name="Google Shape;1737;p5"/>
            <p:cNvSpPr/>
            <p:nvPr/>
          </p:nvSpPr>
          <p:spPr>
            <a:xfrm>
              <a:off x="60603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38" name="Google Shape;1738;p5"/>
            <p:cNvSpPr/>
            <p:nvPr/>
          </p:nvSpPr>
          <p:spPr>
            <a:xfrm>
              <a:off x="60603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39" name="Google Shape;1739;p5"/>
            <p:cNvSpPr/>
            <p:nvPr/>
          </p:nvSpPr>
          <p:spPr>
            <a:xfrm>
              <a:off x="606037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40" name="Google Shape;1740;p5"/>
            <p:cNvSpPr/>
            <p:nvPr/>
          </p:nvSpPr>
          <p:spPr>
            <a:xfrm>
              <a:off x="62108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41" name="Google Shape;1741;p5"/>
            <p:cNvSpPr/>
            <p:nvPr/>
          </p:nvSpPr>
          <p:spPr>
            <a:xfrm>
              <a:off x="62108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42" name="Google Shape;1742;p5"/>
            <p:cNvSpPr/>
            <p:nvPr/>
          </p:nvSpPr>
          <p:spPr>
            <a:xfrm>
              <a:off x="62108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43" name="Google Shape;1743;p5"/>
            <p:cNvSpPr/>
            <p:nvPr/>
          </p:nvSpPr>
          <p:spPr>
            <a:xfrm>
              <a:off x="62108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44" name="Google Shape;1744;p5"/>
            <p:cNvSpPr/>
            <p:nvPr/>
          </p:nvSpPr>
          <p:spPr>
            <a:xfrm>
              <a:off x="62108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45" name="Google Shape;1745;p5"/>
            <p:cNvSpPr/>
            <p:nvPr/>
          </p:nvSpPr>
          <p:spPr>
            <a:xfrm>
              <a:off x="62108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46" name="Google Shape;1746;p5"/>
            <p:cNvSpPr/>
            <p:nvPr/>
          </p:nvSpPr>
          <p:spPr>
            <a:xfrm>
              <a:off x="62108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47" name="Google Shape;1747;p5"/>
            <p:cNvSpPr/>
            <p:nvPr/>
          </p:nvSpPr>
          <p:spPr>
            <a:xfrm>
              <a:off x="62108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48" name="Google Shape;1748;p5"/>
            <p:cNvSpPr/>
            <p:nvPr/>
          </p:nvSpPr>
          <p:spPr>
            <a:xfrm>
              <a:off x="62108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49" name="Google Shape;1749;p5"/>
            <p:cNvSpPr/>
            <p:nvPr/>
          </p:nvSpPr>
          <p:spPr>
            <a:xfrm>
              <a:off x="62108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50" name="Google Shape;1750;p5"/>
            <p:cNvSpPr/>
            <p:nvPr/>
          </p:nvSpPr>
          <p:spPr>
            <a:xfrm>
              <a:off x="62108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51" name="Google Shape;1751;p5"/>
            <p:cNvSpPr/>
            <p:nvPr/>
          </p:nvSpPr>
          <p:spPr>
            <a:xfrm>
              <a:off x="62108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52" name="Google Shape;1752;p5"/>
            <p:cNvSpPr/>
            <p:nvPr/>
          </p:nvSpPr>
          <p:spPr>
            <a:xfrm>
              <a:off x="62108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53" name="Google Shape;1753;p5"/>
            <p:cNvSpPr/>
            <p:nvPr/>
          </p:nvSpPr>
          <p:spPr>
            <a:xfrm>
              <a:off x="62108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54" name="Google Shape;1754;p5"/>
            <p:cNvSpPr/>
            <p:nvPr/>
          </p:nvSpPr>
          <p:spPr>
            <a:xfrm>
              <a:off x="62108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55" name="Google Shape;1755;p5"/>
            <p:cNvSpPr/>
            <p:nvPr/>
          </p:nvSpPr>
          <p:spPr>
            <a:xfrm>
              <a:off x="62108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56" name="Google Shape;1756;p5"/>
            <p:cNvSpPr/>
            <p:nvPr/>
          </p:nvSpPr>
          <p:spPr>
            <a:xfrm>
              <a:off x="62108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57" name="Google Shape;1757;p5"/>
            <p:cNvSpPr/>
            <p:nvPr/>
          </p:nvSpPr>
          <p:spPr>
            <a:xfrm>
              <a:off x="62108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58" name="Google Shape;1758;p5"/>
            <p:cNvSpPr/>
            <p:nvPr/>
          </p:nvSpPr>
          <p:spPr>
            <a:xfrm>
              <a:off x="62108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59" name="Google Shape;1759;p5"/>
            <p:cNvSpPr/>
            <p:nvPr/>
          </p:nvSpPr>
          <p:spPr>
            <a:xfrm>
              <a:off x="62108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60" name="Google Shape;1760;p5"/>
            <p:cNvSpPr/>
            <p:nvPr/>
          </p:nvSpPr>
          <p:spPr>
            <a:xfrm>
              <a:off x="636137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61" name="Google Shape;1761;p5"/>
            <p:cNvSpPr/>
            <p:nvPr/>
          </p:nvSpPr>
          <p:spPr>
            <a:xfrm>
              <a:off x="636137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62" name="Google Shape;1762;p5"/>
            <p:cNvSpPr/>
            <p:nvPr/>
          </p:nvSpPr>
          <p:spPr>
            <a:xfrm>
              <a:off x="636137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63" name="Google Shape;1763;p5"/>
            <p:cNvSpPr/>
            <p:nvPr/>
          </p:nvSpPr>
          <p:spPr>
            <a:xfrm>
              <a:off x="636137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64" name="Google Shape;1764;p5"/>
            <p:cNvSpPr/>
            <p:nvPr/>
          </p:nvSpPr>
          <p:spPr>
            <a:xfrm>
              <a:off x="636137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65" name="Google Shape;1765;p5"/>
            <p:cNvSpPr/>
            <p:nvPr/>
          </p:nvSpPr>
          <p:spPr>
            <a:xfrm>
              <a:off x="636137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66" name="Google Shape;1766;p5"/>
            <p:cNvSpPr/>
            <p:nvPr/>
          </p:nvSpPr>
          <p:spPr>
            <a:xfrm>
              <a:off x="636137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67" name="Google Shape;1767;p5"/>
            <p:cNvSpPr/>
            <p:nvPr/>
          </p:nvSpPr>
          <p:spPr>
            <a:xfrm>
              <a:off x="636137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68" name="Google Shape;1768;p5"/>
            <p:cNvSpPr/>
            <p:nvPr/>
          </p:nvSpPr>
          <p:spPr>
            <a:xfrm>
              <a:off x="636137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69" name="Google Shape;1769;p5"/>
            <p:cNvSpPr/>
            <p:nvPr/>
          </p:nvSpPr>
          <p:spPr>
            <a:xfrm>
              <a:off x="636137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70" name="Google Shape;1770;p5"/>
            <p:cNvSpPr/>
            <p:nvPr/>
          </p:nvSpPr>
          <p:spPr>
            <a:xfrm>
              <a:off x="636137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71" name="Google Shape;1771;p5"/>
            <p:cNvSpPr/>
            <p:nvPr/>
          </p:nvSpPr>
          <p:spPr>
            <a:xfrm>
              <a:off x="636137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72" name="Google Shape;1772;p5"/>
            <p:cNvSpPr/>
            <p:nvPr/>
          </p:nvSpPr>
          <p:spPr>
            <a:xfrm>
              <a:off x="636137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73" name="Google Shape;1773;p5"/>
            <p:cNvSpPr/>
            <p:nvPr/>
          </p:nvSpPr>
          <p:spPr>
            <a:xfrm>
              <a:off x="636137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74" name="Google Shape;1774;p5"/>
            <p:cNvSpPr/>
            <p:nvPr/>
          </p:nvSpPr>
          <p:spPr>
            <a:xfrm>
              <a:off x="636137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75" name="Google Shape;1775;p5"/>
            <p:cNvSpPr/>
            <p:nvPr/>
          </p:nvSpPr>
          <p:spPr>
            <a:xfrm>
              <a:off x="636137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76" name="Google Shape;1776;p5"/>
            <p:cNvSpPr/>
            <p:nvPr/>
          </p:nvSpPr>
          <p:spPr>
            <a:xfrm>
              <a:off x="636137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77" name="Google Shape;1777;p5"/>
            <p:cNvSpPr/>
            <p:nvPr/>
          </p:nvSpPr>
          <p:spPr>
            <a:xfrm>
              <a:off x="636137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78" name="Google Shape;1778;p5"/>
            <p:cNvSpPr/>
            <p:nvPr/>
          </p:nvSpPr>
          <p:spPr>
            <a:xfrm>
              <a:off x="65119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79" name="Google Shape;1779;p5"/>
            <p:cNvSpPr/>
            <p:nvPr/>
          </p:nvSpPr>
          <p:spPr>
            <a:xfrm>
              <a:off x="65119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80" name="Google Shape;1780;p5"/>
            <p:cNvSpPr/>
            <p:nvPr/>
          </p:nvSpPr>
          <p:spPr>
            <a:xfrm>
              <a:off x="65119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81" name="Google Shape;1781;p5"/>
            <p:cNvSpPr/>
            <p:nvPr/>
          </p:nvSpPr>
          <p:spPr>
            <a:xfrm>
              <a:off x="65119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82" name="Google Shape;1782;p5"/>
            <p:cNvSpPr/>
            <p:nvPr/>
          </p:nvSpPr>
          <p:spPr>
            <a:xfrm>
              <a:off x="65119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83" name="Google Shape;1783;p5"/>
            <p:cNvSpPr/>
            <p:nvPr/>
          </p:nvSpPr>
          <p:spPr>
            <a:xfrm>
              <a:off x="65119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84" name="Google Shape;1784;p5"/>
            <p:cNvSpPr/>
            <p:nvPr/>
          </p:nvSpPr>
          <p:spPr>
            <a:xfrm>
              <a:off x="65119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85" name="Google Shape;1785;p5"/>
            <p:cNvSpPr/>
            <p:nvPr/>
          </p:nvSpPr>
          <p:spPr>
            <a:xfrm>
              <a:off x="65119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86" name="Google Shape;1786;p5"/>
            <p:cNvSpPr/>
            <p:nvPr/>
          </p:nvSpPr>
          <p:spPr>
            <a:xfrm>
              <a:off x="66624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87" name="Google Shape;1787;p5"/>
            <p:cNvSpPr/>
            <p:nvPr/>
          </p:nvSpPr>
          <p:spPr>
            <a:xfrm>
              <a:off x="66624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88" name="Google Shape;1788;p5"/>
            <p:cNvSpPr/>
            <p:nvPr/>
          </p:nvSpPr>
          <p:spPr>
            <a:xfrm>
              <a:off x="66624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pSp>
        <p:nvGrpSpPr>
          <p:cNvPr id="1789" name="Google Shape;1789;p5"/>
          <p:cNvGrpSpPr/>
          <p:nvPr/>
        </p:nvGrpSpPr>
        <p:grpSpPr>
          <a:xfrm rot="10800000">
            <a:off x="7682452" y="38276"/>
            <a:ext cx="1140783" cy="6781736"/>
            <a:chOff x="5608825" y="238125"/>
            <a:chExt cx="1174975" cy="5238750"/>
          </a:xfrm>
        </p:grpSpPr>
        <p:sp>
          <p:nvSpPr>
            <p:cNvPr id="1790" name="Google Shape;1790;p5"/>
            <p:cNvSpPr/>
            <p:nvPr/>
          </p:nvSpPr>
          <p:spPr>
            <a:xfrm>
              <a:off x="56088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91" name="Google Shape;1791;p5"/>
            <p:cNvSpPr/>
            <p:nvPr/>
          </p:nvSpPr>
          <p:spPr>
            <a:xfrm>
              <a:off x="56088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92" name="Google Shape;1792;p5"/>
            <p:cNvSpPr/>
            <p:nvPr/>
          </p:nvSpPr>
          <p:spPr>
            <a:xfrm>
              <a:off x="56088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93" name="Google Shape;1793;p5"/>
            <p:cNvSpPr/>
            <p:nvPr/>
          </p:nvSpPr>
          <p:spPr>
            <a:xfrm>
              <a:off x="56088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94" name="Google Shape;1794;p5"/>
            <p:cNvSpPr/>
            <p:nvPr/>
          </p:nvSpPr>
          <p:spPr>
            <a:xfrm>
              <a:off x="57593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95" name="Google Shape;1795;p5"/>
            <p:cNvSpPr/>
            <p:nvPr/>
          </p:nvSpPr>
          <p:spPr>
            <a:xfrm>
              <a:off x="57593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96" name="Google Shape;1796;p5"/>
            <p:cNvSpPr/>
            <p:nvPr/>
          </p:nvSpPr>
          <p:spPr>
            <a:xfrm>
              <a:off x="57593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97" name="Google Shape;1797;p5"/>
            <p:cNvSpPr/>
            <p:nvPr/>
          </p:nvSpPr>
          <p:spPr>
            <a:xfrm>
              <a:off x="57593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98" name="Google Shape;1798;p5"/>
            <p:cNvSpPr/>
            <p:nvPr/>
          </p:nvSpPr>
          <p:spPr>
            <a:xfrm>
              <a:off x="57593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799" name="Google Shape;1799;p5"/>
            <p:cNvSpPr/>
            <p:nvPr/>
          </p:nvSpPr>
          <p:spPr>
            <a:xfrm>
              <a:off x="57593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00" name="Google Shape;1800;p5"/>
            <p:cNvSpPr/>
            <p:nvPr/>
          </p:nvSpPr>
          <p:spPr>
            <a:xfrm>
              <a:off x="57593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01" name="Google Shape;1801;p5"/>
            <p:cNvSpPr/>
            <p:nvPr/>
          </p:nvSpPr>
          <p:spPr>
            <a:xfrm>
              <a:off x="57593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02" name="Google Shape;1802;p5"/>
            <p:cNvSpPr/>
            <p:nvPr/>
          </p:nvSpPr>
          <p:spPr>
            <a:xfrm>
              <a:off x="57593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03" name="Google Shape;1803;p5"/>
            <p:cNvSpPr/>
            <p:nvPr/>
          </p:nvSpPr>
          <p:spPr>
            <a:xfrm>
              <a:off x="57593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04" name="Google Shape;1804;p5"/>
            <p:cNvSpPr/>
            <p:nvPr/>
          </p:nvSpPr>
          <p:spPr>
            <a:xfrm>
              <a:off x="57593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05" name="Google Shape;1805;p5"/>
            <p:cNvSpPr/>
            <p:nvPr/>
          </p:nvSpPr>
          <p:spPr>
            <a:xfrm>
              <a:off x="57593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06" name="Google Shape;1806;p5"/>
            <p:cNvSpPr/>
            <p:nvPr/>
          </p:nvSpPr>
          <p:spPr>
            <a:xfrm>
              <a:off x="57593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07" name="Google Shape;1807;p5"/>
            <p:cNvSpPr/>
            <p:nvPr/>
          </p:nvSpPr>
          <p:spPr>
            <a:xfrm>
              <a:off x="57593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08" name="Google Shape;1808;p5"/>
            <p:cNvSpPr/>
            <p:nvPr/>
          </p:nvSpPr>
          <p:spPr>
            <a:xfrm>
              <a:off x="57593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09" name="Google Shape;1809;p5"/>
            <p:cNvSpPr/>
            <p:nvPr/>
          </p:nvSpPr>
          <p:spPr>
            <a:xfrm>
              <a:off x="57593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10" name="Google Shape;1810;p5"/>
            <p:cNvSpPr/>
            <p:nvPr/>
          </p:nvSpPr>
          <p:spPr>
            <a:xfrm>
              <a:off x="57593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11" name="Google Shape;1811;p5"/>
            <p:cNvSpPr/>
            <p:nvPr/>
          </p:nvSpPr>
          <p:spPr>
            <a:xfrm>
              <a:off x="59098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12" name="Google Shape;1812;p5"/>
            <p:cNvSpPr/>
            <p:nvPr/>
          </p:nvSpPr>
          <p:spPr>
            <a:xfrm>
              <a:off x="59098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13" name="Google Shape;1813;p5"/>
            <p:cNvSpPr/>
            <p:nvPr/>
          </p:nvSpPr>
          <p:spPr>
            <a:xfrm>
              <a:off x="59098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14" name="Google Shape;1814;p5"/>
            <p:cNvSpPr/>
            <p:nvPr/>
          </p:nvSpPr>
          <p:spPr>
            <a:xfrm>
              <a:off x="59098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15" name="Google Shape;1815;p5"/>
            <p:cNvSpPr/>
            <p:nvPr/>
          </p:nvSpPr>
          <p:spPr>
            <a:xfrm>
              <a:off x="59098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16" name="Google Shape;1816;p5"/>
            <p:cNvSpPr/>
            <p:nvPr/>
          </p:nvSpPr>
          <p:spPr>
            <a:xfrm>
              <a:off x="59098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17" name="Google Shape;1817;p5"/>
            <p:cNvSpPr/>
            <p:nvPr/>
          </p:nvSpPr>
          <p:spPr>
            <a:xfrm>
              <a:off x="59098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18" name="Google Shape;1818;p5"/>
            <p:cNvSpPr/>
            <p:nvPr/>
          </p:nvSpPr>
          <p:spPr>
            <a:xfrm>
              <a:off x="59098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19" name="Google Shape;1819;p5"/>
            <p:cNvSpPr/>
            <p:nvPr/>
          </p:nvSpPr>
          <p:spPr>
            <a:xfrm>
              <a:off x="59098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20" name="Google Shape;1820;p5"/>
            <p:cNvSpPr/>
            <p:nvPr/>
          </p:nvSpPr>
          <p:spPr>
            <a:xfrm>
              <a:off x="59098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21" name="Google Shape;1821;p5"/>
            <p:cNvSpPr/>
            <p:nvPr/>
          </p:nvSpPr>
          <p:spPr>
            <a:xfrm>
              <a:off x="59098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22" name="Google Shape;1822;p5"/>
            <p:cNvSpPr/>
            <p:nvPr/>
          </p:nvSpPr>
          <p:spPr>
            <a:xfrm>
              <a:off x="59098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23" name="Google Shape;1823;p5"/>
            <p:cNvSpPr/>
            <p:nvPr/>
          </p:nvSpPr>
          <p:spPr>
            <a:xfrm>
              <a:off x="59098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24" name="Google Shape;1824;p5"/>
            <p:cNvSpPr/>
            <p:nvPr/>
          </p:nvSpPr>
          <p:spPr>
            <a:xfrm>
              <a:off x="60603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25" name="Google Shape;1825;p5"/>
            <p:cNvSpPr/>
            <p:nvPr/>
          </p:nvSpPr>
          <p:spPr>
            <a:xfrm>
              <a:off x="606037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26" name="Google Shape;1826;p5"/>
            <p:cNvSpPr/>
            <p:nvPr/>
          </p:nvSpPr>
          <p:spPr>
            <a:xfrm>
              <a:off x="606037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27" name="Google Shape;1827;p5"/>
            <p:cNvSpPr/>
            <p:nvPr/>
          </p:nvSpPr>
          <p:spPr>
            <a:xfrm>
              <a:off x="60603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28" name="Google Shape;1828;p5"/>
            <p:cNvSpPr/>
            <p:nvPr/>
          </p:nvSpPr>
          <p:spPr>
            <a:xfrm>
              <a:off x="60603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29" name="Google Shape;1829;p5"/>
            <p:cNvSpPr/>
            <p:nvPr/>
          </p:nvSpPr>
          <p:spPr>
            <a:xfrm>
              <a:off x="60603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30" name="Google Shape;1830;p5"/>
            <p:cNvSpPr/>
            <p:nvPr/>
          </p:nvSpPr>
          <p:spPr>
            <a:xfrm>
              <a:off x="60603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31" name="Google Shape;1831;p5"/>
            <p:cNvSpPr/>
            <p:nvPr/>
          </p:nvSpPr>
          <p:spPr>
            <a:xfrm>
              <a:off x="60603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32" name="Google Shape;1832;p5"/>
            <p:cNvSpPr/>
            <p:nvPr/>
          </p:nvSpPr>
          <p:spPr>
            <a:xfrm>
              <a:off x="62108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33" name="Google Shape;1833;p5"/>
            <p:cNvSpPr/>
            <p:nvPr/>
          </p:nvSpPr>
          <p:spPr>
            <a:xfrm>
              <a:off x="62108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34" name="Google Shape;1834;p5"/>
            <p:cNvSpPr/>
            <p:nvPr/>
          </p:nvSpPr>
          <p:spPr>
            <a:xfrm>
              <a:off x="62108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35" name="Google Shape;1835;p5"/>
            <p:cNvSpPr/>
            <p:nvPr/>
          </p:nvSpPr>
          <p:spPr>
            <a:xfrm>
              <a:off x="62108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36" name="Google Shape;1836;p5"/>
            <p:cNvSpPr/>
            <p:nvPr/>
          </p:nvSpPr>
          <p:spPr>
            <a:xfrm>
              <a:off x="62108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37" name="Google Shape;1837;p5"/>
            <p:cNvSpPr/>
            <p:nvPr/>
          </p:nvSpPr>
          <p:spPr>
            <a:xfrm>
              <a:off x="636137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38" name="Google Shape;1838;p5"/>
            <p:cNvSpPr/>
            <p:nvPr/>
          </p:nvSpPr>
          <p:spPr>
            <a:xfrm>
              <a:off x="636137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39" name="Google Shape;1839;p5"/>
            <p:cNvSpPr/>
            <p:nvPr/>
          </p:nvSpPr>
          <p:spPr>
            <a:xfrm>
              <a:off x="66624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sp>
        <p:nvSpPr>
          <p:cNvPr id="1840" name="Google Shape;1840;p5"/>
          <p:cNvSpPr txBox="1">
            <a:spLocks noGrp="1"/>
          </p:cNvSpPr>
          <p:nvPr>
            <p:ph type="sldNum" idx="12"/>
          </p:nvPr>
        </p:nvSpPr>
        <p:spPr>
          <a:xfrm>
            <a:off x="91531" y="6293601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4833335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+ 2 columns" type="twoColTx">
  <p:cSld name="Title + 2 columns">
    <p:spTree>
      <p:nvGrpSpPr>
        <p:cNvPr id="1" name="Shape 18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2" name="Google Shape;1842;p6"/>
          <p:cNvSpPr txBox="1">
            <a:spLocks noGrp="1"/>
          </p:cNvSpPr>
          <p:nvPr>
            <p:ph type="title"/>
          </p:nvPr>
        </p:nvSpPr>
        <p:spPr>
          <a:xfrm>
            <a:off x="718300" y="985833"/>
            <a:ext cx="6761100" cy="114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1843" name="Google Shape;1843;p6"/>
          <p:cNvSpPr txBox="1">
            <a:spLocks noGrp="1"/>
          </p:cNvSpPr>
          <p:nvPr>
            <p:ph type="body" idx="1"/>
          </p:nvPr>
        </p:nvSpPr>
        <p:spPr>
          <a:xfrm>
            <a:off x="718300" y="2350200"/>
            <a:ext cx="3242400" cy="411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▪"/>
              <a:defRPr sz="1800"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1844" name="Google Shape;1844;p6"/>
          <p:cNvSpPr txBox="1">
            <a:spLocks noGrp="1"/>
          </p:cNvSpPr>
          <p:nvPr>
            <p:ph type="body" idx="2"/>
          </p:nvPr>
        </p:nvSpPr>
        <p:spPr>
          <a:xfrm>
            <a:off x="4156071" y="2350200"/>
            <a:ext cx="3242400" cy="411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▪"/>
              <a:defRPr sz="1800"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1845" name="Google Shape;1845;p6"/>
          <p:cNvSpPr txBox="1">
            <a:spLocks noGrp="1"/>
          </p:cNvSpPr>
          <p:nvPr>
            <p:ph type="sldNum" idx="12"/>
          </p:nvPr>
        </p:nvSpPr>
        <p:spPr>
          <a:xfrm>
            <a:off x="91531" y="6293601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grpSp>
        <p:nvGrpSpPr>
          <p:cNvPr id="1846" name="Google Shape;1846;p6"/>
          <p:cNvGrpSpPr/>
          <p:nvPr/>
        </p:nvGrpSpPr>
        <p:grpSpPr>
          <a:xfrm rot="10800000">
            <a:off x="8851487" y="38276"/>
            <a:ext cx="264012" cy="6781736"/>
            <a:chOff x="5307800" y="238125"/>
            <a:chExt cx="271925" cy="5238750"/>
          </a:xfrm>
        </p:grpSpPr>
        <p:sp>
          <p:nvSpPr>
            <p:cNvPr id="1847" name="Google Shape;1847;p6"/>
            <p:cNvSpPr/>
            <p:nvPr/>
          </p:nvSpPr>
          <p:spPr>
            <a:xfrm>
              <a:off x="530780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48" name="Google Shape;1848;p6"/>
            <p:cNvSpPr/>
            <p:nvPr/>
          </p:nvSpPr>
          <p:spPr>
            <a:xfrm>
              <a:off x="530780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49" name="Google Shape;1849;p6"/>
            <p:cNvSpPr/>
            <p:nvPr/>
          </p:nvSpPr>
          <p:spPr>
            <a:xfrm>
              <a:off x="530780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50" name="Google Shape;1850;p6"/>
            <p:cNvSpPr/>
            <p:nvPr/>
          </p:nvSpPr>
          <p:spPr>
            <a:xfrm>
              <a:off x="530780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51" name="Google Shape;1851;p6"/>
            <p:cNvSpPr/>
            <p:nvPr/>
          </p:nvSpPr>
          <p:spPr>
            <a:xfrm>
              <a:off x="530780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52" name="Google Shape;1852;p6"/>
            <p:cNvSpPr/>
            <p:nvPr/>
          </p:nvSpPr>
          <p:spPr>
            <a:xfrm>
              <a:off x="530780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53" name="Google Shape;1853;p6"/>
            <p:cNvSpPr/>
            <p:nvPr/>
          </p:nvSpPr>
          <p:spPr>
            <a:xfrm>
              <a:off x="530780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54" name="Google Shape;1854;p6"/>
            <p:cNvSpPr/>
            <p:nvPr/>
          </p:nvSpPr>
          <p:spPr>
            <a:xfrm>
              <a:off x="530780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55" name="Google Shape;1855;p6"/>
            <p:cNvSpPr/>
            <p:nvPr/>
          </p:nvSpPr>
          <p:spPr>
            <a:xfrm>
              <a:off x="530780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56" name="Google Shape;1856;p6"/>
            <p:cNvSpPr/>
            <p:nvPr/>
          </p:nvSpPr>
          <p:spPr>
            <a:xfrm>
              <a:off x="530780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57" name="Google Shape;1857;p6"/>
            <p:cNvSpPr/>
            <p:nvPr/>
          </p:nvSpPr>
          <p:spPr>
            <a:xfrm>
              <a:off x="530780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58" name="Google Shape;1858;p6"/>
            <p:cNvSpPr/>
            <p:nvPr/>
          </p:nvSpPr>
          <p:spPr>
            <a:xfrm>
              <a:off x="530780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59" name="Google Shape;1859;p6"/>
            <p:cNvSpPr/>
            <p:nvPr/>
          </p:nvSpPr>
          <p:spPr>
            <a:xfrm>
              <a:off x="530780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60" name="Google Shape;1860;p6"/>
            <p:cNvSpPr/>
            <p:nvPr/>
          </p:nvSpPr>
          <p:spPr>
            <a:xfrm>
              <a:off x="530780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61" name="Google Shape;1861;p6"/>
            <p:cNvSpPr/>
            <p:nvPr/>
          </p:nvSpPr>
          <p:spPr>
            <a:xfrm>
              <a:off x="530780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62" name="Google Shape;1862;p6"/>
            <p:cNvSpPr/>
            <p:nvPr/>
          </p:nvSpPr>
          <p:spPr>
            <a:xfrm>
              <a:off x="530780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63" name="Google Shape;1863;p6"/>
            <p:cNvSpPr/>
            <p:nvPr/>
          </p:nvSpPr>
          <p:spPr>
            <a:xfrm>
              <a:off x="530780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64" name="Google Shape;1864;p6"/>
            <p:cNvSpPr/>
            <p:nvPr/>
          </p:nvSpPr>
          <p:spPr>
            <a:xfrm>
              <a:off x="530780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65" name="Google Shape;1865;p6"/>
            <p:cNvSpPr/>
            <p:nvPr/>
          </p:nvSpPr>
          <p:spPr>
            <a:xfrm>
              <a:off x="530780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66" name="Google Shape;1866;p6"/>
            <p:cNvSpPr/>
            <p:nvPr/>
          </p:nvSpPr>
          <p:spPr>
            <a:xfrm>
              <a:off x="530780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67" name="Google Shape;1867;p6"/>
            <p:cNvSpPr/>
            <p:nvPr/>
          </p:nvSpPr>
          <p:spPr>
            <a:xfrm>
              <a:off x="530780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68" name="Google Shape;1868;p6"/>
            <p:cNvSpPr/>
            <p:nvPr/>
          </p:nvSpPr>
          <p:spPr>
            <a:xfrm>
              <a:off x="530780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69" name="Google Shape;1869;p6"/>
            <p:cNvSpPr/>
            <p:nvPr/>
          </p:nvSpPr>
          <p:spPr>
            <a:xfrm>
              <a:off x="530780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70" name="Google Shape;1870;p6"/>
            <p:cNvSpPr/>
            <p:nvPr/>
          </p:nvSpPr>
          <p:spPr>
            <a:xfrm>
              <a:off x="530780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71" name="Google Shape;1871;p6"/>
            <p:cNvSpPr/>
            <p:nvPr/>
          </p:nvSpPr>
          <p:spPr>
            <a:xfrm>
              <a:off x="530780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72" name="Google Shape;1872;p6"/>
            <p:cNvSpPr/>
            <p:nvPr/>
          </p:nvSpPr>
          <p:spPr>
            <a:xfrm>
              <a:off x="530780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73" name="Google Shape;1873;p6"/>
            <p:cNvSpPr/>
            <p:nvPr/>
          </p:nvSpPr>
          <p:spPr>
            <a:xfrm>
              <a:off x="530780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74" name="Google Shape;1874;p6"/>
            <p:cNvSpPr/>
            <p:nvPr/>
          </p:nvSpPr>
          <p:spPr>
            <a:xfrm>
              <a:off x="530780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75" name="Google Shape;1875;p6"/>
            <p:cNvSpPr/>
            <p:nvPr/>
          </p:nvSpPr>
          <p:spPr>
            <a:xfrm>
              <a:off x="530780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76" name="Google Shape;1876;p6"/>
            <p:cNvSpPr/>
            <p:nvPr/>
          </p:nvSpPr>
          <p:spPr>
            <a:xfrm>
              <a:off x="530780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77" name="Google Shape;1877;p6"/>
            <p:cNvSpPr/>
            <p:nvPr/>
          </p:nvSpPr>
          <p:spPr>
            <a:xfrm>
              <a:off x="530780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78" name="Google Shape;1878;p6"/>
            <p:cNvSpPr/>
            <p:nvPr/>
          </p:nvSpPr>
          <p:spPr>
            <a:xfrm>
              <a:off x="530780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79" name="Google Shape;1879;p6"/>
            <p:cNvSpPr/>
            <p:nvPr/>
          </p:nvSpPr>
          <p:spPr>
            <a:xfrm>
              <a:off x="530780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80" name="Google Shape;1880;p6"/>
            <p:cNvSpPr/>
            <p:nvPr/>
          </p:nvSpPr>
          <p:spPr>
            <a:xfrm>
              <a:off x="530780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81" name="Google Shape;1881;p6"/>
            <p:cNvSpPr/>
            <p:nvPr/>
          </p:nvSpPr>
          <p:spPr>
            <a:xfrm>
              <a:off x="530780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82" name="Google Shape;1882;p6"/>
            <p:cNvSpPr/>
            <p:nvPr/>
          </p:nvSpPr>
          <p:spPr>
            <a:xfrm>
              <a:off x="54583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83" name="Google Shape;1883;p6"/>
            <p:cNvSpPr/>
            <p:nvPr/>
          </p:nvSpPr>
          <p:spPr>
            <a:xfrm>
              <a:off x="54583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84" name="Google Shape;1884;p6"/>
            <p:cNvSpPr/>
            <p:nvPr/>
          </p:nvSpPr>
          <p:spPr>
            <a:xfrm>
              <a:off x="54583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85" name="Google Shape;1885;p6"/>
            <p:cNvSpPr/>
            <p:nvPr/>
          </p:nvSpPr>
          <p:spPr>
            <a:xfrm>
              <a:off x="54583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86" name="Google Shape;1886;p6"/>
            <p:cNvSpPr/>
            <p:nvPr/>
          </p:nvSpPr>
          <p:spPr>
            <a:xfrm>
              <a:off x="54583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87" name="Google Shape;1887;p6"/>
            <p:cNvSpPr/>
            <p:nvPr/>
          </p:nvSpPr>
          <p:spPr>
            <a:xfrm>
              <a:off x="54583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88" name="Google Shape;1888;p6"/>
            <p:cNvSpPr/>
            <p:nvPr/>
          </p:nvSpPr>
          <p:spPr>
            <a:xfrm>
              <a:off x="54583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89" name="Google Shape;1889;p6"/>
            <p:cNvSpPr/>
            <p:nvPr/>
          </p:nvSpPr>
          <p:spPr>
            <a:xfrm>
              <a:off x="54583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90" name="Google Shape;1890;p6"/>
            <p:cNvSpPr/>
            <p:nvPr/>
          </p:nvSpPr>
          <p:spPr>
            <a:xfrm>
              <a:off x="54583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91" name="Google Shape;1891;p6"/>
            <p:cNvSpPr/>
            <p:nvPr/>
          </p:nvSpPr>
          <p:spPr>
            <a:xfrm>
              <a:off x="54583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92" name="Google Shape;1892;p6"/>
            <p:cNvSpPr/>
            <p:nvPr/>
          </p:nvSpPr>
          <p:spPr>
            <a:xfrm>
              <a:off x="54583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93" name="Google Shape;1893;p6"/>
            <p:cNvSpPr/>
            <p:nvPr/>
          </p:nvSpPr>
          <p:spPr>
            <a:xfrm>
              <a:off x="54583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94" name="Google Shape;1894;p6"/>
            <p:cNvSpPr/>
            <p:nvPr/>
          </p:nvSpPr>
          <p:spPr>
            <a:xfrm>
              <a:off x="54583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95" name="Google Shape;1895;p6"/>
            <p:cNvSpPr/>
            <p:nvPr/>
          </p:nvSpPr>
          <p:spPr>
            <a:xfrm>
              <a:off x="54583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96" name="Google Shape;1896;p6"/>
            <p:cNvSpPr/>
            <p:nvPr/>
          </p:nvSpPr>
          <p:spPr>
            <a:xfrm>
              <a:off x="54583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97" name="Google Shape;1897;p6"/>
            <p:cNvSpPr/>
            <p:nvPr/>
          </p:nvSpPr>
          <p:spPr>
            <a:xfrm>
              <a:off x="54583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98" name="Google Shape;1898;p6"/>
            <p:cNvSpPr/>
            <p:nvPr/>
          </p:nvSpPr>
          <p:spPr>
            <a:xfrm>
              <a:off x="54583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899" name="Google Shape;1899;p6"/>
            <p:cNvSpPr/>
            <p:nvPr/>
          </p:nvSpPr>
          <p:spPr>
            <a:xfrm>
              <a:off x="54583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00" name="Google Shape;1900;p6"/>
            <p:cNvSpPr/>
            <p:nvPr/>
          </p:nvSpPr>
          <p:spPr>
            <a:xfrm>
              <a:off x="54583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01" name="Google Shape;1901;p6"/>
            <p:cNvSpPr/>
            <p:nvPr/>
          </p:nvSpPr>
          <p:spPr>
            <a:xfrm>
              <a:off x="54583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02" name="Google Shape;1902;p6"/>
            <p:cNvSpPr/>
            <p:nvPr/>
          </p:nvSpPr>
          <p:spPr>
            <a:xfrm>
              <a:off x="54583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03" name="Google Shape;1903;p6"/>
            <p:cNvSpPr/>
            <p:nvPr/>
          </p:nvSpPr>
          <p:spPr>
            <a:xfrm>
              <a:off x="54583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pSp>
        <p:nvGrpSpPr>
          <p:cNvPr id="1904" name="Google Shape;1904;p6"/>
          <p:cNvGrpSpPr/>
          <p:nvPr/>
        </p:nvGrpSpPr>
        <p:grpSpPr>
          <a:xfrm rot="10800000">
            <a:off x="7828572" y="38276"/>
            <a:ext cx="1140783" cy="6781736"/>
            <a:chOff x="5458325" y="238125"/>
            <a:chExt cx="1174975" cy="5238750"/>
          </a:xfrm>
        </p:grpSpPr>
        <p:sp>
          <p:nvSpPr>
            <p:cNvPr id="1905" name="Google Shape;1905;p6"/>
            <p:cNvSpPr/>
            <p:nvPr/>
          </p:nvSpPr>
          <p:spPr>
            <a:xfrm>
              <a:off x="54583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06" name="Google Shape;1906;p6"/>
            <p:cNvSpPr/>
            <p:nvPr/>
          </p:nvSpPr>
          <p:spPr>
            <a:xfrm>
              <a:off x="54583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07" name="Google Shape;1907;p6"/>
            <p:cNvSpPr/>
            <p:nvPr/>
          </p:nvSpPr>
          <p:spPr>
            <a:xfrm>
              <a:off x="54583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08" name="Google Shape;1908;p6"/>
            <p:cNvSpPr/>
            <p:nvPr/>
          </p:nvSpPr>
          <p:spPr>
            <a:xfrm>
              <a:off x="54583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09" name="Google Shape;1909;p6"/>
            <p:cNvSpPr/>
            <p:nvPr/>
          </p:nvSpPr>
          <p:spPr>
            <a:xfrm>
              <a:off x="54583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10" name="Google Shape;1910;p6"/>
            <p:cNvSpPr/>
            <p:nvPr/>
          </p:nvSpPr>
          <p:spPr>
            <a:xfrm>
              <a:off x="54583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11" name="Google Shape;1911;p6"/>
            <p:cNvSpPr/>
            <p:nvPr/>
          </p:nvSpPr>
          <p:spPr>
            <a:xfrm>
              <a:off x="54583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12" name="Google Shape;1912;p6"/>
            <p:cNvSpPr/>
            <p:nvPr/>
          </p:nvSpPr>
          <p:spPr>
            <a:xfrm>
              <a:off x="54583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13" name="Google Shape;1913;p6"/>
            <p:cNvSpPr/>
            <p:nvPr/>
          </p:nvSpPr>
          <p:spPr>
            <a:xfrm>
              <a:off x="54583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14" name="Google Shape;1914;p6"/>
            <p:cNvSpPr/>
            <p:nvPr/>
          </p:nvSpPr>
          <p:spPr>
            <a:xfrm>
              <a:off x="54583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15" name="Google Shape;1915;p6"/>
            <p:cNvSpPr/>
            <p:nvPr/>
          </p:nvSpPr>
          <p:spPr>
            <a:xfrm>
              <a:off x="54583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16" name="Google Shape;1916;p6"/>
            <p:cNvSpPr/>
            <p:nvPr/>
          </p:nvSpPr>
          <p:spPr>
            <a:xfrm>
              <a:off x="54583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17" name="Google Shape;1917;p6"/>
            <p:cNvSpPr/>
            <p:nvPr/>
          </p:nvSpPr>
          <p:spPr>
            <a:xfrm>
              <a:off x="54583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18" name="Google Shape;1918;p6"/>
            <p:cNvSpPr/>
            <p:nvPr/>
          </p:nvSpPr>
          <p:spPr>
            <a:xfrm>
              <a:off x="56088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19" name="Google Shape;1919;p6"/>
            <p:cNvSpPr/>
            <p:nvPr/>
          </p:nvSpPr>
          <p:spPr>
            <a:xfrm>
              <a:off x="56088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20" name="Google Shape;1920;p6"/>
            <p:cNvSpPr/>
            <p:nvPr/>
          </p:nvSpPr>
          <p:spPr>
            <a:xfrm>
              <a:off x="56088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21" name="Google Shape;1921;p6"/>
            <p:cNvSpPr/>
            <p:nvPr/>
          </p:nvSpPr>
          <p:spPr>
            <a:xfrm>
              <a:off x="56088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22" name="Google Shape;1922;p6"/>
            <p:cNvSpPr/>
            <p:nvPr/>
          </p:nvSpPr>
          <p:spPr>
            <a:xfrm>
              <a:off x="56088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23" name="Google Shape;1923;p6"/>
            <p:cNvSpPr/>
            <p:nvPr/>
          </p:nvSpPr>
          <p:spPr>
            <a:xfrm>
              <a:off x="56088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24" name="Google Shape;1924;p6"/>
            <p:cNvSpPr/>
            <p:nvPr/>
          </p:nvSpPr>
          <p:spPr>
            <a:xfrm>
              <a:off x="56088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25" name="Google Shape;1925;p6"/>
            <p:cNvSpPr/>
            <p:nvPr/>
          </p:nvSpPr>
          <p:spPr>
            <a:xfrm>
              <a:off x="56088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26" name="Google Shape;1926;p6"/>
            <p:cNvSpPr/>
            <p:nvPr/>
          </p:nvSpPr>
          <p:spPr>
            <a:xfrm>
              <a:off x="56088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27" name="Google Shape;1927;p6"/>
            <p:cNvSpPr/>
            <p:nvPr/>
          </p:nvSpPr>
          <p:spPr>
            <a:xfrm>
              <a:off x="56088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28" name="Google Shape;1928;p6"/>
            <p:cNvSpPr/>
            <p:nvPr/>
          </p:nvSpPr>
          <p:spPr>
            <a:xfrm>
              <a:off x="56088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29" name="Google Shape;1929;p6"/>
            <p:cNvSpPr/>
            <p:nvPr/>
          </p:nvSpPr>
          <p:spPr>
            <a:xfrm>
              <a:off x="56088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30" name="Google Shape;1930;p6"/>
            <p:cNvSpPr/>
            <p:nvPr/>
          </p:nvSpPr>
          <p:spPr>
            <a:xfrm>
              <a:off x="56088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31" name="Google Shape;1931;p6"/>
            <p:cNvSpPr/>
            <p:nvPr/>
          </p:nvSpPr>
          <p:spPr>
            <a:xfrm>
              <a:off x="56088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32" name="Google Shape;1932;p6"/>
            <p:cNvSpPr/>
            <p:nvPr/>
          </p:nvSpPr>
          <p:spPr>
            <a:xfrm>
              <a:off x="56088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33" name="Google Shape;1933;p6"/>
            <p:cNvSpPr/>
            <p:nvPr/>
          </p:nvSpPr>
          <p:spPr>
            <a:xfrm>
              <a:off x="56088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34" name="Google Shape;1934;p6"/>
            <p:cNvSpPr/>
            <p:nvPr/>
          </p:nvSpPr>
          <p:spPr>
            <a:xfrm>
              <a:off x="56088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35" name="Google Shape;1935;p6"/>
            <p:cNvSpPr/>
            <p:nvPr/>
          </p:nvSpPr>
          <p:spPr>
            <a:xfrm>
              <a:off x="56088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36" name="Google Shape;1936;p6"/>
            <p:cNvSpPr/>
            <p:nvPr/>
          </p:nvSpPr>
          <p:spPr>
            <a:xfrm>
              <a:off x="56088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37" name="Google Shape;1937;p6"/>
            <p:cNvSpPr/>
            <p:nvPr/>
          </p:nvSpPr>
          <p:spPr>
            <a:xfrm>
              <a:off x="56088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38" name="Google Shape;1938;p6"/>
            <p:cNvSpPr/>
            <p:nvPr/>
          </p:nvSpPr>
          <p:spPr>
            <a:xfrm>
              <a:off x="56088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39" name="Google Shape;1939;p6"/>
            <p:cNvSpPr/>
            <p:nvPr/>
          </p:nvSpPr>
          <p:spPr>
            <a:xfrm>
              <a:off x="56088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40" name="Google Shape;1940;p6"/>
            <p:cNvSpPr/>
            <p:nvPr/>
          </p:nvSpPr>
          <p:spPr>
            <a:xfrm>
              <a:off x="56088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41" name="Google Shape;1941;p6"/>
            <p:cNvSpPr/>
            <p:nvPr/>
          </p:nvSpPr>
          <p:spPr>
            <a:xfrm>
              <a:off x="56088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42" name="Google Shape;1942;p6"/>
            <p:cNvSpPr/>
            <p:nvPr/>
          </p:nvSpPr>
          <p:spPr>
            <a:xfrm>
              <a:off x="56088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43" name="Google Shape;1943;p6"/>
            <p:cNvSpPr/>
            <p:nvPr/>
          </p:nvSpPr>
          <p:spPr>
            <a:xfrm>
              <a:off x="56088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44" name="Google Shape;1944;p6"/>
            <p:cNvSpPr/>
            <p:nvPr/>
          </p:nvSpPr>
          <p:spPr>
            <a:xfrm>
              <a:off x="56088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45" name="Google Shape;1945;p6"/>
            <p:cNvSpPr/>
            <p:nvPr/>
          </p:nvSpPr>
          <p:spPr>
            <a:xfrm>
              <a:off x="56088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46" name="Google Shape;1946;p6"/>
            <p:cNvSpPr/>
            <p:nvPr/>
          </p:nvSpPr>
          <p:spPr>
            <a:xfrm>
              <a:off x="56088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47" name="Google Shape;1947;p6"/>
            <p:cNvSpPr/>
            <p:nvPr/>
          </p:nvSpPr>
          <p:spPr>
            <a:xfrm>
              <a:off x="56088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48" name="Google Shape;1948;p6"/>
            <p:cNvSpPr/>
            <p:nvPr/>
          </p:nvSpPr>
          <p:spPr>
            <a:xfrm>
              <a:off x="56088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49" name="Google Shape;1949;p6"/>
            <p:cNvSpPr/>
            <p:nvPr/>
          </p:nvSpPr>
          <p:spPr>
            <a:xfrm>
              <a:off x="57593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50" name="Google Shape;1950;p6"/>
            <p:cNvSpPr/>
            <p:nvPr/>
          </p:nvSpPr>
          <p:spPr>
            <a:xfrm>
              <a:off x="57593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51" name="Google Shape;1951;p6"/>
            <p:cNvSpPr/>
            <p:nvPr/>
          </p:nvSpPr>
          <p:spPr>
            <a:xfrm>
              <a:off x="57593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52" name="Google Shape;1952;p6"/>
            <p:cNvSpPr/>
            <p:nvPr/>
          </p:nvSpPr>
          <p:spPr>
            <a:xfrm>
              <a:off x="57593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53" name="Google Shape;1953;p6"/>
            <p:cNvSpPr/>
            <p:nvPr/>
          </p:nvSpPr>
          <p:spPr>
            <a:xfrm>
              <a:off x="57593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54" name="Google Shape;1954;p6"/>
            <p:cNvSpPr/>
            <p:nvPr/>
          </p:nvSpPr>
          <p:spPr>
            <a:xfrm>
              <a:off x="57593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55" name="Google Shape;1955;p6"/>
            <p:cNvSpPr/>
            <p:nvPr/>
          </p:nvSpPr>
          <p:spPr>
            <a:xfrm>
              <a:off x="57593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56" name="Google Shape;1956;p6"/>
            <p:cNvSpPr/>
            <p:nvPr/>
          </p:nvSpPr>
          <p:spPr>
            <a:xfrm>
              <a:off x="57593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57" name="Google Shape;1957;p6"/>
            <p:cNvSpPr/>
            <p:nvPr/>
          </p:nvSpPr>
          <p:spPr>
            <a:xfrm>
              <a:off x="57593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58" name="Google Shape;1958;p6"/>
            <p:cNvSpPr/>
            <p:nvPr/>
          </p:nvSpPr>
          <p:spPr>
            <a:xfrm>
              <a:off x="57593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59" name="Google Shape;1959;p6"/>
            <p:cNvSpPr/>
            <p:nvPr/>
          </p:nvSpPr>
          <p:spPr>
            <a:xfrm>
              <a:off x="57593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60" name="Google Shape;1960;p6"/>
            <p:cNvSpPr/>
            <p:nvPr/>
          </p:nvSpPr>
          <p:spPr>
            <a:xfrm>
              <a:off x="59098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61" name="Google Shape;1961;p6"/>
            <p:cNvSpPr/>
            <p:nvPr/>
          </p:nvSpPr>
          <p:spPr>
            <a:xfrm>
              <a:off x="59098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62" name="Google Shape;1962;p6"/>
            <p:cNvSpPr/>
            <p:nvPr/>
          </p:nvSpPr>
          <p:spPr>
            <a:xfrm>
              <a:off x="59098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63" name="Google Shape;1963;p6"/>
            <p:cNvSpPr/>
            <p:nvPr/>
          </p:nvSpPr>
          <p:spPr>
            <a:xfrm>
              <a:off x="606037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64" name="Google Shape;1964;p6"/>
            <p:cNvSpPr/>
            <p:nvPr/>
          </p:nvSpPr>
          <p:spPr>
            <a:xfrm>
              <a:off x="62108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65" name="Google Shape;1965;p6"/>
            <p:cNvSpPr/>
            <p:nvPr/>
          </p:nvSpPr>
          <p:spPr>
            <a:xfrm>
              <a:off x="62108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66" name="Google Shape;1966;p6"/>
            <p:cNvSpPr/>
            <p:nvPr/>
          </p:nvSpPr>
          <p:spPr>
            <a:xfrm>
              <a:off x="65119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pSp>
        <p:nvGrpSpPr>
          <p:cNvPr id="1967" name="Google Shape;1967;p6"/>
          <p:cNvGrpSpPr/>
          <p:nvPr/>
        </p:nvGrpSpPr>
        <p:grpSpPr>
          <a:xfrm rot="10800000">
            <a:off x="7682452" y="38276"/>
            <a:ext cx="994639" cy="6586909"/>
            <a:chOff x="5759350" y="388625"/>
            <a:chExt cx="1024450" cy="5088250"/>
          </a:xfrm>
        </p:grpSpPr>
        <p:sp>
          <p:nvSpPr>
            <p:cNvPr id="1968" name="Google Shape;1968;p6"/>
            <p:cNvSpPr/>
            <p:nvPr/>
          </p:nvSpPr>
          <p:spPr>
            <a:xfrm>
              <a:off x="57593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69" name="Google Shape;1969;p6"/>
            <p:cNvSpPr/>
            <p:nvPr/>
          </p:nvSpPr>
          <p:spPr>
            <a:xfrm>
              <a:off x="57593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70" name="Google Shape;1970;p6"/>
            <p:cNvSpPr/>
            <p:nvPr/>
          </p:nvSpPr>
          <p:spPr>
            <a:xfrm>
              <a:off x="57593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71" name="Google Shape;1971;p6"/>
            <p:cNvSpPr/>
            <p:nvPr/>
          </p:nvSpPr>
          <p:spPr>
            <a:xfrm>
              <a:off x="57593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72" name="Google Shape;1972;p6"/>
            <p:cNvSpPr/>
            <p:nvPr/>
          </p:nvSpPr>
          <p:spPr>
            <a:xfrm>
              <a:off x="57593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73" name="Google Shape;1973;p6"/>
            <p:cNvSpPr/>
            <p:nvPr/>
          </p:nvSpPr>
          <p:spPr>
            <a:xfrm>
              <a:off x="57593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74" name="Google Shape;1974;p6"/>
            <p:cNvSpPr/>
            <p:nvPr/>
          </p:nvSpPr>
          <p:spPr>
            <a:xfrm>
              <a:off x="57593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75" name="Google Shape;1975;p6"/>
            <p:cNvSpPr/>
            <p:nvPr/>
          </p:nvSpPr>
          <p:spPr>
            <a:xfrm>
              <a:off x="59098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76" name="Google Shape;1976;p6"/>
            <p:cNvSpPr/>
            <p:nvPr/>
          </p:nvSpPr>
          <p:spPr>
            <a:xfrm>
              <a:off x="59098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77" name="Google Shape;1977;p6"/>
            <p:cNvSpPr/>
            <p:nvPr/>
          </p:nvSpPr>
          <p:spPr>
            <a:xfrm>
              <a:off x="59098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78" name="Google Shape;1978;p6"/>
            <p:cNvSpPr/>
            <p:nvPr/>
          </p:nvSpPr>
          <p:spPr>
            <a:xfrm>
              <a:off x="59098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79" name="Google Shape;1979;p6"/>
            <p:cNvSpPr/>
            <p:nvPr/>
          </p:nvSpPr>
          <p:spPr>
            <a:xfrm>
              <a:off x="59098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80" name="Google Shape;1980;p6"/>
            <p:cNvSpPr/>
            <p:nvPr/>
          </p:nvSpPr>
          <p:spPr>
            <a:xfrm>
              <a:off x="59098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81" name="Google Shape;1981;p6"/>
            <p:cNvSpPr/>
            <p:nvPr/>
          </p:nvSpPr>
          <p:spPr>
            <a:xfrm>
              <a:off x="59098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82" name="Google Shape;1982;p6"/>
            <p:cNvSpPr/>
            <p:nvPr/>
          </p:nvSpPr>
          <p:spPr>
            <a:xfrm>
              <a:off x="59098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83" name="Google Shape;1983;p6"/>
            <p:cNvSpPr/>
            <p:nvPr/>
          </p:nvSpPr>
          <p:spPr>
            <a:xfrm>
              <a:off x="59098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84" name="Google Shape;1984;p6"/>
            <p:cNvSpPr/>
            <p:nvPr/>
          </p:nvSpPr>
          <p:spPr>
            <a:xfrm>
              <a:off x="59098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85" name="Google Shape;1985;p6"/>
            <p:cNvSpPr/>
            <p:nvPr/>
          </p:nvSpPr>
          <p:spPr>
            <a:xfrm>
              <a:off x="59098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86" name="Google Shape;1986;p6"/>
            <p:cNvSpPr/>
            <p:nvPr/>
          </p:nvSpPr>
          <p:spPr>
            <a:xfrm>
              <a:off x="59098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87" name="Google Shape;1987;p6"/>
            <p:cNvSpPr/>
            <p:nvPr/>
          </p:nvSpPr>
          <p:spPr>
            <a:xfrm>
              <a:off x="59098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88" name="Google Shape;1988;p6"/>
            <p:cNvSpPr/>
            <p:nvPr/>
          </p:nvSpPr>
          <p:spPr>
            <a:xfrm>
              <a:off x="59098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89" name="Google Shape;1989;p6"/>
            <p:cNvSpPr/>
            <p:nvPr/>
          </p:nvSpPr>
          <p:spPr>
            <a:xfrm>
              <a:off x="59098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90" name="Google Shape;1990;p6"/>
            <p:cNvSpPr/>
            <p:nvPr/>
          </p:nvSpPr>
          <p:spPr>
            <a:xfrm>
              <a:off x="59098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91" name="Google Shape;1991;p6"/>
            <p:cNvSpPr/>
            <p:nvPr/>
          </p:nvSpPr>
          <p:spPr>
            <a:xfrm>
              <a:off x="59098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92" name="Google Shape;1992;p6"/>
            <p:cNvSpPr/>
            <p:nvPr/>
          </p:nvSpPr>
          <p:spPr>
            <a:xfrm>
              <a:off x="59098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93" name="Google Shape;1993;p6"/>
            <p:cNvSpPr/>
            <p:nvPr/>
          </p:nvSpPr>
          <p:spPr>
            <a:xfrm>
              <a:off x="59098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94" name="Google Shape;1994;p6"/>
            <p:cNvSpPr/>
            <p:nvPr/>
          </p:nvSpPr>
          <p:spPr>
            <a:xfrm>
              <a:off x="60603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95" name="Google Shape;1995;p6"/>
            <p:cNvSpPr/>
            <p:nvPr/>
          </p:nvSpPr>
          <p:spPr>
            <a:xfrm>
              <a:off x="60603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96" name="Google Shape;1996;p6"/>
            <p:cNvSpPr/>
            <p:nvPr/>
          </p:nvSpPr>
          <p:spPr>
            <a:xfrm>
              <a:off x="60603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97" name="Google Shape;1997;p6"/>
            <p:cNvSpPr/>
            <p:nvPr/>
          </p:nvSpPr>
          <p:spPr>
            <a:xfrm>
              <a:off x="60603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98" name="Google Shape;1998;p6"/>
            <p:cNvSpPr/>
            <p:nvPr/>
          </p:nvSpPr>
          <p:spPr>
            <a:xfrm>
              <a:off x="606037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999" name="Google Shape;1999;p6"/>
            <p:cNvSpPr/>
            <p:nvPr/>
          </p:nvSpPr>
          <p:spPr>
            <a:xfrm>
              <a:off x="60603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00" name="Google Shape;2000;p6"/>
            <p:cNvSpPr/>
            <p:nvPr/>
          </p:nvSpPr>
          <p:spPr>
            <a:xfrm>
              <a:off x="606037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01" name="Google Shape;2001;p6"/>
            <p:cNvSpPr/>
            <p:nvPr/>
          </p:nvSpPr>
          <p:spPr>
            <a:xfrm>
              <a:off x="60603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02" name="Google Shape;2002;p6"/>
            <p:cNvSpPr/>
            <p:nvPr/>
          </p:nvSpPr>
          <p:spPr>
            <a:xfrm>
              <a:off x="60603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03" name="Google Shape;2003;p6"/>
            <p:cNvSpPr/>
            <p:nvPr/>
          </p:nvSpPr>
          <p:spPr>
            <a:xfrm>
              <a:off x="60603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04" name="Google Shape;2004;p6"/>
            <p:cNvSpPr/>
            <p:nvPr/>
          </p:nvSpPr>
          <p:spPr>
            <a:xfrm>
              <a:off x="60603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05" name="Google Shape;2005;p6"/>
            <p:cNvSpPr/>
            <p:nvPr/>
          </p:nvSpPr>
          <p:spPr>
            <a:xfrm>
              <a:off x="60603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06" name="Google Shape;2006;p6"/>
            <p:cNvSpPr/>
            <p:nvPr/>
          </p:nvSpPr>
          <p:spPr>
            <a:xfrm>
              <a:off x="606037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07" name="Google Shape;2007;p6"/>
            <p:cNvSpPr/>
            <p:nvPr/>
          </p:nvSpPr>
          <p:spPr>
            <a:xfrm>
              <a:off x="60603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08" name="Google Shape;2008;p6"/>
            <p:cNvSpPr/>
            <p:nvPr/>
          </p:nvSpPr>
          <p:spPr>
            <a:xfrm>
              <a:off x="60603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09" name="Google Shape;2009;p6"/>
            <p:cNvSpPr/>
            <p:nvPr/>
          </p:nvSpPr>
          <p:spPr>
            <a:xfrm>
              <a:off x="60603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10" name="Google Shape;2010;p6"/>
            <p:cNvSpPr/>
            <p:nvPr/>
          </p:nvSpPr>
          <p:spPr>
            <a:xfrm>
              <a:off x="60603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11" name="Google Shape;2011;p6"/>
            <p:cNvSpPr/>
            <p:nvPr/>
          </p:nvSpPr>
          <p:spPr>
            <a:xfrm>
              <a:off x="60603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12" name="Google Shape;2012;p6"/>
            <p:cNvSpPr/>
            <p:nvPr/>
          </p:nvSpPr>
          <p:spPr>
            <a:xfrm>
              <a:off x="60603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13" name="Google Shape;2013;p6"/>
            <p:cNvSpPr/>
            <p:nvPr/>
          </p:nvSpPr>
          <p:spPr>
            <a:xfrm>
              <a:off x="60603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14" name="Google Shape;2014;p6"/>
            <p:cNvSpPr/>
            <p:nvPr/>
          </p:nvSpPr>
          <p:spPr>
            <a:xfrm>
              <a:off x="60603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15" name="Google Shape;2015;p6"/>
            <p:cNvSpPr/>
            <p:nvPr/>
          </p:nvSpPr>
          <p:spPr>
            <a:xfrm>
              <a:off x="60603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16" name="Google Shape;2016;p6"/>
            <p:cNvSpPr/>
            <p:nvPr/>
          </p:nvSpPr>
          <p:spPr>
            <a:xfrm>
              <a:off x="60603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17" name="Google Shape;2017;p6"/>
            <p:cNvSpPr/>
            <p:nvPr/>
          </p:nvSpPr>
          <p:spPr>
            <a:xfrm>
              <a:off x="60603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18" name="Google Shape;2018;p6"/>
            <p:cNvSpPr/>
            <p:nvPr/>
          </p:nvSpPr>
          <p:spPr>
            <a:xfrm>
              <a:off x="60603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19" name="Google Shape;2019;p6"/>
            <p:cNvSpPr/>
            <p:nvPr/>
          </p:nvSpPr>
          <p:spPr>
            <a:xfrm>
              <a:off x="606037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20" name="Google Shape;2020;p6"/>
            <p:cNvSpPr/>
            <p:nvPr/>
          </p:nvSpPr>
          <p:spPr>
            <a:xfrm>
              <a:off x="62108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21" name="Google Shape;2021;p6"/>
            <p:cNvSpPr/>
            <p:nvPr/>
          </p:nvSpPr>
          <p:spPr>
            <a:xfrm>
              <a:off x="62108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22" name="Google Shape;2022;p6"/>
            <p:cNvSpPr/>
            <p:nvPr/>
          </p:nvSpPr>
          <p:spPr>
            <a:xfrm>
              <a:off x="62108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23" name="Google Shape;2023;p6"/>
            <p:cNvSpPr/>
            <p:nvPr/>
          </p:nvSpPr>
          <p:spPr>
            <a:xfrm>
              <a:off x="62108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24" name="Google Shape;2024;p6"/>
            <p:cNvSpPr/>
            <p:nvPr/>
          </p:nvSpPr>
          <p:spPr>
            <a:xfrm>
              <a:off x="62108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25" name="Google Shape;2025;p6"/>
            <p:cNvSpPr/>
            <p:nvPr/>
          </p:nvSpPr>
          <p:spPr>
            <a:xfrm>
              <a:off x="62108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26" name="Google Shape;2026;p6"/>
            <p:cNvSpPr/>
            <p:nvPr/>
          </p:nvSpPr>
          <p:spPr>
            <a:xfrm>
              <a:off x="62108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27" name="Google Shape;2027;p6"/>
            <p:cNvSpPr/>
            <p:nvPr/>
          </p:nvSpPr>
          <p:spPr>
            <a:xfrm>
              <a:off x="62108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28" name="Google Shape;2028;p6"/>
            <p:cNvSpPr/>
            <p:nvPr/>
          </p:nvSpPr>
          <p:spPr>
            <a:xfrm>
              <a:off x="62108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29" name="Google Shape;2029;p6"/>
            <p:cNvSpPr/>
            <p:nvPr/>
          </p:nvSpPr>
          <p:spPr>
            <a:xfrm>
              <a:off x="62108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30" name="Google Shape;2030;p6"/>
            <p:cNvSpPr/>
            <p:nvPr/>
          </p:nvSpPr>
          <p:spPr>
            <a:xfrm>
              <a:off x="62108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31" name="Google Shape;2031;p6"/>
            <p:cNvSpPr/>
            <p:nvPr/>
          </p:nvSpPr>
          <p:spPr>
            <a:xfrm>
              <a:off x="62108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32" name="Google Shape;2032;p6"/>
            <p:cNvSpPr/>
            <p:nvPr/>
          </p:nvSpPr>
          <p:spPr>
            <a:xfrm>
              <a:off x="62108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33" name="Google Shape;2033;p6"/>
            <p:cNvSpPr/>
            <p:nvPr/>
          </p:nvSpPr>
          <p:spPr>
            <a:xfrm>
              <a:off x="62108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34" name="Google Shape;2034;p6"/>
            <p:cNvSpPr/>
            <p:nvPr/>
          </p:nvSpPr>
          <p:spPr>
            <a:xfrm>
              <a:off x="62108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35" name="Google Shape;2035;p6"/>
            <p:cNvSpPr/>
            <p:nvPr/>
          </p:nvSpPr>
          <p:spPr>
            <a:xfrm>
              <a:off x="62108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36" name="Google Shape;2036;p6"/>
            <p:cNvSpPr/>
            <p:nvPr/>
          </p:nvSpPr>
          <p:spPr>
            <a:xfrm>
              <a:off x="62108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37" name="Google Shape;2037;p6"/>
            <p:cNvSpPr/>
            <p:nvPr/>
          </p:nvSpPr>
          <p:spPr>
            <a:xfrm>
              <a:off x="62108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38" name="Google Shape;2038;p6"/>
            <p:cNvSpPr/>
            <p:nvPr/>
          </p:nvSpPr>
          <p:spPr>
            <a:xfrm>
              <a:off x="62108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39" name="Google Shape;2039;p6"/>
            <p:cNvSpPr/>
            <p:nvPr/>
          </p:nvSpPr>
          <p:spPr>
            <a:xfrm>
              <a:off x="62108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40" name="Google Shape;2040;p6"/>
            <p:cNvSpPr/>
            <p:nvPr/>
          </p:nvSpPr>
          <p:spPr>
            <a:xfrm>
              <a:off x="636137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41" name="Google Shape;2041;p6"/>
            <p:cNvSpPr/>
            <p:nvPr/>
          </p:nvSpPr>
          <p:spPr>
            <a:xfrm>
              <a:off x="636137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42" name="Google Shape;2042;p6"/>
            <p:cNvSpPr/>
            <p:nvPr/>
          </p:nvSpPr>
          <p:spPr>
            <a:xfrm>
              <a:off x="636137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43" name="Google Shape;2043;p6"/>
            <p:cNvSpPr/>
            <p:nvPr/>
          </p:nvSpPr>
          <p:spPr>
            <a:xfrm>
              <a:off x="636137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44" name="Google Shape;2044;p6"/>
            <p:cNvSpPr/>
            <p:nvPr/>
          </p:nvSpPr>
          <p:spPr>
            <a:xfrm>
              <a:off x="636137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45" name="Google Shape;2045;p6"/>
            <p:cNvSpPr/>
            <p:nvPr/>
          </p:nvSpPr>
          <p:spPr>
            <a:xfrm>
              <a:off x="636137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46" name="Google Shape;2046;p6"/>
            <p:cNvSpPr/>
            <p:nvPr/>
          </p:nvSpPr>
          <p:spPr>
            <a:xfrm>
              <a:off x="636137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47" name="Google Shape;2047;p6"/>
            <p:cNvSpPr/>
            <p:nvPr/>
          </p:nvSpPr>
          <p:spPr>
            <a:xfrm>
              <a:off x="636137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48" name="Google Shape;2048;p6"/>
            <p:cNvSpPr/>
            <p:nvPr/>
          </p:nvSpPr>
          <p:spPr>
            <a:xfrm>
              <a:off x="636137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49" name="Google Shape;2049;p6"/>
            <p:cNvSpPr/>
            <p:nvPr/>
          </p:nvSpPr>
          <p:spPr>
            <a:xfrm>
              <a:off x="636137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50" name="Google Shape;2050;p6"/>
            <p:cNvSpPr/>
            <p:nvPr/>
          </p:nvSpPr>
          <p:spPr>
            <a:xfrm>
              <a:off x="636137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51" name="Google Shape;2051;p6"/>
            <p:cNvSpPr/>
            <p:nvPr/>
          </p:nvSpPr>
          <p:spPr>
            <a:xfrm>
              <a:off x="636137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52" name="Google Shape;2052;p6"/>
            <p:cNvSpPr/>
            <p:nvPr/>
          </p:nvSpPr>
          <p:spPr>
            <a:xfrm>
              <a:off x="636137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53" name="Google Shape;2053;p6"/>
            <p:cNvSpPr/>
            <p:nvPr/>
          </p:nvSpPr>
          <p:spPr>
            <a:xfrm>
              <a:off x="636137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54" name="Google Shape;2054;p6"/>
            <p:cNvSpPr/>
            <p:nvPr/>
          </p:nvSpPr>
          <p:spPr>
            <a:xfrm>
              <a:off x="636137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55" name="Google Shape;2055;p6"/>
            <p:cNvSpPr/>
            <p:nvPr/>
          </p:nvSpPr>
          <p:spPr>
            <a:xfrm>
              <a:off x="636137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56" name="Google Shape;2056;p6"/>
            <p:cNvSpPr/>
            <p:nvPr/>
          </p:nvSpPr>
          <p:spPr>
            <a:xfrm>
              <a:off x="636137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57" name="Google Shape;2057;p6"/>
            <p:cNvSpPr/>
            <p:nvPr/>
          </p:nvSpPr>
          <p:spPr>
            <a:xfrm>
              <a:off x="636137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58" name="Google Shape;2058;p6"/>
            <p:cNvSpPr/>
            <p:nvPr/>
          </p:nvSpPr>
          <p:spPr>
            <a:xfrm>
              <a:off x="65119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59" name="Google Shape;2059;p6"/>
            <p:cNvSpPr/>
            <p:nvPr/>
          </p:nvSpPr>
          <p:spPr>
            <a:xfrm>
              <a:off x="65119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60" name="Google Shape;2060;p6"/>
            <p:cNvSpPr/>
            <p:nvPr/>
          </p:nvSpPr>
          <p:spPr>
            <a:xfrm>
              <a:off x="65119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61" name="Google Shape;2061;p6"/>
            <p:cNvSpPr/>
            <p:nvPr/>
          </p:nvSpPr>
          <p:spPr>
            <a:xfrm>
              <a:off x="65119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62" name="Google Shape;2062;p6"/>
            <p:cNvSpPr/>
            <p:nvPr/>
          </p:nvSpPr>
          <p:spPr>
            <a:xfrm>
              <a:off x="65119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63" name="Google Shape;2063;p6"/>
            <p:cNvSpPr/>
            <p:nvPr/>
          </p:nvSpPr>
          <p:spPr>
            <a:xfrm>
              <a:off x="65119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64" name="Google Shape;2064;p6"/>
            <p:cNvSpPr/>
            <p:nvPr/>
          </p:nvSpPr>
          <p:spPr>
            <a:xfrm>
              <a:off x="65119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65" name="Google Shape;2065;p6"/>
            <p:cNvSpPr/>
            <p:nvPr/>
          </p:nvSpPr>
          <p:spPr>
            <a:xfrm>
              <a:off x="65119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66" name="Google Shape;2066;p6"/>
            <p:cNvSpPr/>
            <p:nvPr/>
          </p:nvSpPr>
          <p:spPr>
            <a:xfrm>
              <a:off x="66624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67" name="Google Shape;2067;p6"/>
            <p:cNvSpPr/>
            <p:nvPr/>
          </p:nvSpPr>
          <p:spPr>
            <a:xfrm>
              <a:off x="66624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68" name="Google Shape;2068;p6"/>
            <p:cNvSpPr/>
            <p:nvPr/>
          </p:nvSpPr>
          <p:spPr>
            <a:xfrm>
              <a:off x="66624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pSp>
        <p:nvGrpSpPr>
          <p:cNvPr id="2069" name="Google Shape;2069;p6"/>
          <p:cNvGrpSpPr/>
          <p:nvPr/>
        </p:nvGrpSpPr>
        <p:grpSpPr>
          <a:xfrm rot="10800000">
            <a:off x="7682452" y="38276"/>
            <a:ext cx="1140783" cy="6781736"/>
            <a:chOff x="5608825" y="238125"/>
            <a:chExt cx="1174975" cy="5238750"/>
          </a:xfrm>
        </p:grpSpPr>
        <p:sp>
          <p:nvSpPr>
            <p:cNvPr id="2070" name="Google Shape;2070;p6"/>
            <p:cNvSpPr/>
            <p:nvPr/>
          </p:nvSpPr>
          <p:spPr>
            <a:xfrm>
              <a:off x="56088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71" name="Google Shape;2071;p6"/>
            <p:cNvSpPr/>
            <p:nvPr/>
          </p:nvSpPr>
          <p:spPr>
            <a:xfrm>
              <a:off x="56088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72" name="Google Shape;2072;p6"/>
            <p:cNvSpPr/>
            <p:nvPr/>
          </p:nvSpPr>
          <p:spPr>
            <a:xfrm>
              <a:off x="56088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73" name="Google Shape;2073;p6"/>
            <p:cNvSpPr/>
            <p:nvPr/>
          </p:nvSpPr>
          <p:spPr>
            <a:xfrm>
              <a:off x="56088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74" name="Google Shape;2074;p6"/>
            <p:cNvSpPr/>
            <p:nvPr/>
          </p:nvSpPr>
          <p:spPr>
            <a:xfrm>
              <a:off x="57593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75" name="Google Shape;2075;p6"/>
            <p:cNvSpPr/>
            <p:nvPr/>
          </p:nvSpPr>
          <p:spPr>
            <a:xfrm>
              <a:off x="57593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76" name="Google Shape;2076;p6"/>
            <p:cNvSpPr/>
            <p:nvPr/>
          </p:nvSpPr>
          <p:spPr>
            <a:xfrm>
              <a:off x="57593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77" name="Google Shape;2077;p6"/>
            <p:cNvSpPr/>
            <p:nvPr/>
          </p:nvSpPr>
          <p:spPr>
            <a:xfrm>
              <a:off x="57593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78" name="Google Shape;2078;p6"/>
            <p:cNvSpPr/>
            <p:nvPr/>
          </p:nvSpPr>
          <p:spPr>
            <a:xfrm>
              <a:off x="57593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79" name="Google Shape;2079;p6"/>
            <p:cNvSpPr/>
            <p:nvPr/>
          </p:nvSpPr>
          <p:spPr>
            <a:xfrm>
              <a:off x="57593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80" name="Google Shape;2080;p6"/>
            <p:cNvSpPr/>
            <p:nvPr/>
          </p:nvSpPr>
          <p:spPr>
            <a:xfrm>
              <a:off x="57593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81" name="Google Shape;2081;p6"/>
            <p:cNvSpPr/>
            <p:nvPr/>
          </p:nvSpPr>
          <p:spPr>
            <a:xfrm>
              <a:off x="57593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82" name="Google Shape;2082;p6"/>
            <p:cNvSpPr/>
            <p:nvPr/>
          </p:nvSpPr>
          <p:spPr>
            <a:xfrm>
              <a:off x="57593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83" name="Google Shape;2083;p6"/>
            <p:cNvSpPr/>
            <p:nvPr/>
          </p:nvSpPr>
          <p:spPr>
            <a:xfrm>
              <a:off x="57593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84" name="Google Shape;2084;p6"/>
            <p:cNvSpPr/>
            <p:nvPr/>
          </p:nvSpPr>
          <p:spPr>
            <a:xfrm>
              <a:off x="57593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85" name="Google Shape;2085;p6"/>
            <p:cNvSpPr/>
            <p:nvPr/>
          </p:nvSpPr>
          <p:spPr>
            <a:xfrm>
              <a:off x="57593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86" name="Google Shape;2086;p6"/>
            <p:cNvSpPr/>
            <p:nvPr/>
          </p:nvSpPr>
          <p:spPr>
            <a:xfrm>
              <a:off x="57593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87" name="Google Shape;2087;p6"/>
            <p:cNvSpPr/>
            <p:nvPr/>
          </p:nvSpPr>
          <p:spPr>
            <a:xfrm>
              <a:off x="57593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88" name="Google Shape;2088;p6"/>
            <p:cNvSpPr/>
            <p:nvPr/>
          </p:nvSpPr>
          <p:spPr>
            <a:xfrm>
              <a:off x="57593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89" name="Google Shape;2089;p6"/>
            <p:cNvSpPr/>
            <p:nvPr/>
          </p:nvSpPr>
          <p:spPr>
            <a:xfrm>
              <a:off x="57593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90" name="Google Shape;2090;p6"/>
            <p:cNvSpPr/>
            <p:nvPr/>
          </p:nvSpPr>
          <p:spPr>
            <a:xfrm>
              <a:off x="57593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91" name="Google Shape;2091;p6"/>
            <p:cNvSpPr/>
            <p:nvPr/>
          </p:nvSpPr>
          <p:spPr>
            <a:xfrm>
              <a:off x="59098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92" name="Google Shape;2092;p6"/>
            <p:cNvSpPr/>
            <p:nvPr/>
          </p:nvSpPr>
          <p:spPr>
            <a:xfrm>
              <a:off x="59098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93" name="Google Shape;2093;p6"/>
            <p:cNvSpPr/>
            <p:nvPr/>
          </p:nvSpPr>
          <p:spPr>
            <a:xfrm>
              <a:off x="59098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94" name="Google Shape;2094;p6"/>
            <p:cNvSpPr/>
            <p:nvPr/>
          </p:nvSpPr>
          <p:spPr>
            <a:xfrm>
              <a:off x="59098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95" name="Google Shape;2095;p6"/>
            <p:cNvSpPr/>
            <p:nvPr/>
          </p:nvSpPr>
          <p:spPr>
            <a:xfrm>
              <a:off x="59098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96" name="Google Shape;2096;p6"/>
            <p:cNvSpPr/>
            <p:nvPr/>
          </p:nvSpPr>
          <p:spPr>
            <a:xfrm>
              <a:off x="59098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97" name="Google Shape;2097;p6"/>
            <p:cNvSpPr/>
            <p:nvPr/>
          </p:nvSpPr>
          <p:spPr>
            <a:xfrm>
              <a:off x="59098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98" name="Google Shape;2098;p6"/>
            <p:cNvSpPr/>
            <p:nvPr/>
          </p:nvSpPr>
          <p:spPr>
            <a:xfrm>
              <a:off x="59098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099" name="Google Shape;2099;p6"/>
            <p:cNvSpPr/>
            <p:nvPr/>
          </p:nvSpPr>
          <p:spPr>
            <a:xfrm>
              <a:off x="59098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00" name="Google Shape;2100;p6"/>
            <p:cNvSpPr/>
            <p:nvPr/>
          </p:nvSpPr>
          <p:spPr>
            <a:xfrm>
              <a:off x="59098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01" name="Google Shape;2101;p6"/>
            <p:cNvSpPr/>
            <p:nvPr/>
          </p:nvSpPr>
          <p:spPr>
            <a:xfrm>
              <a:off x="59098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02" name="Google Shape;2102;p6"/>
            <p:cNvSpPr/>
            <p:nvPr/>
          </p:nvSpPr>
          <p:spPr>
            <a:xfrm>
              <a:off x="59098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03" name="Google Shape;2103;p6"/>
            <p:cNvSpPr/>
            <p:nvPr/>
          </p:nvSpPr>
          <p:spPr>
            <a:xfrm>
              <a:off x="59098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04" name="Google Shape;2104;p6"/>
            <p:cNvSpPr/>
            <p:nvPr/>
          </p:nvSpPr>
          <p:spPr>
            <a:xfrm>
              <a:off x="60603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05" name="Google Shape;2105;p6"/>
            <p:cNvSpPr/>
            <p:nvPr/>
          </p:nvSpPr>
          <p:spPr>
            <a:xfrm>
              <a:off x="606037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06" name="Google Shape;2106;p6"/>
            <p:cNvSpPr/>
            <p:nvPr/>
          </p:nvSpPr>
          <p:spPr>
            <a:xfrm>
              <a:off x="606037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07" name="Google Shape;2107;p6"/>
            <p:cNvSpPr/>
            <p:nvPr/>
          </p:nvSpPr>
          <p:spPr>
            <a:xfrm>
              <a:off x="60603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08" name="Google Shape;2108;p6"/>
            <p:cNvSpPr/>
            <p:nvPr/>
          </p:nvSpPr>
          <p:spPr>
            <a:xfrm>
              <a:off x="60603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09" name="Google Shape;2109;p6"/>
            <p:cNvSpPr/>
            <p:nvPr/>
          </p:nvSpPr>
          <p:spPr>
            <a:xfrm>
              <a:off x="60603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10" name="Google Shape;2110;p6"/>
            <p:cNvSpPr/>
            <p:nvPr/>
          </p:nvSpPr>
          <p:spPr>
            <a:xfrm>
              <a:off x="60603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11" name="Google Shape;2111;p6"/>
            <p:cNvSpPr/>
            <p:nvPr/>
          </p:nvSpPr>
          <p:spPr>
            <a:xfrm>
              <a:off x="60603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12" name="Google Shape;2112;p6"/>
            <p:cNvSpPr/>
            <p:nvPr/>
          </p:nvSpPr>
          <p:spPr>
            <a:xfrm>
              <a:off x="62108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13" name="Google Shape;2113;p6"/>
            <p:cNvSpPr/>
            <p:nvPr/>
          </p:nvSpPr>
          <p:spPr>
            <a:xfrm>
              <a:off x="62108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14" name="Google Shape;2114;p6"/>
            <p:cNvSpPr/>
            <p:nvPr/>
          </p:nvSpPr>
          <p:spPr>
            <a:xfrm>
              <a:off x="62108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15" name="Google Shape;2115;p6"/>
            <p:cNvSpPr/>
            <p:nvPr/>
          </p:nvSpPr>
          <p:spPr>
            <a:xfrm>
              <a:off x="62108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16" name="Google Shape;2116;p6"/>
            <p:cNvSpPr/>
            <p:nvPr/>
          </p:nvSpPr>
          <p:spPr>
            <a:xfrm>
              <a:off x="62108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17" name="Google Shape;2117;p6"/>
            <p:cNvSpPr/>
            <p:nvPr/>
          </p:nvSpPr>
          <p:spPr>
            <a:xfrm>
              <a:off x="636137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18" name="Google Shape;2118;p6"/>
            <p:cNvSpPr/>
            <p:nvPr/>
          </p:nvSpPr>
          <p:spPr>
            <a:xfrm>
              <a:off x="636137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19" name="Google Shape;2119;p6"/>
            <p:cNvSpPr/>
            <p:nvPr/>
          </p:nvSpPr>
          <p:spPr>
            <a:xfrm>
              <a:off x="66624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</p:spTree>
    <p:extLst>
      <p:ext uri="{BB962C8B-B14F-4D97-AF65-F5344CB8AC3E}">
        <p14:creationId xmlns:p14="http://schemas.microsoft.com/office/powerpoint/2010/main" val="676044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+ 3 columns">
  <p:cSld name="Title + 3 columns">
    <p:spTree>
      <p:nvGrpSpPr>
        <p:cNvPr id="1" name="Shape 2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1" name="Google Shape;2121;p7"/>
          <p:cNvSpPr txBox="1">
            <a:spLocks noGrp="1"/>
          </p:cNvSpPr>
          <p:nvPr>
            <p:ph type="title"/>
          </p:nvPr>
        </p:nvSpPr>
        <p:spPr>
          <a:xfrm>
            <a:off x="718300" y="985833"/>
            <a:ext cx="6761100" cy="114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122" name="Google Shape;2122;p7"/>
          <p:cNvSpPr txBox="1">
            <a:spLocks noGrp="1"/>
          </p:cNvSpPr>
          <p:nvPr>
            <p:ph type="body" idx="1"/>
          </p:nvPr>
        </p:nvSpPr>
        <p:spPr>
          <a:xfrm>
            <a:off x="718300" y="2340633"/>
            <a:ext cx="2179200" cy="412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rtl="0">
              <a:spcBef>
                <a:spcPts val="600"/>
              </a:spcBef>
              <a:spcAft>
                <a:spcPts val="0"/>
              </a:spcAft>
              <a:buSzPts val="1600"/>
              <a:buChar char="▪"/>
              <a:defRPr sz="1600"/>
            </a:lvl1pPr>
            <a:lvl2pPr marL="914400" lvl="1" indent="-330200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1600"/>
            </a:lvl2pPr>
            <a:lvl3pPr marL="1371600" lvl="2" indent="-330200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1600"/>
            </a:lvl3pPr>
            <a:lvl4pPr marL="1828800" lvl="3" indent="-330200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1600"/>
            </a:lvl4pPr>
            <a:lvl5pPr marL="2286000" lvl="4" indent="-330200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1600"/>
            </a:lvl5pPr>
            <a:lvl6pPr marL="2743200" lvl="5" indent="-330200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1600"/>
            </a:lvl6pPr>
            <a:lvl7pPr marL="3200400" lvl="6" indent="-3302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2123" name="Google Shape;2123;p7"/>
          <p:cNvSpPr txBox="1">
            <a:spLocks noGrp="1"/>
          </p:cNvSpPr>
          <p:nvPr>
            <p:ph type="body" idx="2"/>
          </p:nvPr>
        </p:nvSpPr>
        <p:spPr>
          <a:xfrm>
            <a:off x="3009263" y="2340633"/>
            <a:ext cx="2179200" cy="412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rtl="0">
              <a:spcBef>
                <a:spcPts val="600"/>
              </a:spcBef>
              <a:spcAft>
                <a:spcPts val="0"/>
              </a:spcAft>
              <a:buSzPts val="1600"/>
              <a:buChar char="▪"/>
              <a:defRPr sz="1600"/>
            </a:lvl1pPr>
            <a:lvl2pPr marL="914400" lvl="1" indent="-330200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1600"/>
            </a:lvl2pPr>
            <a:lvl3pPr marL="1371600" lvl="2" indent="-330200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1600"/>
            </a:lvl3pPr>
            <a:lvl4pPr marL="1828800" lvl="3" indent="-330200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1600"/>
            </a:lvl4pPr>
            <a:lvl5pPr marL="2286000" lvl="4" indent="-330200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1600"/>
            </a:lvl5pPr>
            <a:lvl6pPr marL="2743200" lvl="5" indent="-330200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1600"/>
            </a:lvl6pPr>
            <a:lvl7pPr marL="3200400" lvl="6" indent="-3302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2124" name="Google Shape;2124;p7"/>
          <p:cNvSpPr txBox="1">
            <a:spLocks noGrp="1"/>
          </p:cNvSpPr>
          <p:nvPr>
            <p:ph type="body" idx="3"/>
          </p:nvPr>
        </p:nvSpPr>
        <p:spPr>
          <a:xfrm>
            <a:off x="5300226" y="2340633"/>
            <a:ext cx="2179200" cy="412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rtl="0">
              <a:spcBef>
                <a:spcPts val="600"/>
              </a:spcBef>
              <a:spcAft>
                <a:spcPts val="0"/>
              </a:spcAft>
              <a:buSzPts val="1600"/>
              <a:buChar char="▪"/>
              <a:defRPr sz="1600"/>
            </a:lvl1pPr>
            <a:lvl2pPr marL="914400" lvl="1" indent="-330200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1600"/>
            </a:lvl2pPr>
            <a:lvl3pPr marL="1371600" lvl="2" indent="-330200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1600"/>
            </a:lvl3pPr>
            <a:lvl4pPr marL="1828800" lvl="3" indent="-330200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1600"/>
            </a:lvl4pPr>
            <a:lvl5pPr marL="2286000" lvl="4" indent="-330200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1600"/>
            </a:lvl5pPr>
            <a:lvl6pPr marL="2743200" lvl="5" indent="-330200" rtl="0">
              <a:spcBef>
                <a:spcPts val="0"/>
              </a:spcBef>
              <a:spcAft>
                <a:spcPts val="0"/>
              </a:spcAft>
              <a:buSzPts val="1600"/>
              <a:buChar char="▫"/>
              <a:defRPr sz="1600"/>
            </a:lvl6pPr>
            <a:lvl7pPr marL="3200400" lvl="6" indent="-3302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2125" name="Google Shape;2125;p7"/>
          <p:cNvSpPr txBox="1">
            <a:spLocks noGrp="1"/>
          </p:cNvSpPr>
          <p:nvPr>
            <p:ph type="sldNum" idx="12"/>
          </p:nvPr>
        </p:nvSpPr>
        <p:spPr>
          <a:xfrm>
            <a:off x="91531" y="6293601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grpSp>
        <p:nvGrpSpPr>
          <p:cNvPr id="2126" name="Google Shape;2126;p7"/>
          <p:cNvGrpSpPr/>
          <p:nvPr/>
        </p:nvGrpSpPr>
        <p:grpSpPr>
          <a:xfrm rot="10800000">
            <a:off x="8851487" y="38276"/>
            <a:ext cx="264012" cy="6781736"/>
            <a:chOff x="5307800" y="238125"/>
            <a:chExt cx="271925" cy="5238750"/>
          </a:xfrm>
        </p:grpSpPr>
        <p:sp>
          <p:nvSpPr>
            <p:cNvPr id="2127" name="Google Shape;2127;p7"/>
            <p:cNvSpPr/>
            <p:nvPr/>
          </p:nvSpPr>
          <p:spPr>
            <a:xfrm>
              <a:off x="530780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28" name="Google Shape;2128;p7"/>
            <p:cNvSpPr/>
            <p:nvPr/>
          </p:nvSpPr>
          <p:spPr>
            <a:xfrm>
              <a:off x="530780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29" name="Google Shape;2129;p7"/>
            <p:cNvSpPr/>
            <p:nvPr/>
          </p:nvSpPr>
          <p:spPr>
            <a:xfrm>
              <a:off x="530780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30" name="Google Shape;2130;p7"/>
            <p:cNvSpPr/>
            <p:nvPr/>
          </p:nvSpPr>
          <p:spPr>
            <a:xfrm>
              <a:off x="530780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31" name="Google Shape;2131;p7"/>
            <p:cNvSpPr/>
            <p:nvPr/>
          </p:nvSpPr>
          <p:spPr>
            <a:xfrm>
              <a:off x="530780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32" name="Google Shape;2132;p7"/>
            <p:cNvSpPr/>
            <p:nvPr/>
          </p:nvSpPr>
          <p:spPr>
            <a:xfrm>
              <a:off x="530780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33" name="Google Shape;2133;p7"/>
            <p:cNvSpPr/>
            <p:nvPr/>
          </p:nvSpPr>
          <p:spPr>
            <a:xfrm>
              <a:off x="530780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34" name="Google Shape;2134;p7"/>
            <p:cNvSpPr/>
            <p:nvPr/>
          </p:nvSpPr>
          <p:spPr>
            <a:xfrm>
              <a:off x="530780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35" name="Google Shape;2135;p7"/>
            <p:cNvSpPr/>
            <p:nvPr/>
          </p:nvSpPr>
          <p:spPr>
            <a:xfrm>
              <a:off x="530780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36" name="Google Shape;2136;p7"/>
            <p:cNvSpPr/>
            <p:nvPr/>
          </p:nvSpPr>
          <p:spPr>
            <a:xfrm>
              <a:off x="530780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37" name="Google Shape;2137;p7"/>
            <p:cNvSpPr/>
            <p:nvPr/>
          </p:nvSpPr>
          <p:spPr>
            <a:xfrm>
              <a:off x="530780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38" name="Google Shape;2138;p7"/>
            <p:cNvSpPr/>
            <p:nvPr/>
          </p:nvSpPr>
          <p:spPr>
            <a:xfrm>
              <a:off x="530780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39" name="Google Shape;2139;p7"/>
            <p:cNvSpPr/>
            <p:nvPr/>
          </p:nvSpPr>
          <p:spPr>
            <a:xfrm>
              <a:off x="530780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40" name="Google Shape;2140;p7"/>
            <p:cNvSpPr/>
            <p:nvPr/>
          </p:nvSpPr>
          <p:spPr>
            <a:xfrm>
              <a:off x="530780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41" name="Google Shape;2141;p7"/>
            <p:cNvSpPr/>
            <p:nvPr/>
          </p:nvSpPr>
          <p:spPr>
            <a:xfrm>
              <a:off x="530780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42" name="Google Shape;2142;p7"/>
            <p:cNvSpPr/>
            <p:nvPr/>
          </p:nvSpPr>
          <p:spPr>
            <a:xfrm>
              <a:off x="530780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43" name="Google Shape;2143;p7"/>
            <p:cNvSpPr/>
            <p:nvPr/>
          </p:nvSpPr>
          <p:spPr>
            <a:xfrm>
              <a:off x="530780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44" name="Google Shape;2144;p7"/>
            <p:cNvSpPr/>
            <p:nvPr/>
          </p:nvSpPr>
          <p:spPr>
            <a:xfrm>
              <a:off x="530780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45" name="Google Shape;2145;p7"/>
            <p:cNvSpPr/>
            <p:nvPr/>
          </p:nvSpPr>
          <p:spPr>
            <a:xfrm>
              <a:off x="530780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46" name="Google Shape;2146;p7"/>
            <p:cNvSpPr/>
            <p:nvPr/>
          </p:nvSpPr>
          <p:spPr>
            <a:xfrm>
              <a:off x="530780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47" name="Google Shape;2147;p7"/>
            <p:cNvSpPr/>
            <p:nvPr/>
          </p:nvSpPr>
          <p:spPr>
            <a:xfrm>
              <a:off x="530780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48" name="Google Shape;2148;p7"/>
            <p:cNvSpPr/>
            <p:nvPr/>
          </p:nvSpPr>
          <p:spPr>
            <a:xfrm>
              <a:off x="530780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49" name="Google Shape;2149;p7"/>
            <p:cNvSpPr/>
            <p:nvPr/>
          </p:nvSpPr>
          <p:spPr>
            <a:xfrm>
              <a:off x="530780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50" name="Google Shape;2150;p7"/>
            <p:cNvSpPr/>
            <p:nvPr/>
          </p:nvSpPr>
          <p:spPr>
            <a:xfrm>
              <a:off x="530780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51" name="Google Shape;2151;p7"/>
            <p:cNvSpPr/>
            <p:nvPr/>
          </p:nvSpPr>
          <p:spPr>
            <a:xfrm>
              <a:off x="530780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52" name="Google Shape;2152;p7"/>
            <p:cNvSpPr/>
            <p:nvPr/>
          </p:nvSpPr>
          <p:spPr>
            <a:xfrm>
              <a:off x="530780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53" name="Google Shape;2153;p7"/>
            <p:cNvSpPr/>
            <p:nvPr/>
          </p:nvSpPr>
          <p:spPr>
            <a:xfrm>
              <a:off x="530780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54" name="Google Shape;2154;p7"/>
            <p:cNvSpPr/>
            <p:nvPr/>
          </p:nvSpPr>
          <p:spPr>
            <a:xfrm>
              <a:off x="530780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55" name="Google Shape;2155;p7"/>
            <p:cNvSpPr/>
            <p:nvPr/>
          </p:nvSpPr>
          <p:spPr>
            <a:xfrm>
              <a:off x="530780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56" name="Google Shape;2156;p7"/>
            <p:cNvSpPr/>
            <p:nvPr/>
          </p:nvSpPr>
          <p:spPr>
            <a:xfrm>
              <a:off x="530780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57" name="Google Shape;2157;p7"/>
            <p:cNvSpPr/>
            <p:nvPr/>
          </p:nvSpPr>
          <p:spPr>
            <a:xfrm>
              <a:off x="530780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58" name="Google Shape;2158;p7"/>
            <p:cNvSpPr/>
            <p:nvPr/>
          </p:nvSpPr>
          <p:spPr>
            <a:xfrm>
              <a:off x="530780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59" name="Google Shape;2159;p7"/>
            <p:cNvSpPr/>
            <p:nvPr/>
          </p:nvSpPr>
          <p:spPr>
            <a:xfrm>
              <a:off x="530780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60" name="Google Shape;2160;p7"/>
            <p:cNvSpPr/>
            <p:nvPr/>
          </p:nvSpPr>
          <p:spPr>
            <a:xfrm>
              <a:off x="530780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61" name="Google Shape;2161;p7"/>
            <p:cNvSpPr/>
            <p:nvPr/>
          </p:nvSpPr>
          <p:spPr>
            <a:xfrm>
              <a:off x="530780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62" name="Google Shape;2162;p7"/>
            <p:cNvSpPr/>
            <p:nvPr/>
          </p:nvSpPr>
          <p:spPr>
            <a:xfrm>
              <a:off x="54583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63" name="Google Shape;2163;p7"/>
            <p:cNvSpPr/>
            <p:nvPr/>
          </p:nvSpPr>
          <p:spPr>
            <a:xfrm>
              <a:off x="54583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64" name="Google Shape;2164;p7"/>
            <p:cNvSpPr/>
            <p:nvPr/>
          </p:nvSpPr>
          <p:spPr>
            <a:xfrm>
              <a:off x="54583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65" name="Google Shape;2165;p7"/>
            <p:cNvSpPr/>
            <p:nvPr/>
          </p:nvSpPr>
          <p:spPr>
            <a:xfrm>
              <a:off x="54583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66" name="Google Shape;2166;p7"/>
            <p:cNvSpPr/>
            <p:nvPr/>
          </p:nvSpPr>
          <p:spPr>
            <a:xfrm>
              <a:off x="54583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67" name="Google Shape;2167;p7"/>
            <p:cNvSpPr/>
            <p:nvPr/>
          </p:nvSpPr>
          <p:spPr>
            <a:xfrm>
              <a:off x="54583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68" name="Google Shape;2168;p7"/>
            <p:cNvSpPr/>
            <p:nvPr/>
          </p:nvSpPr>
          <p:spPr>
            <a:xfrm>
              <a:off x="54583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69" name="Google Shape;2169;p7"/>
            <p:cNvSpPr/>
            <p:nvPr/>
          </p:nvSpPr>
          <p:spPr>
            <a:xfrm>
              <a:off x="54583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70" name="Google Shape;2170;p7"/>
            <p:cNvSpPr/>
            <p:nvPr/>
          </p:nvSpPr>
          <p:spPr>
            <a:xfrm>
              <a:off x="54583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71" name="Google Shape;2171;p7"/>
            <p:cNvSpPr/>
            <p:nvPr/>
          </p:nvSpPr>
          <p:spPr>
            <a:xfrm>
              <a:off x="54583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72" name="Google Shape;2172;p7"/>
            <p:cNvSpPr/>
            <p:nvPr/>
          </p:nvSpPr>
          <p:spPr>
            <a:xfrm>
              <a:off x="54583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73" name="Google Shape;2173;p7"/>
            <p:cNvSpPr/>
            <p:nvPr/>
          </p:nvSpPr>
          <p:spPr>
            <a:xfrm>
              <a:off x="54583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74" name="Google Shape;2174;p7"/>
            <p:cNvSpPr/>
            <p:nvPr/>
          </p:nvSpPr>
          <p:spPr>
            <a:xfrm>
              <a:off x="54583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75" name="Google Shape;2175;p7"/>
            <p:cNvSpPr/>
            <p:nvPr/>
          </p:nvSpPr>
          <p:spPr>
            <a:xfrm>
              <a:off x="54583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76" name="Google Shape;2176;p7"/>
            <p:cNvSpPr/>
            <p:nvPr/>
          </p:nvSpPr>
          <p:spPr>
            <a:xfrm>
              <a:off x="54583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77" name="Google Shape;2177;p7"/>
            <p:cNvSpPr/>
            <p:nvPr/>
          </p:nvSpPr>
          <p:spPr>
            <a:xfrm>
              <a:off x="54583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78" name="Google Shape;2178;p7"/>
            <p:cNvSpPr/>
            <p:nvPr/>
          </p:nvSpPr>
          <p:spPr>
            <a:xfrm>
              <a:off x="54583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79" name="Google Shape;2179;p7"/>
            <p:cNvSpPr/>
            <p:nvPr/>
          </p:nvSpPr>
          <p:spPr>
            <a:xfrm>
              <a:off x="54583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80" name="Google Shape;2180;p7"/>
            <p:cNvSpPr/>
            <p:nvPr/>
          </p:nvSpPr>
          <p:spPr>
            <a:xfrm>
              <a:off x="54583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81" name="Google Shape;2181;p7"/>
            <p:cNvSpPr/>
            <p:nvPr/>
          </p:nvSpPr>
          <p:spPr>
            <a:xfrm>
              <a:off x="54583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82" name="Google Shape;2182;p7"/>
            <p:cNvSpPr/>
            <p:nvPr/>
          </p:nvSpPr>
          <p:spPr>
            <a:xfrm>
              <a:off x="54583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83" name="Google Shape;2183;p7"/>
            <p:cNvSpPr/>
            <p:nvPr/>
          </p:nvSpPr>
          <p:spPr>
            <a:xfrm>
              <a:off x="54583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pSp>
        <p:nvGrpSpPr>
          <p:cNvPr id="2184" name="Google Shape;2184;p7"/>
          <p:cNvGrpSpPr/>
          <p:nvPr/>
        </p:nvGrpSpPr>
        <p:grpSpPr>
          <a:xfrm rot="10800000">
            <a:off x="7828572" y="38276"/>
            <a:ext cx="1140783" cy="6781736"/>
            <a:chOff x="5458325" y="238125"/>
            <a:chExt cx="1174975" cy="5238750"/>
          </a:xfrm>
        </p:grpSpPr>
        <p:sp>
          <p:nvSpPr>
            <p:cNvPr id="2185" name="Google Shape;2185;p7"/>
            <p:cNvSpPr/>
            <p:nvPr/>
          </p:nvSpPr>
          <p:spPr>
            <a:xfrm>
              <a:off x="54583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86" name="Google Shape;2186;p7"/>
            <p:cNvSpPr/>
            <p:nvPr/>
          </p:nvSpPr>
          <p:spPr>
            <a:xfrm>
              <a:off x="54583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87" name="Google Shape;2187;p7"/>
            <p:cNvSpPr/>
            <p:nvPr/>
          </p:nvSpPr>
          <p:spPr>
            <a:xfrm>
              <a:off x="54583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88" name="Google Shape;2188;p7"/>
            <p:cNvSpPr/>
            <p:nvPr/>
          </p:nvSpPr>
          <p:spPr>
            <a:xfrm>
              <a:off x="54583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89" name="Google Shape;2189;p7"/>
            <p:cNvSpPr/>
            <p:nvPr/>
          </p:nvSpPr>
          <p:spPr>
            <a:xfrm>
              <a:off x="54583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90" name="Google Shape;2190;p7"/>
            <p:cNvSpPr/>
            <p:nvPr/>
          </p:nvSpPr>
          <p:spPr>
            <a:xfrm>
              <a:off x="54583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91" name="Google Shape;2191;p7"/>
            <p:cNvSpPr/>
            <p:nvPr/>
          </p:nvSpPr>
          <p:spPr>
            <a:xfrm>
              <a:off x="54583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92" name="Google Shape;2192;p7"/>
            <p:cNvSpPr/>
            <p:nvPr/>
          </p:nvSpPr>
          <p:spPr>
            <a:xfrm>
              <a:off x="54583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93" name="Google Shape;2193;p7"/>
            <p:cNvSpPr/>
            <p:nvPr/>
          </p:nvSpPr>
          <p:spPr>
            <a:xfrm>
              <a:off x="54583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94" name="Google Shape;2194;p7"/>
            <p:cNvSpPr/>
            <p:nvPr/>
          </p:nvSpPr>
          <p:spPr>
            <a:xfrm>
              <a:off x="54583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95" name="Google Shape;2195;p7"/>
            <p:cNvSpPr/>
            <p:nvPr/>
          </p:nvSpPr>
          <p:spPr>
            <a:xfrm>
              <a:off x="54583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96" name="Google Shape;2196;p7"/>
            <p:cNvSpPr/>
            <p:nvPr/>
          </p:nvSpPr>
          <p:spPr>
            <a:xfrm>
              <a:off x="54583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97" name="Google Shape;2197;p7"/>
            <p:cNvSpPr/>
            <p:nvPr/>
          </p:nvSpPr>
          <p:spPr>
            <a:xfrm>
              <a:off x="54583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98" name="Google Shape;2198;p7"/>
            <p:cNvSpPr/>
            <p:nvPr/>
          </p:nvSpPr>
          <p:spPr>
            <a:xfrm>
              <a:off x="56088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199" name="Google Shape;2199;p7"/>
            <p:cNvSpPr/>
            <p:nvPr/>
          </p:nvSpPr>
          <p:spPr>
            <a:xfrm>
              <a:off x="56088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00" name="Google Shape;2200;p7"/>
            <p:cNvSpPr/>
            <p:nvPr/>
          </p:nvSpPr>
          <p:spPr>
            <a:xfrm>
              <a:off x="56088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01" name="Google Shape;2201;p7"/>
            <p:cNvSpPr/>
            <p:nvPr/>
          </p:nvSpPr>
          <p:spPr>
            <a:xfrm>
              <a:off x="56088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02" name="Google Shape;2202;p7"/>
            <p:cNvSpPr/>
            <p:nvPr/>
          </p:nvSpPr>
          <p:spPr>
            <a:xfrm>
              <a:off x="56088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03" name="Google Shape;2203;p7"/>
            <p:cNvSpPr/>
            <p:nvPr/>
          </p:nvSpPr>
          <p:spPr>
            <a:xfrm>
              <a:off x="56088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04" name="Google Shape;2204;p7"/>
            <p:cNvSpPr/>
            <p:nvPr/>
          </p:nvSpPr>
          <p:spPr>
            <a:xfrm>
              <a:off x="56088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05" name="Google Shape;2205;p7"/>
            <p:cNvSpPr/>
            <p:nvPr/>
          </p:nvSpPr>
          <p:spPr>
            <a:xfrm>
              <a:off x="56088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06" name="Google Shape;2206;p7"/>
            <p:cNvSpPr/>
            <p:nvPr/>
          </p:nvSpPr>
          <p:spPr>
            <a:xfrm>
              <a:off x="56088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07" name="Google Shape;2207;p7"/>
            <p:cNvSpPr/>
            <p:nvPr/>
          </p:nvSpPr>
          <p:spPr>
            <a:xfrm>
              <a:off x="56088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08" name="Google Shape;2208;p7"/>
            <p:cNvSpPr/>
            <p:nvPr/>
          </p:nvSpPr>
          <p:spPr>
            <a:xfrm>
              <a:off x="56088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09" name="Google Shape;2209;p7"/>
            <p:cNvSpPr/>
            <p:nvPr/>
          </p:nvSpPr>
          <p:spPr>
            <a:xfrm>
              <a:off x="56088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10" name="Google Shape;2210;p7"/>
            <p:cNvSpPr/>
            <p:nvPr/>
          </p:nvSpPr>
          <p:spPr>
            <a:xfrm>
              <a:off x="56088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11" name="Google Shape;2211;p7"/>
            <p:cNvSpPr/>
            <p:nvPr/>
          </p:nvSpPr>
          <p:spPr>
            <a:xfrm>
              <a:off x="56088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12" name="Google Shape;2212;p7"/>
            <p:cNvSpPr/>
            <p:nvPr/>
          </p:nvSpPr>
          <p:spPr>
            <a:xfrm>
              <a:off x="56088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13" name="Google Shape;2213;p7"/>
            <p:cNvSpPr/>
            <p:nvPr/>
          </p:nvSpPr>
          <p:spPr>
            <a:xfrm>
              <a:off x="56088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14" name="Google Shape;2214;p7"/>
            <p:cNvSpPr/>
            <p:nvPr/>
          </p:nvSpPr>
          <p:spPr>
            <a:xfrm>
              <a:off x="56088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15" name="Google Shape;2215;p7"/>
            <p:cNvSpPr/>
            <p:nvPr/>
          </p:nvSpPr>
          <p:spPr>
            <a:xfrm>
              <a:off x="56088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16" name="Google Shape;2216;p7"/>
            <p:cNvSpPr/>
            <p:nvPr/>
          </p:nvSpPr>
          <p:spPr>
            <a:xfrm>
              <a:off x="56088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17" name="Google Shape;2217;p7"/>
            <p:cNvSpPr/>
            <p:nvPr/>
          </p:nvSpPr>
          <p:spPr>
            <a:xfrm>
              <a:off x="56088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18" name="Google Shape;2218;p7"/>
            <p:cNvSpPr/>
            <p:nvPr/>
          </p:nvSpPr>
          <p:spPr>
            <a:xfrm>
              <a:off x="56088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19" name="Google Shape;2219;p7"/>
            <p:cNvSpPr/>
            <p:nvPr/>
          </p:nvSpPr>
          <p:spPr>
            <a:xfrm>
              <a:off x="56088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20" name="Google Shape;2220;p7"/>
            <p:cNvSpPr/>
            <p:nvPr/>
          </p:nvSpPr>
          <p:spPr>
            <a:xfrm>
              <a:off x="56088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21" name="Google Shape;2221;p7"/>
            <p:cNvSpPr/>
            <p:nvPr/>
          </p:nvSpPr>
          <p:spPr>
            <a:xfrm>
              <a:off x="56088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22" name="Google Shape;2222;p7"/>
            <p:cNvSpPr/>
            <p:nvPr/>
          </p:nvSpPr>
          <p:spPr>
            <a:xfrm>
              <a:off x="56088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23" name="Google Shape;2223;p7"/>
            <p:cNvSpPr/>
            <p:nvPr/>
          </p:nvSpPr>
          <p:spPr>
            <a:xfrm>
              <a:off x="56088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24" name="Google Shape;2224;p7"/>
            <p:cNvSpPr/>
            <p:nvPr/>
          </p:nvSpPr>
          <p:spPr>
            <a:xfrm>
              <a:off x="56088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25" name="Google Shape;2225;p7"/>
            <p:cNvSpPr/>
            <p:nvPr/>
          </p:nvSpPr>
          <p:spPr>
            <a:xfrm>
              <a:off x="56088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26" name="Google Shape;2226;p7"/>
            <p:cNvSpPr/>
            <p:nvPr/>
          </p:nvSpPr>
          <p:spPr>
            <a:xfrm>
              <a:off x="56088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27" name="Google Shape;2227;p7"/>
            <p:cNvSpPr/>
            <p:nvPr/>
          </p:nvSpPr>
          <p:spPr>
            <a:xfrm>
              <a:off x="56088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28" name="Google Shape;2228;p7"/>
            <p:cNvSpPr/>
            <p:nvPr/>
          </p:nvSpPr>
          <p:spPr>
            <a:xfrm>
              <a:off x="56088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29" name="Google Shape;2229;p7"/>
            <p:cNvSpPr/>
            <p:nvPr/>
          </p:nvSpPr>
          <p:spPr>
            <a:xfrm>
              <a:off x="57593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30" name="Google Shape;2230;p7"/>
            <p:cNvSpPr/>
            <p:nvPr/>
          </p:nvSpPr>
          <p:spPr>
            <a:xfrm>
              <a:off x="57593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31" name="Google Shape;2231;p7"/>
            <p:cNvSpPr/>
            <p:nvPr/>
          </p:nvSpPr>
          <p:spPr>
            <a:xfrm>
              <a:off x="57593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32" name="Google Shape;2232;p7"/>
            <p:cNvSpPr/>
            <p:nvPr/>
          </p:nvSpPr>
          <p:spPr>
            <a:xfrm>
              <a:off x="57593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33" name="Google Shape;2233;p7"/>
            <p:cNvSpPr/>
            <p:nvPr/>
          </p:nvSpPr>
          <p:spPr>
            <a:xfrm>
              <a:off x="57593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34" name="Google Shape;2234;p7"/>
            <p:cNvSpPr/>
            <p:nvPr/>
          </p:nvSpPr>
          <p:spPr>
            <a:xfrm>
              <a:off x="57593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35" name="Google Shape;2235;p7"/>
            <p:cNvSpPr/>
            <p:nvPr/>
          </p:nvSpPr>
          <p:spPr>
            <a:xfrm>
              <a:off x="57593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36" name="Google Shape;2236;p7"/>
            <p:cNvSpPr/>
            <p:nvPr/>
          </p:nvSpPr>
          <p:spPr>
            <a:xfrm>
              <a:off x="57593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37" name="Google Shape;2237;p7"/>
            <p:cNvSpPr/>
            <p:nvPr/>
          </p:nvSpPr>
          <p:spPr>
            <a:xfrm>
              <a:off x="57593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38" name="Google Shape;2238;p7"/>
            <p:cNvSpPr/>
            <p:nvPr/>
          </p:nvSpPr>
          <p:spPr>
            <a:xfrm>
              <a:off x="57593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39" name="Google Shape;2239;p7"/>
            <p:cNvSpPr/>
            <p:nvPr/>
          </p:nvSpPr>
          <p:spPr>
            <a:xfrm>
              <a:off x="57593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40" name="Google Shape;2240;p7"/>
            <p:cNvSpPr/>
            <p:nvPr/>
          </p:nvSpPr>
          <p:spPr>
            <a:xfrm>
              <a:off x="59098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41" name="Google Shape;2241;p7"/>
            <p:cNvSpPr/>
            <p:nvPr/>
          </p:nvSpPr>
          <p:spPr>
            <a:xfrm>
              <a:off x="59098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42" name="Google Shape;2242;p7"/>
            <p:cNvSpPr/>
            <p:nvPr/>
          </p:nvSpPr>
          <p:spPr>
            <a:xfrm>
              <a:off x="59098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43" name="Google Shape;2243;p7"/>
            <p:cNvSpPr/>
            <p:nvPr/>
          </p:nvSpPr>
          <p:spPr>
            <a:xfrm>
              <a:off x="606037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44" name="Google Shape;2244;p7"/>
            <p:cNvSpPr/>
            <p:nvPr/>
          </p:nvSpPr>
          <p:spPr>
            <a:xfrm>
              <a:off x="62108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45" name="Google Shape;2245;p7"/>
            <p:cNvSpPr/>
            <p:nvPr/>
          </p:nvSpPr>
          <p:spPr>
            <a:xfrm>
              <a:off x="62108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46" name="Google Shape;2246;p7"/>
            <p:cNvSpPr/>
            <p:nvPr/>
          </p:nvSpPr>
          <p:spPr>
            <a:xfrm>
              <a:off x="65119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pSp>
        <p:nvGrpSpPr>
          <p:cNvPr id="2247" name="Google Shape;2247;p7"/>
          <p:cNvGrpSpPr/>
          <p:nvPr/>
        </p:nvGrpSpPr>
        <p:grpSpPr>
          <a:xfrm rot="10800000">
            <a:off x="7682452" y="38276"/>
            <a:ext cx="994639" cy="6586909"/>
            <a:chOff x="5759350" y="388625"/>
            <a:chExt cx="1024450" cy="5088250"/>
          </a:xfrm>
        </p:grpSpPr>
        <p:sp>
          <p:nvSpPr>
            <p:cNvPr id="2248" name="Google Shape;2248;p7"/>
            <p:cNvSpPr/>
            <p:nvPr/>
          </p:nvSpPr>
          <p:spPr>
            <a:xfrm>
              <a:off x="57593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49" name="Google Shape;2249;p7"/>
            <p:cNvSpPr/>
            <p:nvPr/>
          </p:nvSpPr>
          <p:spPr>
            <a:xfrm>
              <a:off x="57593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50" name="Google Shape;2250;p7"/>
            <p:cNvSpPr/>
            <p:nvPr/>
          </p:nvSpPr>
          <p:spPr>
            <a:xfrm>
              <a:off x="57593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51" name="Google Shape;2251;p7"/>
            <p:cNvSpPr/>
            <p:nvPr/>
          </p:nvSpPr>
          <p:spPr>
            <a:xfrm>
              <a:off x="57593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52" name="Google Shape;2252;p7"/>
            <p:cNvSpPr/>
            <p:nvPr/>
          </p:nvSpPr>
          <p:spPr>
            <a:xfrm>
              <a:off x="57593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53" name="Google Shape;2253;p7"/>
            <p:cNvSpPr/>
            <p:nvPr/>
          </p:nvSpPr>
          <p:spPr>
            <a:xfrm>
              <a:off x="57593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54" name="Google Shape;2254;p7"/>
            <p:cNvSpPr/>
            <p:nvPr/>
          </p:nvSpPr>
          <p:spPr>
            <a:xfrm>
              <a:off x="57593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55" name="Google Shape;2255;p7"/>
            <p:cNvSpPr/>
            <p:nvPr/>
          </p:nvSpPr>
          <p:spPr>
            <a:xfrm>
              <a:off x="59098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56" name="Google Shape;2256;p7"/>
            <p:cNvSpPr/>
            <p:nvPr/>
          </p:nvSpPr>
          <p:spPr>
            <a:xfrm>
              <a:off x="59098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57" name="Google Shape;2257;p7"/>
            <p:cNvSpPr/>
            <p:nvPr/>
          </p:nvSpPr>
          <p:spPr>
            <a:xfrm>
              <a:off x="59098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58" name="Google Shape;2258;p7"/>
            <p:cNvSpPr/>
            <p:nvPr/>
          </p:nvSpPr>
          <p:spPr>
            <a:xfrm>
              <a:off x="59098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59" name="Google Shape;2259;p7"/>
            <p:cNvSpPr/>
            <p:nvPr/>
          </p:nvSpPr>
          <p:spPr>
            <a:xfrm>
              <a:off x="59098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60" name="Google Shape;2260;p7"/>
            <p:cNvSpPr/>
            <p:nvPr/>
          </p:nvSpPr>
          <p:spPr>
            <a:xfrm>
              <a:off x="59098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61" name="Google Shape;2261;p7"/>
            <p:cNvSpPr/>
            <p:nvPr/>
          </p:nvSpPr>
          <p:spPr>
            <a:xfrm>
              <a:off x="59098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62" name="Google Shape;2262;p7"/>
            <p:cNvSpPr/>
            <p:nvPr/>
          </p:nvSpPr>
          <p:spPr>
            <a:xfrm>
              <a:off x="59098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63" name="Google Shape;2263;p7"/>
            <p:cNvSpPr/>
            <p:nvPr/>
          </p:nvSpPr>
          <p:spPr>
            <a:xfrm>
              <a:off x="59098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64" name="Google Shape;2264;p7"/>
            <p:cNvSpPr/>
            <p:nvPr/>
          </p:nvSpPr>
          <p:spPr>
            <a:xfrm>
              <a:off x="59098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65" name="Google Shape;2265;p7"/>
            <p:cNvSpPr/>
            <p:nvPr/>
          </p:nvSpPr>
          <p:spPr>
            <a:xfrm>
              <a:off x="59098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66" name="Google Shape;2266;p7"/>
            <p:cNvSpPr/>
            <p:nvPr/>
          </p:nvSpPr>
          <p:spPr>
            <a:xfrm>
              <a:off x="59098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67" name="Google Shape;2267;p7"/>
            <p:cNvSpPr/>
            <p:nvPr/>
          </p:nvSpPr>
          <p:spPr>
            <a:xfrm>
              <a:off x="59098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68" name="Google Shape;2268;p7"/>
            <p:cNvSpPr/>
            <p:nvPr/>
          </p:nvSpPr>
          <p:spPr>
            <a:xfrm>
              <a:off x="59098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69" name="Google Shape;2269;p7"/>
            <p:cNvSpPr/>
            <p:nvPr/>
          </p:nvSpPr>
          <p:spPr>
            <a:xfrm>
              <a:off x="59098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70" name="Google Shape;2270;p7"/>
            <p:cNvSpPr/>
            <p:nvPr/>
          </p:nvSpPr>
          <p:spPr>
            <a:xfrm>
              <a:off x="59098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71" name="Google Shape;2271;p7"/>
            <p:cNvSpPr/>
            <p:nvPr/>
          </p:nvSpPr>
          <p:spPr>
            <a:xfrm>
              <a:off x="59098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72" name="Google Shape;2272;p7"/>
            <p:cNvSpPr/>
            <p:nvPr/>
          </p:nvSpPr>
          <p:spPr>
            <a:xfrm>
              <a:off x="59098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73" name="Google Shape;2273;p7"/>
            <p:cNvSpPr/>
            <p:nvPr/>
          </p:nvSpPr>
          <p:spPr>
            <a:xfrm>
              <a:off x="59098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74" name="Google Shape;2274;p7"/>
            <p:cNvSpPr/>
            <p:nvPr/>
          </p:nvSpPr>
          <p:spPr>
            <a:xfrm>
              <a:off x="60603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75" name="Google Shape;2275;p7"/>
            <p:cNvSpPr/>
            <p:nvPr/>
          </p:nvSpPr>
          <p:spPr>
            <a:xfrm>
              <a:off x="60603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76" name="Google Shape;2276;p7"/>
            <p:cNvSpPr/>
            <p:nvPr/>
          </p:nvSpPr>
          <p:spPr>
            <a:xfrm>
              <a:off x="60603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77" name="Google Shape;2277;p7"/>
            <p:cNvSpPr/>
            <p:nvPr/>
          </p:nvSpPr>
          <p:spPr>
            <a:xfrm>
              <a:off x="60603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78" name="Google Shape;2278;p7"/>
            <p:cNvSpPr/>
            <p:nvPr/>
          </p:nvSpPr>
          <p:spPr>
            <a:xfrm>
              <a:off x="606037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79" name="Google Shape;2279;p7"/>
            <p:cNvSpPr/>
            <p:nvPr/>
          </p:nvSpPr>
          <p:spPr>
            <a:xfrm>
              <a:off x="60603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80" name="Google Shape;2280;p7"/>
            <p:cNvSpPr/>
            <p:nvPr/>
          </p:nvSpPr>
          <p:spPr>
            <a:xfrm>
              <a:off x="606037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81" name="Google Shape;2281;p7"/>
            <p:cNvSpPr/>
            <p:nvPr/>
          </p:nvSpPr>
          <p:spPr>
            <a:xfrm>
              <a:off x="60603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82" name="Google Shape;2282;p7"/>
            <p:cNvSpPr/>
            <p:nvPr/>
          </p:nvSpPr>
          <p:spPr>
            <a:xfrm>
              <a:off x="60603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83" name="Google Shape;2283;p7"/>
            <p:cNvSpPr/>
            <p:nvPr/>
          </p:nvSpPr>
          <p:spPr>
            <a:xfrm>
              <a:off x="60603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84" name="Google Shape;2284;p7"/>
            <p:cNvSpPr/>
            <p:nvPr/>
          </p:nvSpPr>
          <p:spPr>
            <a:xfrm>
              <a:off x="60603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85" name="Google Shape;2285;p7"/>
            <p:cNvSpPr/>
            <p:nvPr/>
          </p:nvSpPr>
          <p:spPr>
            <a:xfrm>
              <a:off x="60603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86" name="Google Shape;2286;p7"/>
            <p:cNvSpPr/>
            <p:nvPr/>
          </p:nvSpPr>
          <p:spPr>
            <a:xfrm>
              <a:off x="606037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87" name="Google Shape;2287;p7"/>
            <p:cNvSpPr/>
            <p:nvPr/>
          </p:nvSpPr>
          <p:spPr>
            <a:xfrm>
              <a:off x="60603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88" name="Google Shape;2288;p7"/>
            <p:cNvSpPr/>
            <p:nvPr/>
          </p:nvSpPr>
          <p:spPr>
            <a:xfrm>
              <a:off x="60603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89" name="Google Shape;2289;p7"/>
            <p:cNvSpPr/>
            <p:nvPr/>
          </p:nvSpPr>
          <p:spPr>
            <a:xfrm>
              <a:off x="60603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90" name="Google Shape;2290;p7"/>
            <p:cNvSpPr/>
            <p:nvPr/>
          </p:nvSpPr>
          <p:spPr>
            <a:xfrm>
              <a:off x="60603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91" name="Google Shape;2291;p7"/>
            <p:cNvSpPr/>
            <p:nvPr/>
          </p:nvSpPr>
          <p:spPr>
            <a:xfrm>
              <a:off x="60603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92" name="Google Shape;2292;p7"/>
            <p:cNvSpPr/>
            <p:nvPr/>
          </p:nvSpPr>
          <p:spPr>
            <a:xfrm>
              <a:off x="60603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93" name="Google Shape;2293;p7"/>
            <p:cNvSpPr/>
            <p:nvPr/>
          </p:nvSpPr>
          <p:spPr>
            <a:xfrm>
              <a:off x="60603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94" name="Google Shape;2294;p7"/>
            <p:cNvSpPr/>
            <p:nvPr/>
          </p:nvSpPr>
          <p:spPr>
            <a:xfrm>
              <a:off x="60603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95" name="Google Shape;2295;p7"/>
            <p:cNvSpPr/>
            <p:nvPr/>
          </p:nvSpPr>
          <p:spPr>
            <a:xfrm>
              <a:off x="60603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96" name="Google Shape;2296;p7"/>
            <p:cNvSpPr/>
            <p:nvPr/>
          </p:nvSpPr>
          <p:spPr>
            <a:xfrm>
              <a:off x="60603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97" name="Google Shape;2297;p7"/>
            <p:cNvSpPr/>
            <p:nvPr/>
          </p:nvSpPr>
          <p:spPr>
            <a:xfrm>
              <a:off x="60603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98" name="Google Shape;2298;p7"/>
            <p:cNvSpPr/>
            <p:nvPr/>
          </p:nvSpPr>
          <p:spPr>
            <a:xfrm>
              <a:off x="60603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299" name="Google Shape;2299;p7"/>
            <p:cNvSpPr/>
            <p:nvPr/>
          </p:nvSpPr>
          <p:spPr>
            <a:xfrm>
              <a:off x="606037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00" name="Google Shape;2300;p7"/>
            <p:cNvSpPr/>
            <p:nvPr/>
          </p:nvSpPr>
          <p:spPr>
            <a:xfrm>
              <a:off x="62108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01" name="Google Shape;2301;p7"/>
            <p:cNvSpPr/>
            <p:nvPr/>
          </p:nvSpPr>
          <p:spPr>
            <a:xfrm>
              <a:off x="62108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02" name="Google Shape;2302;p7"/>
            <p:cNvSpPr/>
            <p:nvPr/>
          </p:nvSpPr>
          <p:spPr>
            <a:xfrm>
              <a:off x="62108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03" name="Google Shape;2303;p7"/>
            <p:cNvSpPr/>
            <p:nvPr/>
          </p:nvSpPr>
          <p:spPr>
            <a:xfrm>
              <a:off x="62108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04" name="Google Shape;2304;p7"/>
            <p:cNvSpPr/>
            <p:nvPr/>
          </p:nvSpPr>
          <p:spPr>
            <a:xfrm>
              <a:off x="62108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05" name="Google Shape;2305;p7"/>
            <p:cNvSpPr/>
            <p:nvPr/>
          </p:nvSpPr>
          <p:spPr>
            <a:xfrm>
              <a:off x="62108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06" name="Google Shape;2306;p7"/>
            <p:cNvSpPr/>
            <p:nvPr/>
          </p:nvSpPr>
          <p:spPr>
            <a:xfrm>
              <a:off x="62108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07" name="Google Shape;2307;p7"/>
            <p:cNvSpPr/>
            <p:nvPr/>
          </p:nvSpPr>
          <p:spPr>
            <a:xfrm>
              <a:off x="62108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08" name="Google Shape;2308;p7"/>
            <p:cNvSpPr/>
            <p:nvPr/>
          </p:nvSpPr>
          <p:spPr>
            <a:xfrm>
              <a:off x="62108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09" name="Google Shape;2309;p7"/>
            <p:cNvSpPr/>
            <p:nvPr/>
          </p:nvSpPr>
          <p:spPr>
            <a:xfrm>
              <a:off x="62108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10" name="Google Shape;2310;p7"/>
            <p:cNvSpPr/>
            <p:nvPr/>
          </p:nvSpPr>
          <p:spPr>
            <a:xfrm>
              <a:off x="62108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11" name="Google Shape;2311;p7"/>
            <p:cNvSpPr/>
            <p:nvPr/>
          </p:nvSpPr>
          <p:spPr>
            <a:xfrm>
              <a:off x="62108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12" name="Google Shape;2312;p7"/>
            <p:cNvSpPr/>
            <p:nvPr/>
          </p:nvSpPr>
          <p:spPr>
            <a:xfrm>
              <a:off x="62108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13" name="Google Shape;2313;p7"/>
            <p:cNvSpPr/>
            <p:nvPr/>
          </p:nvSpPr>
          <p:spPr>
            <a:xfrm>
              <a:off x="62108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14" name="Google Shape;2314;p7"/>
            <p:cNvSpPr/>
            <p:nvPr/>
          </p:nvSpPr>
          <p:spPr>
            <a:xfrm>
              <a:off x="62108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15" name="Google Shape;2315;p7"/>
            <p:cNvSpPr/>
            <p:nvPr/>
          </p:nvSpPr>
          <p:spPr>
            <a:xfrm>
              <a:off x="62108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16" name="Google Shape;2316;p7"/>
            <p:cNvSpPr/>
            <p:nvPr/>
          </p:nvSpPr>
          <p:spPr>
            <a:xfrm>
              <a:off x="62108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17" name="Google Shape;2317;p7"/>
            <p:cNvSpPr/>
            <p:nvPr/>
          </p:nvSpPr>
          <p:spPr>
            <a:xfrm>
              <a:off x="62108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18" name="Google Shape;2318;p7"/>
            <p:cNvSpPr/>
            <p:nvPr/>
          </p:nvSpPr>
          <p:spPr>
            <a:xfrm>
              <a:off x="62108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19" name="Google Shape;2319;p7"/>
            <p:cNvSpPr/>
            <p:nvPr/>
          </p:nvSpPr>
          <p:spPr>
            <a:xfrm>
              <a:off x="62108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20" name="Google Shape;2320;p7"/>
            <p:cNvSpPr/>
            <p:nvPr/>
          </p:nvSpPr>
          <p:spPr>
            <a:xfrm>
              <a:off x="636137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21" name="Google Shape;2321;p7"/>
            <p:cNvSpPr/>
            <p:nvPr/>
          </p:nvSpPr>
          <p:spPr>
            <a:xfrm>
              <a:off x="636137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22" name="Google Shape;2322;p7"/>
            <p:cNvSpPr/>
            <p:nvPr/>
          </p:nvSpPr>
          <p:spPr>
            <a:xfrm>
              <a:off x="636137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23" name="Google Shape;2323;p7"/>
            <p:cNvSpPr/>
            <p:nvPr/>
          </p:nvSpPr>
          <p:spPr>
            <a:xfrm>
              <a:off x="636137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24" name="Google Shape;2324;p7"/>
            <p:cNvSpPr/>
            <p:nvPr/>
          </p:nvSpPr>
          <p:spPr>
            <a:xfrm>
              <a:off x="636137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25" name="Google Shape;2325;p7"/>
            <p:cNvSpPr/>
            <p:nvPr/>
          </p:nvSpPr>
          <p:spPr>
            <a:xfrm>
              <a:off x="636137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26" name="Google Shape;2326;p7"/>
            <p:cNvSpPr/>
            <p:nvPr/>
          </p:nvSpPr>
          <p:spPr>
            <a:xfrm>
              <a:off x="636137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27" name="Google Shape;2327;p7"/>
            <p:cNvSpPr/>
            <p:nvPr/>
          </p:nvSpPr>
          <p:spPr>
            <a:xfrm>
              <a:off x="636137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28" name="Google Shape;2328;p7"/>
            <p:cNvSpPr/>
            <p:nvPr/>
          </p:nvSpPr>
          <p:spPr>
            <a:xfrm>
              <a:off x="636137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29" name="Google Shape;2329;p7"/>
            <p:cNvSpPr/>
            <p:nvPr/>
          </p:nvSpPr>
          <p:spPr>
            <a:xfrm>
              <a:off x="636137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30" name="Google Shape;2330;p7"/>
            <p:cNvSpPr/>
            <p:nvPr/>
          </p:nvSpPr>
          <p:spPr>
            <a:xfrm>
              <a:off x="636137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31" name="Google Shape;2331;p7"/>
            <p:cNvSpPr/>
            <p:nvPr/>
          </p:nvSpPr>
          <p:spPr>
            <a:xfrm>
              <a:off x="636137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32" name="Google Shape;2332;p7"/>
            <p:cNvSpPr/>
            <p:nvPr/>
          </p:nvSpPr>
          <p:spPr>
            <a:xfrm>
              <a:off x="636137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33" name="Google Shape;2333;p7"/>
            <p:cNvSpPr/>
            <p:nvPr/>
          </p:nvSpPr>
          <p:spPr>
            <a:xfrm>
              <a:off x="636137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34" name="Google Shape;2334;p7"/>
            <p:cNvSpPr/>
            <p:nvPr/>
          </p:nvSpPr>
          <p:spPr>
            <a:xfrm>
              <a:off x="636137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35" name="Google Shape;2335;p7"/>
            <p:cNvSpPr/>
            <p:nvPr/>
          </p:nvSpPr>
          <p:spPr>
            <a:xfrm>
              <a:off x="636137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36" name="Google Shape;2336;p7"/>
            <p:cNvSpPr/>
            <p:nvPr/>
          </p:nvSpPr>
          <p:spPr>
            <a:xfrm>
              <a:off x="636137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37" name="Google Shape;2337;p7"/>
            <p:cNvSpPr/>
            <p:nvPr/>
          </p:nvSpPr>
          <p:spPr>
            <a:xfrm>
              <a:off x="636137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38" name="Google Shape;2338;p7"/>
            <p:cNvSpPr/>
            <p:nvPr/>
          </p:nvSpPr>
          <p:spPr>
            <a:xfrm>
              <a:off x="65119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39" name="Google Shape;2339;p7"/>
            <p:cNvSpPr/>
            <p:nvPr/>
          </p:nvSpPr>
          <p:spPr>
            <a:xfrm>
              <a:off x="65119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40" name="Google Shape;2340;p7"/>
            <p:cNvSpPr/>
            <p:nvPr/>
          </p:nvSpPr>
          <p:spPr>
            <a:xfrm>
              <a:off x="65119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41" name="Google Shape;2341;p7"/>
            <p:cNvSpPr/>
            <p:nvPr/>
          </p:nvSpPr>
          <p:spPr>
            <a:xfrm>
              <a:off x="65119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42" name="Google Shape;2342;p7"/>
            <p:cNvSpPr/>
            <p:nvPr/>
          </p:nvSpPr>
          <p:spPr>
            <a:xfrm>
              <a:off x="65119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43" name="Google Shape;2343;p7"/>
            <p:cNvSpPr/>
            <p:nvPr/>
          </p:nvSpPr>
          <p:spPr>
            <a:xfrm>
              <a:off x="65119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44" name="Google Shape;2344;p7"/>
            <p:cNvSpPr/>
            <p:nvPr/>
          </p:nvSpPr>
          <p:spPr>
            <a:xfrm>
              <a:off x="65119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45" name="Google Shape;2345;p7"/>
            <p:cNvSpPr/>
            <p:nvPr/>
          </p:nvSpPr>
          <p:spPr>
            <a:xfrm>
              <a:off x="65119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46" name="Google Shape;2346;p7"/>
            <p:cNvSpPr/>
            <p:nvPr/>
          </p:nvSpPr>
          <p:spPr>
            <a:xfrm>
              <a:off x="66624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47" name="Google Shape;2347;p7"/>
            <p:cNvSpPr/>
            <p:nvPr/>
          </p:nvSpPr>
          <p:spPr>
            <a:xfrm>
              <a:off x="66624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48" name="Google Shape;2348;p7"/>
            <p:cNvSpPr/>
            <p:nvPr/>
          </p:nvSpPr>
          <p:spPr>
            <a:xfrm>
              <a:off x="66624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pSp>
        <p:nvGrpSpPr>
          <p:cNvPr id="2349" name="Google Shape;2349;p7"/>
          <p:cNvGrpSpPr/>
          <p:nvPr/>
        </p:nvGrpSpPr>
        <p:grpSpPr>
          <a:xfrm rot="10800000">
            <a:off x="7682452" y="38276"/>
            <a:ext cx="1140783" cy="6781736"/>
            <a:chOff x="5608825" y="238125"/>
            <a:chExt cx="1174975" cy="5238750"/>
          </a:xfrm>
        </p:grpSpPr>
        <p:sp>
          <p:nvSpPr>
            <p:cNvPr id="2350" name="Google Shape;2350;p7"/>
            <p:cNvSpPr/>
            <p:nvPr/>
          </p:nvSpPr>
          <p:spPr>
            <a:xfrm>
              <a:off x="56088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51" name="Google Shape;2351;p7"/>
            <p:cNvSpPr/>
            <p:nvPr/>
          </p:nvSpPr>
          <p:spPr>
            <a:xfrm>
              <a:off x="56088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52" name="Google Shape;2352;p7"/>
            <p:cNvSpPr/>
            <p:nvPr/>
          </p:nvSpPr>
          <p:spPr>
            <a:xfrm>
              <a:off x="56088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53" name="Google Shape;2353;p7"/>
            <p:cNvSpPr/>
            <p:nvPr/>
          </p:nvSpPr>
          <p:spPr>
            <a:xfrm>
              <a:off x="56088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54" name="Google Shape;2354;p7"/>
            <p:cNvSpPr/>
            <p:nvPr/>
          </p:nvSpPr>
          <p:spPr>
            <a:xfrm>
              <a:off x="57593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55" name="Google Shape;2355;p7"/>
            <p:cNvSpPr/>
            <p:nvPr/>
          </p:nvSpPr>
          <p:spPr>
            <a:xfrm>
              <a:off x="57593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56" name="Google Shape;2356;p7"/>
            <p:cNvSpPr/>
            <p:nvPr/>
          </p:nvSpPr>
          <p:spPr>
            <a:xfrm>
              <a:off x="57593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57" name="Google Shape;2357;p7"/>
            <p:cNvSpPr/>
            <p:nvPr/>
          </p:nvSpPr>
          <p:spPr>
            <a:xfrm>
              <a:off x="57593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58" name="Google Shape;2358;p7"/>
            <p:cNvSpPr/>
            <p:nvPr/>
          </p:nvSpPr>
          <p:spPr>
            <a:xfrm>
              <a:off x="57593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59" name="Google Shape;2359;p7"/>
            <p:cNvSpPr/>
            <p:nvPr/>
          </p:nvSpPr>
          <p:spPr>
            <a:xfrm>
              <a:off x="57593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60" name="Google Shape;2360;p7"/>
            <p:cNvSpPr/>
            <p:nvPr/>
          </p:nvSpPr>
          <p:spPr>
            <a:xfrm>
              <a:off x="57593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61" name="Google Shape;2361;p7"/>
            <p:cNvSpPr/>
            <p:nvPr/>
          </p:nvSpPr>
          <p:spPr>
            <a:xfrm>
              <a:off x="57593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62" name="Google Shape;2362;p7"/>
            <p:cNvSpPr/>
            <p:nvPr/>
          </p:nvSpPr>
          <p:spPr>
            <a:xfrm>
              <a:off x="57593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63" name="Google Shape;2363;p7"/>
            <p:cNvSpPr/>
            <p:nvPr/>
          </p:nvSpPr>
          <p:spPr>
            <a:xfrm>
              <a:off x="57593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64" name="Google Shape;2364;p7"/>
            <p:cNvSpPr/>
            <p:nvPr/>
          </p:nvSpPr>
          <p:spPr>
            <a:xfrm>
              <a:off x="57593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65" name="Google Shape;2365;p7"/>
            <p:cNvSpPr/>
            <p:nvPr/>
          </p:nvSpPr>
          <p:spPr>
            <a:xfrm>
              <a:off x="57593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66" name="Google Shape;2366;p7"/>
            <p:cNvSpPr/>
            <p:nvPr/>
          </p:nvSpPr>
          <p:spPr>
            <a:xfrm>
              <a:off x="57593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67" name="Google Shape;2367;p7"/>
            <p:cNvSpPr/>
            <p:nvPr/>
          </p:nvSpPr>
          <p:spPr>
            <a:xfrm>
              <a:off x="57593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68" name="Google Shape;2368;p7"/>
            <p:cNvSpPr/>
            <p:nvPr/>
          </p:nvSpPr>
          <p:spPr>
            <a:xfrm>
              <a:off x="57593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69" name="Google Shape;2369;p7"/>
            <p:cNvSpPr/>
            <p:nvPr/>
          </p:nvSpPr>
          <p:spPr>
            <a:xfrm>
              <a:off x="57593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70" name="Google Shape;2370;p7"/>
            <p:cNvSpPr/>
            <p:nvPr/>
          </p:nvSpPr>
          <p:spPr>
            <a:xfrm>
              <a:off x="57593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71" name="Google Shape;2371;p7"/>
            <p:cNvSpPr/>
            <p:nvPr/>
          </p:nvSpPr>
          <p:spPr>
            <a:xfrm>
              <a:off x="59098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72" name="Google Shape;2372;p7"/>
            <p:cNvSpPr/>
            <p:nvPr/>
          </p:nvSpPr>
          <p:spPr>
            <a:xfrm>
              <a:off x="59098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73" name="Google Shape;2373;p7"/>
            <p:cNvSpPr/>
            <p:nvPr/>
          </p:nvSpPr>
          <p:spPr>
            <a:xfrm>
              <a:off x="59098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74" name="Google Shape;2374;p7"/>
            <p:cNvSpPr/>
            <p:nvPr/>
          </p:nvSpPr>
          <p:spPr>
            <a:xfrm>
              <a:off x="59098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75" name="Google Shape;2375;p7"/>
            <p:cNvSpPr/>
            <p:nvPr/>
          </p:nvSpPr>
          <p:spPr>
            <a:xfrm>
              <a:off x="59098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76" name="Google Shape;2376;p7"/>
            <p:cNvSpPr/>
            <p:nvPr/>
          </p:nvSpPr>
          <p:spPr>
            <a:xfrm>
              <a:off x="59098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77" name="Google Shape;2377;p7"/>
            <p:cNvSpPr/>
            <p:nvPr/>
          </p:nvSpPr>
          <p:spPr>
            <a:xfrm>
              <a:off x="59098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78" name="Google Shape;2378;p7"/>
            <p:cNvSpPr/>
            <p:nvPr/>
          </p:nvSpPr>
          <p:spPr>
            <a:xfrm>
              <a:off x="59098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79" name="Google Shape;2379;p7"/>
            <p:cNvSpPr/>
            <p:nvPr/>
          </p:nvSpPr>
          <p:spPr>
            <a:xfrm>
              <a:off x="59098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80" name="Google Shape;2380;p7"/>
            <p:cNvSpPr/>
            <p:nvPr/>
          </p:nvSpPr>
          <p:spPr>
            <a:xfrm>
              <a:off x="59098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81" name="Google Shape;2381;p7"/>
            <p:cNvSpPr/>
            <p:nvPr/>
          </p:nvSpPr>
          <p:spPr>
            <a:xfrm>
              <a:off x="59098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82" name="Google Shape;2382;p7"/>
            <p:cNvSpPr/>
            <p:nvPr/>
          </p:nvSpPr>
          <p:spPr>
            <a:xfrm>
              <a:off x="59098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83" name="Google Shape;2383;p7"/>
            <p:cNvSpPr/>
            <p:nvPr/>
          </p:nvSpPr>
          <p:spPr>
            <a:xfrm>
              <a:off x="59098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84" name="Google Shape;2384;p7"/>
            <p:cNvSpPr/>
            <p:nvPr/>
          </p:nvSpPr>
          <p:spPr>
            <a:xfrm>
              <a:off x="60603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85" name="Google Shape;2385;p7"/>
            <p:cNvSpPr/>
            <p:nvPr/>
          </p:nvSpPr>
          <p:spPr>
            <a:xfrm>
              <a:off x="606037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86" name="Google Shape;2386;p7"/>
            <p:cNvSpPr/>
            <p:nvPr/>
          </p:nvSpPr>
          <p:spPr>
            <a:xfrm>
              <a:off x="606037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87" name="Google Shape;2387;p7"/>
            <p:cNvSpPr/>
            <p:nvPr/>
          </p:nvSpPr>
          <p:spPr>
            <a:xfrm>
              <a:off x="60603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88" name="Google Shape;2388;p7"/>
            <p:cNvSpPr/>
            <p:nvPr/>
          </p:nvSpPr>
          <p:spPr>
            <a:xfrm>
              <a:off x="60603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89" name="Google Shape;2389;p7"/>
            <p:cNvSpPr/>
            <p:nvPr/>
          </p:nvSpPr>
          <p:spPr>
            <a:xfrm>
              <a:off x="60603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90" name="Google Shape;2390;p7"/>
            <p:cNvSpPr/>
            <p:nvPr/>
          </p:nvSpPr>
          <p:spPr>
            <a:xfrm>
              <a:off x="60603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91" name="Google Shape;2391;p7"/>
            <p:cNvSpPr/>
            <p:nvPr/>
          </p:nvSpPr>
          <p:spPr>
            <a:xfrm>
              <a:off x="60603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92" name="Google Shape;2392;p7"/>
            <p:cNvSpPr/>
            <p:nvPr/>
          </p:nvSpPr>
          <p:spPr>
            <a:xfrm>
              <a:off x="62108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93" name="Google Shape;2393;p7"/>
            <p:cNvSpPr/>
            <p:nvPr/>
          </p:nvSpPr>
          <p:spPr>
            <a:xfrm>
              <a:off x="62108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94" name="Google Shape;2394;p7"/>
            <p:cNvSpPr/>
            <p:nvPr/>
          </p:nvSpPr>
          <p:spPr>
            <a:xfrm>
              <a:off x="62108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95" name="Google Shape;2395;p7"/>
            <p:cNvSpPr/>
            <p:nvPr/>
          </p:nvSpPr>
          <p:spPr>
            <a:xfrm>
              <a:off x="62108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96" name="Google Shape;2396;p7"/>
            <p:cNvSpPr/>
            <p:nvPr/>
          </p:nvSpPr>
          <p:spPr>
            <a:xfrm>
              <a:off x="62108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97" name="Google Shape;2397;p7"/>
            <p:cNvSpPr/>
            <p:nvPr/>
          </p:nvSpPr>
          <p:spPr>
            <a:xfrm>
              <a:off x="636137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98" name="Google Shape;2398;p7"/>
            <p:cNvSpPr/>
            <p:nvPr/>
          </p:nvSpPr>
          <p:spPr>
            <a:xfrm>
              <a:off x="636137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399" name="Google Shape;2399;p7"/>
            <p:cNvSpPr/>
            <p:nvPr/>
          </p:nvSpPr>
          <p:spPr>
            <a:xfrm>
              <a:off x="66624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</p:spTree>
    <p:extLst>
      <p:ext uri="{BB962C8B-B14F-4D97-AF65-F5344CB8AC3E}">
        <p14:creationId xmlns:p14="http://schemas.microsoft.com/office/powerpoint/2010/main" val="415808236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only" type="titleOnly">
  <p:cSld name="Title only">
    <p:spTree>
      <p:nvGrpSpPr>
        <p:cNvPr id="1" name="Shape 2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1" name="Google Shape;2401;p8"/>
          <p:cNvSpPr txBox="1">
            <a:spLocks noGrp="1"/>
          </p:cNvSpPr>
          <p:nvPr>
            <p:ph type="title"/>
          </p:nvPr>
        </p:nvSpPr>
        <p:spPr>
          <a:xfrm>
            <a:off x="718300" y="985833"/>
            <a:ext cx="6761100" cy="114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402" name="Google Shape;2402;p8"/>
          <p:cNvSpPr txBox="1">
            <a:spLocks noGrp="1"/>
          </p:cNvSpPr>
          <p:nvPr>
            <p:ph type="sldNum" idx="12"/>
          </p:nvPr>
        </p:nvSpPr>
        <p:spPr>
          <a:xfrm>
            <a:off x="91531" y="6293601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grpSp>
        <p:nvGrpSpPr>
          <p:cNvPr id="2403" name="Google Shape;2403;p8"/>
          <p:cNvGrpSpPr/>
          <p:nvPr/>
        </p:nvGrpSpPr>
        <p:grpSpPr>
          <a:xfrm rot="10800000">
            <a:off x="8851487" y="38276"/>
            <a:ext cx="264012" cy="6781736"/>
            <a:chOff x="5307800" y="238125"/>
            <a:chExt cx="271925" cy="5238750"/>
          </a:xfrm>
        </p:grpSpPr>
        <p:sp>
          <p:nvSpPr>
            <p:cNvPr id="2404" name="Google Shape;2404;p8"/>
            <p:cNvSpPr/>
            <p:nvPr/>
          </p:nvSpPr>
          <p:spPr>
            <a:xfrm>
              <a:off x="530780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05" name="Google Shape;2405;p8"/>
            <p:cNvSpPr/>
            <p:nvPr/>
          </p:nvSpPr>
          <p:spPr>
            <a:xfrm>
              <a:off x="530780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06" name="Google Shape;2406;p8"/>
            <p:cNvSpPr/>
            <p:nvPr/>
          </p:nvSpPr>
          <p:spPr>
            <a:xfrm>
              <a:off x="530780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07" name="Google Shape;2407;p8"/>
            <p:cNvSpPr/>
            <p:nvPr/>
          </p:nvSpPr>
          <p:spPr>
            <a:xfrm>
              <a:off x="530780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08" name="Google Shape;2408;p8"/>
            <p:cNvSpPr/>
            <p:nvPr/>
          </p:nvSpPr>
          <p:spPr>
            <a:xfrm>
              <a:off x="530780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09" name="Google Shape;2409;p8"/>
            <p:cNvSpPr/>
            <p:nvPr/>
          </p:nvSpPr>
          <p:spPr>
            <a:xfrm>
              <a:off x="530780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10" name="Google Shape;2410;p8"/>
            <p:cNvSpPr/>
            <p:nvPr/>
          </p:nvSpPr>
          <p:spPr>
            <a:xfrm>
              <a:off x="530780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11" name="Google Shape;2411;p8"/>
            <p:cNvSpPr/>
            <p:nvPr/>
          </p:nvSpPr>
          <p:spPr>
            <a:xfrm>
              <a:off x="530780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12" name="Google Shape;2412;p8"/>
            <p:cNvSpPr/>
            <p:nvPr/>
          </p:nvSpPr>
          <p:spPr>
            <a:xfrm>
              <a:off x="530780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13" name="Google Shape;2413;p8"/>
            <p:cNvSpPr/>
            <p:nvPr/>
          </p:nvSpPr>
          <p:spPr>
            <a:xfrm>
              <a:off x="530780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14" name="Google Shape;2414;p8"/>
            <p:cNvSpPr/>
            <p:nvPr/>
          </p:nvSpPr>
          <p:spPr>
            <a:xfrm>
              <a:off x="530780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15" name="Google Shape;2415;p8"/>
            <p:cNvSpPr/>
            <p:nvPr/>
          </p:nvSpPr>
          <p:spPr>
            <a:xfrm>
              <a:off x="530780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16" name="Google Shape;2416;p8"/>
            <p:cNvSpPr/>
            <p:nvPr/>
          </p:nvSpPr>
          <p:spPr>
            <a:xfrm>
              <a:off x="530780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17" name="Google Shape;2417;p8"/>
            <p:cNvSpPr/>
            <p:nvPr/>
          </p:nvSpPr>
          <p:spPr>
            <a:xfrm>
              <a:off x="530780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18" name="Google Shape;2418;p8"/>
            <p:cNvSpPr/>
            <p:nvPr/>
          </p:nvSpPr>
          <p:spPr>
            <a:xfrm>
              <a:off x="530780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19" name="Google Shape;2419;p8"/>
            <p:cNvSpPr/>
            <p:nvPr/>
          </p:nvSpPr>
          <p:spPr>
            <a:xfrm>
              <a:off x="530780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20" name="Google Shape;2420;p8"/>
            <p:cNvSpPr/>
            <p:nvPr/>
          </p:nvSpPr>
          <p:spPr>
            <a:xfrm>
              <a:off x="530780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21" name="Google Shape;2421;p8"/>
            <p:cNvSpPr/>
            <p:nvPr/>
          </p:nvSpPr>
          <p:spPr>
            <a:xfrm>
              <a:off x="530780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22" name="Google Shape;2422;p8"/>
            <p:cNvSpPr/>
            <p:nvPr/>
          </p:nvSpPr>
          <p:spPr>
            <a:xfrm>
              <a:off x="530780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23" name="Google Shape;2423;p8"/>
            <p:cNvSpPr/>
            <p:nvPr/>
          </p:nvSpPr>
          <p:spPr>
            <a:xfrm>
              <a:off x="530780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24" name="Google Shape;2424;p8"/>
            <p:cNvSpPr/>
            <p:nvPr/>
          </p:nvSpPr>
          <p:spPr>
            <a:xfrm>
              <a:off x="530780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25" name="Google Shape;2425;p8"/>
            <p:cNvSpPr/>
            <p:nvPr/>
          </p:nvSpPr>
          <p:spPr>
            <a:xfrm>
              <a:off x="530780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26" name="Google Shape;2426;p8"/>
            <p:cNvSpPr/>
            <p:nvPr/>
          </p:nvSpPr>
          <p:spPr>
            <a:xfrm>
              <a:off x="530780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27" name="Google Shape;2427;p8"/>
            <p:cNvSpPr/>
            <p:nvPr/>
          </p:nvSpPr>
          <p:spPr>
            <a:xfrm>
              <a:off x="530780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28" name="Google Shape;2428;p8"/>
            <p:cNvSpPr/>
            <p:nvPr/>
          </p:nvSpPr>
          <p:spPr>
            <a:xfrm>
              <a:off x="530780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29" name="Google Shape;2429;p8"/>
            <p:cNvSpPr/>
            <p:nvPr/>
          </p:nvSpPr>
          <p:spPr>
            <a:xfrm>
              <a:off x="530780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30" name="Google Shape;2430;p8"/>
            <p:cNvSpPr/>
            <p:nvPr/>
          </p:nvSpPr>
          <p:spPr>
            <a:xfrm>
              <a:off x="530780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31" name="Google Shape;2431;p8"/>
            <p:cNvSpPr/>
            <p:nvPr/>
          </p:nvSpPr>
          <p:spPr>
            <a:xfrm>
              <a:off x="530780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32" name="Google Shape;2432;p8"/>
            <p:cNvSpPr/>
            <p:nvPr/>
          </p:nvSpPr>
          <p:spPr>
            <a:xfrm>
              <a:off x="530780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33" name="Google Shape;2433;p8"/>
            <p:cNvSpPr/>
            <p:nvPr/>
          </p:nvSpPr>
          <p:spPr>
            <a:xfrm>
              <a:off x="530780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34" name="Google Shape;2434;p8"/>
            <p:cNvSpPr/>
            <p:nvPr/>
          </p:nvSpPr>
          <p:spPr>
            <a:xfrm>
              <a:off x="530780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35" name="Google Shape;2435;p8"/>
            <p:cNvSpPr/>
            <p:nvPr/>
          </p:nvSpPr>
          <p:spPr>
            <a:xfrm>
              <a:off x="530780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36" name="Google Shape;2436;p8"/>
            <p:cNvSpPr/>
            <p:nvPr/>
          </p:nvSpPr>
          <p:spPr>
            <a:xfrm>
              <a:off x="530780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37" name="Google Shape;2437;p8"/>
            <p:cNvSpPr/>
            <p:nvPr/>
          </p:nvSpPr>
          <p:spPr>
            <a:xfrm>
              <a:off x="530780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38" name="Google Shape;2438;p8"/>
            <p:cNvSpPr/>
            <p:nvPr/>
          </p:nvSpPr>
          <p:spPr>
            <a:xfrm>
              <a:off x="530780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39" name="Google Shape;2439;p8"/>
            <p:cNvSpPr/>
            <p:nvPr/>
          </p:nvSpPr>
          <p:spPr>
            <a:xfrm>
              <a:off x="54583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40" name="Google Shape;2440;p8"/>
            <p:cNvSpPr/>
            <p:nvPr/>
          </p:nvSpPr>
          <p:spPr>
            <a:xfrm>
              <a:off x="54583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41" name="Google Shape;2441;p8"/>
            <p:cNvSpPr/>
            <p:nvPr/>
          </p:nvSpPr>
          <p:spPr>
            <a:xfrm>
              <a:off x="54583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42" name="Google Shape;2442;p8"/>
            <p:cNvSpPr/>
            <p:nvPr/>
          </p:nvSpPr>
          <p:spPr>
            <a:xfrm>
              <a:off x="54583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43" name="Google Shape;2443;p8"/>
            <p:cNvSpPr/>
            <p:nvPr/>
          </p:nvSpPr>
          <p:spPr>
            <a:xfrm>
              <a:off x="54583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44" name="Google Shape;2444;p8"/>
            <p:cNvSpPr/>
            <p:nvPr/>
          </p:nvSpPr>
          <p:spPr>
            <a:xfrm>
              <a:off x="54583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45" name="Google Shape;2445;p8"/>
            <p:cNvSpPr/>
            <p:nvPr/>
          </p:nvSpPr>
          <p:spPr>
            <a:xfrm>
              <a:off x="54583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46" name="Google Shape;2446;p8"/>
            <p:cNvSpPr/>
            <p:nvPr/>
          </p:nvSpPr>
          <p:spPr>
            <a:xfrm>
              <a:off x="54583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47" name="Google Shape;2447;p8"/>
            <p:cNvSpPr/>
            <p:nvPr/>
          </p:nvSpPr>
          <p:spPr>
            <a:xfrm>
              <a:off x="54583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48" name="Google Shape;2448;p8"/>
            <p:cNvSpPr/>
            <p:nvPr/>
          </p:nvSpPr>
          <p:spPr>
            <a:xfrm>
              <a:off x="54583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49" name="Google Shape;2449;p8"/>
            <p:cNvSpPr/>
            <p:nvPr/>
          </p:nvSpPr>
          <p:spPr>
            <a:xfrm>
              <a:off x="54583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50" name="Google Shape;2450;p8"/>
            <p:cNvSpPr/>
            <p:nvPr/>
          </p:nvSpPr>
          <p:spPr>
            <a:xfrm>
              <a:off x="54583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51" name="Google Shape;2451;p8"/>
            <p:cNvSpPr/>
            <p:nvPr/>
          </p:nvSpPr>
          <p:spPr>
            <a:xfrm>
              <a:off x="54583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52" name="Google Shape;2452;p8"/>
            <p:cNvSpPr/>
            <p:nvPr/>
          </p:nvSpPr>
          <p:spPr>
            <a:xfrm>
              <a:off x="54583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53" name="Google Shape;2453;p8"/>
            <p:cNvSpPr/>
            <p:nvPr/>
          </p:nvSpPr>
          <p:spPr>
            <a:xfrm>
              <a:off x="54583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54" name="Google Shape;2454;p8"/>
            <p:cNvSpPr/>
            <p:nvPr/>
          </p:nvSpPr>
          <p:spPr>
            <a:xfrm>
              <a:off x="54583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55" name="Google Shape;2455;p8"/>
            <p:cNvSpPr/>
            <p:nvPr/>
          </p:nvSpPr>
          <p:spPr>
            <a:xfrm>
              <a:off x="54583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56" name="Google Shape;2456;p8"/>
            <p:cNvSpPr/>
            <p:nvPr/>
          </p:nvSpPr>
          <p:spPr>
            <a:xfrm>
              <a:off x="54583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57" name="Google Shape;2457;p8"/>
            <p:cNvSpPr/>
            <p:nvPr/>
          </p:nvSpPr>
          <p:spPr>
            <a:xfrm>
              <a:off x="54583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58" name="Google Shape;2458;p8"/>
            <p:cNvSpPr/>
            <p:nvPr/>
          </p:nvSpPr>
          <p:spPr>
            <a:xfrm>
              <a:off x="54583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59" name="Google Shape;2459;p8"/>
            <p:cNvSpPr/>
            <p:nvPr/>
          </p:nvSpPr>
          <p:spPr>
            <a:xfrm>
              <a:off x="54583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60" name="Google Shape;2460;p8"/>
            <p:cNvSpPr/>
            <p:nvPr/>
          </p:nvSpPr>
          <p:spPr>
            <a:xfrm>
              <a:off x="54583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pSp>
        <p:nvGrpSpPr>
          <p:cNvPr id="2461" name="Google Shape;2461;p8"/>
          <p:cNvGrpSpPr/>
          <p:nvPr/>
        </p:nvGrpSpPr>
        <p:grpSpPr>
          <a:xfrm rot="10800000">
            <a:off x="7828572" y="38276"/>
            <a:ext cx="1140783" cy="6781736"/>
            <a:chOff x="5458325" y="238125"/>
            <a:chExt cx="1174975" cy="5238750"/>
          </a:xfrm>
        </p:grpSpPr>
        <p:sp>
          <p:nvSpPr>
            <p:cNvPr id="2462" name="Google Shape;2462;p8"/>
            <p:cNvSpPr/>
            <p:nvPr/>
          </p:nvSpPr>
          <p:spPr>
            <a:xfrm>
              <a:off x="54583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63" name="Google Shape;2463;p8"/>
            <p:cNvSpPr/>
            <p:nvPr/>
          </p:nvSpPr>
          <p:spPr>
            <a:xfrm>
              <a:off x="54583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64" name="Google Shape;2464;p8"/>
            <p:cNvSpPr/>
            <p:nvPr/>
          </p:nvSpPr>
          <p:spPr>
            <a:xfrm>
              <a:off x="54583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65" name="Google Shape;2465;p8"/>
            <p:cNvSpPr/>
            <p:nvPr/>
          </p:nvSpPr>
          <p:spPr>
            <a:xfrm>
              <a:off x="54583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66" name="Google Shape;2466;p8"/>
            <p:cNvSpPr/>
            <p:nvPr/>
          </p:nvSpPr>
          <p:spPr>
            <a:xfrm>
              <a:off x="54583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67" name="Google Shape;2467;p8"/>
            <p:cNvSpPr/>
            <p:nvPr/>
          </p:nvSpPr>
          <p:spPr>
            <a:xfrm>
              <a:off x="54583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68" name="Google Shape;2468;p8"/>
            <p:cNvSpPr/>
            <p:nvPr/>
          </p:nvSpPr>
          <p:spPr>
            <a:xfrm>
              <a:off x="54583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69" name="Google Shape;2469;p8"/>
            <p:cNvSpPr/>
            <p:nvPr/>
          </p:nvSpPr>
          <p:spPr>
            <a:xfrm>
              <a:off x="54583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70" name="Google Shape;2470;p8"/>
            <p:cNvSpPr/>
            <p:nvPr/>
          </p:nvSpPr>
          <p:spPr>
            <a:xfrm>
              <a:off x="54583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71" name="Google Shape;2471;p8"/>
            <p:cNvSpPr/>
            <p:nvPr/>
          </p:nvSpPr>
          <p:spPr>
            <a:xfrm>
              <a:off x="54583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72" name="Google Shape;2472;p8"/>
            <p:cNvSpPr/>
            <p:nvPr/>
          </p:nvSpPr>
          <p:spPr>
            <a:xfrm>
              <a:off x="54583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73" name="Google Shape;2473;p8"/>
            <p:cNvSpPr/>
            <p:nvPr/>
          </p:nvSpPr>
          <p:spPr>
            <a:xfrm>
              <a:off x="54583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74" name="Google Shape;2474;p8"/>
            <p:cNvSpPr/>
            <p:nvPr/>
          </p:nvSpPr>
          <p:spPr>
            <a:xfrm>
              <a:off x="54583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75" name="Google Shape;2475;p8"/>
            <p:cNvSpPr/>
            <p:nvPr/>
          </p:nvSpPr>
          <p:spPr>
            <a:xfrm>
              <a:off x="56088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76" name="Google Shape;2476;p8"/>
            <p:cNvSpPr/>
            <p:nvPr/>
          </p:nvSpPr>
          <p:spPr>
            <a:xfrm>
              <a:off x="56088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77" name="Google Shape;2477;p8"/>
            <p:cNvSpPr/>
            <p:nvPr/>
          </p:nvSpPr>
          <p:spPr>
            <a:xfrm>
              <a:off x="56088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78" name="Google Shape;2478;p8"/>
            <p:cNvSpPr/>
            <p:nvPr/>
          </p:nvSpPr>
          <p:spPr>
            <a:xfrm>
              <a:off x="56088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79" name="Google Shape;2479;p8"/>
            <p:cNvSpPr/>
            <p:nvPr/>
          </p:nvSpPr>
          <p:spPr>
            <a:xfrm>
              <a:off x="56088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80" name="Google Shape;2480;p8"/>
            <p:cNvSpPr/>
            <p:nvPr/>
          </p:nvSpPr>
          <p:spPr>
            <a:xfrm>
              <a:off x="56088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81" name="Google Shape;2481;p8"/>
            <p:cNvSpPr/>
            <p:nvPr/>
          </p:nvSpPr>
          <p:spPr>
            <a:xfrm>
              <a:off x="56088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82" name="Google Shape;2482;p8"/>
            <p:cNvSpPr/>
            <p:nvPr/>
          </p:nvSpPr>
          <p:spPr>
            <a:xfrm>
              <a:off x="56088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83" name="Google Shape;2483;p8"/>
            <p:cNvSpPr/>
            <p:nvPr/>
          </p:nvSpPr>
          <p:spPr>
            <a:xfrm>
              <a:off x="56088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84" name="Google Shape;2484;p8"/>
            <p:cNvSpPr/>
            <p:nvPr/>
          </p:nvSpPr>
          <p:spPr>
            <a:xfrm>
              <a:off x="56088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85" name="Google Shape;2485;p8"/>
            <p:cNvSpPr/>
            <p:nvPr/>
          </p:nvSpPr>
          <p:spPr>
            <a:xfrm>
              <a:off x="56088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86" name="Google Shape;2486;p8"/>
            <p:cNvSpPr/>
            <p:nvPr/>
          </p:nvSpPr>
          <p:spPr>
            <a:xfrm>
              <a:off x="56088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87" name="Google Shape;2487;p8"/>
            <p:cNvSpPr/>
            <p:nvPr/>
          </p:nvSpPr>
          <p:spPr>
            <a:xfrm>
              <a:off x="56088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88" name="Google Shape;2488;p8"/>
            <p:cNvSpPr/>
            <p:nvPr/>
          </p:nvSpPr>
          <p:spPr>
            <a:xfrm>
              <a:off x="56088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89" name="Google Shape;2489;p8"/>
            <p:cNvSpPr/>
            <p:nvPr/>
          </p:nvSpPr>
          <p:spPr>
            <a:xfrm>
              <a:off x="56088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90" name="Google Shape;2490;p8"/>
            <p:cNvSpPr/>
            <p:nvPr/>
          </p:nvSpPr>
          <p:spPr>
            <a:xfrm>
              <a:off x="56088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91" name="Google Shape;2491;p8"/>
            <p:cNvSpPr/>
            <p:nvPr/>
          </p:nvSpPr>
          <p:spPr>
            <a:xfrm>
              <a:off x="56088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92" name="Google Shape;2492;p8"/>
            <p:cNvSpPr/>
            <p:nvPr/>
          </p:nvSpPr>
          <p:spPr>
            <a:xfrm>
              <a:off x="56088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93" name="Google Shape;2493;p8"/>
            <p:cNvSpPr/>
            <p:nvPr/>
          </p:nvSpPr>
          <p:spPr>
            <a:xfrm>
              <a:off x="56088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94" name="Google Shape;2494;p8"/>
            <p:cNvSpPr/>
            <p:nvPr/>
          </p:nvSpPr>
          <p:spPr>
            <a:xfrm>
              <a:off x="56088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95" name="Google Shape;2495;p8"/>
            <p:cNvSpPr/>
            <p:nvPr/>
          </p:nvSpPr>
          <p:spPr>
            <a:xfrm>
              <a:off x="56088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96" name="Google Shape;2496;p8"/>
            <p:cNvSpPr/>
            <p:nvPr/>
          </p:nvSpPr>
          <p:spPr>
            <a:xfrm>
              <a:off x="56088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97" name="Google Shape;2497;p8"/>
            <p:cNvSpPr/>
            <p:nvPr/>
          </p:nvSpPr>
          <p:spPr>
            <a:xfrm>
              <a:off x="56088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98" name="Google Shape;2498;p8"/>
            <p:cNvSpPr/>
            <p:nvPr/>
          </p:nvSpPr>
          <p:spPr>
            <a:xfrm>
              <a:off x="56088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499" name="Google Shape;2499;p8"/>
            <p:cNvSpPr/>
            <p:nvPr/>
          </p:nvSpPr>
          <p:spPr>
            <a:xfrm>
              <a:off x="56088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00" name="Google Shape;2500;p8"/>
            <p:cNvSpPr/>
            <p:nvPr/>
          </p:nvSpPr>
          <p:spPr>
            <a:xfrm>
              <a:off x="56088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01" name="Google Shape;2501;p8"/>
            <p:cNvSpPr/>
            <p:nvPr/>
          </p:nvSpPr>
          <p:spPr>
            <a:xfrm>
              <a:off x="56088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02" name="Google Shape;2502;p8"/>
            <p:cNvSpPr/>
            <p:nvPr/>
          </p:nvSpPr>
          <p:spPr>
            <a:xfrm>
              <a:off x="56088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03" name="Google Shape;2503;p8"/>
            <p:cNvSpPr/>
            <p:nvPr/>
          </p:nvSpPr>
          <p:spPr>
            <a:xfrm>
              <a:off x="56088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04" name="Google Shape;2504;p8"/>
            <p:cNvSpPr/>
            <p:nvPr/>
          </p:nvSpPr>
          <p:spPr>
            <a:xfrm>
              <a:off x="56088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05" name="Google Shape;2505;p8"/>
            <p:cNvSpPr/>
            <p:nvPr/>
          </p:nvSpPr>
          <p:spPr>
            <a:xfrm>
              <a:off x="56088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06" name="Google Shape;2506;p8"/>
            <p:cNvSpPr/>
            <p:nvPr/>
          </p:nvSpPr>
          <p:spPr>
            <a:xfrm>
              <a:off x="57593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07" name="Google Shape;2507;p8"/>
            <p:cNvSpPr/>
            <p:nvPr/>
          </p:nvSpPr>
          <p:spPr>
            <a:xfrm>
              <a:off x="57593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08" name="Google Shape;2508;p8"/>
            <p:cNvSpPr/>
            <p:nvPr/>
          </p:nvSpPr>
          <p:spPr>
            <a:xfrm>
              <a:off x="57593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09" name="Google Shape;2509;p8"/>
            <p:cNvSpPr/>
            <p:nvPr/>
          </p:nvSpPr>
          <p:spPr>
            <a:xfrm>
              <a:off x="57593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10" name="Google Shape;2510;p8"/>
            <p:cNvSpPr/>
            <p:nvPr/>
          </p:nvSpPr>
          <p:spPr>
            <a:xfrm>
              <a:off x="57593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11" name="Google Shape;2511;p8"/>
            <p:cNvSpPr/>
            <p:nvPr/>
          </p:nvSpPr>
          <p:spPr>
            <a:xfrm>
              <a:off x="57593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12" name="Google Shape;2512;p8"/>
            <p:cNvSpPr/>
            <p:nvPr/>
          </p:nvSpPr>
          <p:spPr>
            <a:xfrm>
              <a:off x="57593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13" name="Google Shape;2513;p8"/>
            <p:cNvSpPr/>
            <p:nvPr/>
          </p:nvSpPr>
          <p:spPr>
            <a:xfrm>
              <a:off x="57593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14" name="Google Shape;2514;p8"/>
            <p:cNvSpPr/>
            <p:nvPr/>
          </p:nvSpPr>
          <p:spPr>
            <a:xfrm>
              <a:off x="57593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15" name="Google Shape;2515;p8"/>
            <p:cNvSpPr/>
            <p:nvPr/>
          </p:nvSpPr>
          <p:spPr>
            <a:xfrm>
              <a:off x="57593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16" name="Google Shape;2516;p8"/>
            <p:cNvSpPr/>
            <p:nvPr/>
          </p:nvSpPr>
          <p:spPr>
            <a:xfrm>
              <a:off x="57593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17" name="Google Shape;2517;p8"/>
            <p:cNvSpPr/>
            <p:nvPr/>
          </p:nvSpPr>
          <p:spPr>
            <a:xfrm>
              <a:off x="59098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18" name="Google Shape;2518;p8"/>
            <p:cNvSpPr/>
            <p:nvPr/>
          </p:nvSpPr>
          <p:spPr>
            <a:xfrm>
              <a:off x="59098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19" name="Google Shape;2519;p8"/>
            <p:cNvSpPr/>
            <p:nvPr/>
          </p:nvSpPr>
          <p:spPr>
            <a:xfrm>
              <a:off x="59098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20" name="Google Shape;2520;p8"/>
            <p:cNvSpPr/>
            <p:nvPr/>
          </p:nvSpPr>
          <p:spPr>
            <a:xfrm>
              <a:off x="606037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21" name="Google Shape;2521;p8"/>
            <p:cNvSpPr/>
            <p:nvPr/>
          </p:nvSpPr>
          <p:spPr>
            <a:xfrm>
              <a:off x="62108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22" name="Google Shape;2522;p8"/>
            <p:cNvSpPr/>
            <p:nvPr/>
          </p:nvSpPr>
          <p:spPr>
            <a:xfrm>
              <a:off x="62108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23" name="Google Shape;2523;p8"/>
            <p:cNvSpPr/>
            <p:nvPr/>
          </p:nvSpPr>
          <p:spPr>
            <a:xfrm>
              <a:off x="65119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pSp>
        <p:nvGrpSpPr>
          <p:cNvPr id="2524" name="Google Shape;2524;p8"/>
          <p:cNvGrpSpPr/>
          <p:nvPr/>
        </p:nvGrpSpPr>
        <p:grpSpPr>
          <a:xfrm rot="10800000">
            <a:off x="7682452" y="38276"/>
            <a:ext cx="994639" cy="6586909"/>
            <a:chOff x="5759350" y="388625"/>
            <a:chExt cx="1024450" cy="5088250"/>
          </a:xfrm>
        </p:grpSpPr>
        <p:sp>
          <p:nvSpPr>
            <p:cNvPr id="2525" name="Google Shape;2525;p8"/>
            <p:cNvSpPr/>
            <p:nvPr/>
          </p:nvSpPr>
          <p:spPr>
            <a:xfrm>
              <a:off x="57593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26" name="Google Shape;2526;p8"/>
            <p:cNvSpPr/>
            <p:nvPr/>
          </p:nvSpPr>
          <p:spPr>
            <a:xfrm>
              <a:off x="57593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27" name="Google Shape;2527;p8"/>
            <p:cNvSpPr/>
            <p:nvPr/>
          </p:nvSpPr>
          <p:spPr>
            <a:xfrm>
              <a:off x="57593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28" name="Google Shape;2528;p8"/>
            <p:cNvSpPr/>
            <p:nvPr/>
          </p:nvSpPr>
          <p:spPr>
            <a:xfrm>
              <a:off x="57593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29" name="Google Shape;2529;p8"/>
            <p:cNvSpPr/>
            <p:nvPr/>
          </p:nvSpPr>
          <p:spPr>
            <a:xfrm>
              <a:off x="57593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30" name="Google Shape;2530;p8"/>
            <p:cNvSpPr/>
            <p:nvPr/>
          </p:nvSpPr>
          <p:spPr>
            <a:xfrm>
              <a:off x="57593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31" name="Google Shape;2531;p8"/>
            <p:cNvSpPr/>
            <p:nvPr/>
          </p:nvSpPr>
          <p:spPr>
            <a:xfrm>
              <a:off x="57593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32" name="Google Shape;2532;p8"/>
            <p:cNvSpPr/>
            <p:nvPr/>
          </p:nvSpPr>
          <p:spPr>
            <a:xfrm>
              <a:off x="59098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33" name="Google Shape;2533;p8"/>
            <p:cNvSpPr/>
            <p:nvPr/>
          </p:nvSpPr>
          <p:spPr>
            <a:xfrm>
              <a:off x="59098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34" name="Google Shape;2534;p8"/>
            <p:cNvSpPr/>
            <p:nvPr/>
          </p:nvSpPr>
          <p:spPr>
            <a:xfrm>
              <a:off x="59098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35" name="Google Shape;2535;p8"/>
            <p:cNvSpPr/>
            <p:nvPr/>
          </p:nvSpPr>
          <p:spPr>
            <a:xfrm>
              <a:off x="59098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36" name="Google Shape;2536;p8"/>
            <p:cNvSpPr/>
            <p:nvPr/>
          </p:nvSpPr>
          <p:spPr>
            <a:xfrm>
              <a:off x="59098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37" name="Google Shape;2537;p8"/>
            <p:cNvSpPr/>
            <p:nvPr/>
          </p:nvSpPr>
          <p:spPr>
            <a:xfrm>
              <a:off x="59098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38" name="Google Shape;2538;p8"/>
            <p:cNvSpPr/>
            <p:nvPr/>
          </p:nvSpPr>
          <p:spPr>
            <a:xfrm>
              <a:off x="59098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39" name="Google Shape;2539;p8"/>
            <p:cNvSpPr/>
            <p:nvPr/>
          </p:nvSpPr>
          <p:spPr>
            <a:xfrm>
              <a:off x="59098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40" name="Google Shape;2540;p8"/>
            <p:cNvSpPr/>
            <p:nvPr/>
          </p:nvSpPr>
          <p:spPr>
            <a:xfrm>
              <a:off x="59098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41" name="Google Shape;2541;p8"/>
            <p:cNvSpPr/>
            <p:nvPr/>
          </p:nvSpPr>
          <p:spPr>
            <a:xfrm>
              <a:off x="59098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42" name="Google Shape;2542;p8"/>
            <p:cNvSpPr/>
            <p:nvPr/>
          </p:nvSpPr>
          <p:spPr>
            <a:xfrm>
              <a:off x="59098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43" name="Google Shape;2543;p8"/>
            <p:cNvSpPr/>
            <p:nvPr/>
          </p:nvSpPr>
          <p:spPr>
            <a:xfrm>
              <a:off x="59098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44" name="Google Shape;2544;p8"/>
            <p:cNvSpPr/>
            <p:nvPr/>
          </p:nvSpPr>
          <p:spPr>
            <a:xfrm>
              <a:off x="59098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45" name="Google Shape;2545;p8"/>
            <p:cNvSpPr/>
            <p:nvPr/>
          </p:nvSpPr>
          <p:spPr>
            <a:xfrm>
              <a:off x="59098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46" name="Google Shape;2546;p8"/>
            <p:cNvSpPr/>
            <p:nvPr/>
          </p:nvSpPr>
          <p:spPr>
            <a:xfrm>
              <a:off x="59098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47" name="Google Shape;2547;p8"/>
            <p:cNvSpPr/>
            <p:nvPr/>
          </p:nvSpPr>
          <p:spPr>
            <a:xfrm>
              <a:off x="59098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48" name="Google Shape;2548;p8"/>
            <p:cNvSpPr/>
            <p:nvPr/>
          </p:nvSpPr>
          <p:spPr>
            <a:xfrm>
              <a:off x="59098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49" name="Google Shape;2549;p8"/>
            <p:cNvSpPr/>
            <p:nvPr/>
          </p:nvSpPr>
          <p:spPr>
            <a:xfrm>
              <a:off x="59098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50" name="Google Shape;2550;p8"/>
            <p:cNvSpPr/>
            <p:nvPr/>
          </p:nvSpPr>
          <p:spPr>
            <a:xfrm>
              <a:off x="59098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51" name="Google Shape;2551;p8"/>
            <p:cNvSpPr/>
            <p:nvPr/>
          </p:nvSpPr>
          <p:spPr>
            <a:xfrm>
              <a:off x="60603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52" name="Google Shape;2552;p8"/>
            <p:cNvSpPr/>
            <p:nvPr/>
          </p:nvSpPr>
          <p:spPr>
            <a:xfrm>
              <a:off x="60603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53" name="Google Shape;2553;p8"/>
            <p:cNvSpPr/>
            <p:nvPr/>
          </p:nvSpPr>
          <p:spPr>
            <a:xfrm>
              <a:off x="60603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54" name="Google Shape;2554;p8"/>
            <p:cNvSpPr/>
            <p:nvPr/>
          </p:nvSpPr>
          <p:spPr>
            <a:xfrm>
              <a:off x="60603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55" name="Google Shape;2555;p8"/>
            <p:cNvSpPr/>
            <p:nvPr/>
          </p:nvSpPr>
          <p:spPr>
            <a:xfrm>
              <a:off x="606037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56" name="Google Shape;2556;p8"/>
            <p:cNvSpPr/>
            <p:nvPr/>
          </p:nvSpPr>
          <p:spPr>
            <a:xfrm>
              <a:off x="60603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57" name="Google Shape;2557;p8"/>
            <p:cNvSpPr/>
            <p:nvPr/>
          </p:nvSpPr>
          <p:spPr>
            <a:xfrm>
              <a:off x="606037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58" name="Google Shape;2558;p8"/>
            <p:cNvSpPr/>
            <p:nvPr/>
          </p:nvSpPr>
          <p:spPr>
            <a:xfrm>
              <a:off x="60603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59" name="Google Shape;2559;p8"/>
            <p:cNvSpPr/>
            <p:nvPr/>
          </p:nvSpPr>
          <p:spPr>
            <a:xfrm>
              <a:off x="60603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60" name="Google Shape;2560;p8"/>
            <p:cNvSpPr/>
            <p:nvPr/>
          </p:nvSpPr>
          <p:spPr>
            <a:xfrm>
              <a:off x="60603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61" name="Google Shape;2561;p8"/>
            <p:cNvSpPr/>
            <p:nvPr/>
          </p:nvSpPr>
          <p:spPr>
            <a:xfrm>
              <a:off x="60603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62" name="Google Shape;2562;p8"/>
            <p:cNvSpPr/>
            <p:nvPr/>
          </p:nvSpPr>
          <p:spPr>
            <a:xfrm>
              <a:off x="60603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63" name="Google Shape;2563;p8"/>
            <p:cNvSpPr/>
            <p:nvPr/>
          </p:nvSpPr>
          <p:spPr>
            <a:xfrm>
              <a:off x="606037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64" name="Google Shape;2564;p8"/>
            <p:cNvSpPr/>
            <p:nvPr/>
          </p:nvSpPr>
          <p:spPr>
            <a:xfrm>
              <a:off x="60603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65" name="Google Shape;2565;p8"/>
            <p:cNvSpPr/>
            <p:nvPr/>
          </p:nvSpPr>
          <p:spPr>
            <a:xfrm>
              <a:off x="60603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66" name="Google Shape;2566;p8"/>
            <p:cNvSpPr/>
            <p:nvPr/>
          </p:nvSpPr>
          <p:spPr>
            <a:xfrm>
              <a:off x="60603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67" name="Google Shape;2567;p8"/>
            <p:cNvSpPr/>
            <p:nvPr/>
          </p:nvSpPr>
          <p:spPr>
            <a:xfrm>
              <a:off x="60603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68" name="Google Shape;2568;p8"/>
            <p:cNvSpPr/>
            <p:nvPr/>
          </p:nvSpPr>
          <p:spPr>
            <a:xfrm>
              <a:off x="60603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69" name="Google Shape;2569;p8"/>
            <p:cNvSpPr/>
            <p:nvPr/>
          </p:nvSpPr>
          <p:spPr>
            <a:xfrm>
              <a:off x="60603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70" name="Google Shape;2570;p8"/>
            <p:cNvSpPr/>
            <p:nvPr/>
          </p:nvSpPr>
          <p:spPr>
            <a:xfrm>
              <a:off x="60603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71" name="Google Shape;2571;p8"/>
            <p:cNvSpPr/>
            <p:nvPr/>
          </p:nvSpPr>
          <p:spPr>
            <a:xfrm>
              <a:off x="60603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72" name="Google Shape;2572;p8"/>
            <p:cNvSpPr/>
            <p:nvPr/>
          </p:nvSpPr>
          <p:spPr>
            <a:xfrm>
              <a:off x="60603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73" name="Google Shape;2573;p8"/>
            <p:cNvSpPr/>
            <p:nvPr/>
          </p:nvSpPr>
          <p:spPr>
            <a:xfrm>
              <a:off x="60603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74" name="Google Shape;2574;p8"/>
            <p:cNvSpPr/>
            <p:nvPr/>
          </p:nvSpPr>
          <p:spPr>
            <a:xfrm>
              <a:off x="60603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75" name="Google Shape;2575;p8"/>
            <p:cNvSpPr/>
            <p:nvPr/>
          </p:nvSpPr>
          <p:spPr>
            <a:xfrm>
              <a:off x="60603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76" name="Google Shape;2576;p8"/>
            <p:cNvSpPr/>
            <p:nvPr/>
          </p:nvSpPr>
          <p:spPr>
            <a:xfrm>
              <a:off x="606037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77" name="Google Shape;2577;p8"/>
            <p:cNvSpPr/>
            <p:nvPr/>
          </p:nvSpPr>
          <p:spPr>
            <a:xfrm>
              <a:off x="62108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78" name="Google Shape;2578;p8"/>
            <p:cNvSpPr/>
            <p:nvPr/>
          </p:nvSpPr>
          <p:spPr>
            <a:xfrm>
              <a:off x="62108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79" name="Google Shape;2579;p8"/>
            <p:cNvSpPr/>
            <p:nvPr/>
          </p:nvSpPr>
          <p:spPr>
            <a:xfrm>
              <a:off x="62108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80" name="Google Shape;2580;p8"/>
            <p:cNvSpPr/>
            <p:nvPr/>
          </p:nvSpPr>
          <p:spPr>
            <a:xfrm>
              <a:off x="62108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81" name="Google Shape;2581;p8"/>
            <p:cNvSpPr/>
            <p:nvPr/>
          </p:nvSpPr>
          <p:spPr>
            <a:xfrm>
              <a:off x="62108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82" name="Google Shape;2582;p8"/>
            <p:cNvSpPr/>
            <p:nvPr/>
          </p:nvSpPr>
          <p:spPr>
            <a:xfrm>
              <a:off x="62108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83" name="Google Shape;2583;p8"/>
            <p:cNvSpPr/>
            <p:nvPr/>
          </p:nvSpPr>
          <p:spPr>
            <a:xfrm>
              <a:off x="62108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84" name="Google Shape;2584;p8"/>
            <p:cNvSpPr/>
            <p:nvPr/>
          </p:nvSpPr>
          <p:spPr>
            <a:xfrm>
              <a:off x="62108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85" name="Google Shape;2585;p8"/>
            <p:cNvSpPr/>
            <p:nvPr/>
          </p:nvSpPr>
          <p:spPr>
            <a:xfrm>
              <a:off x="62108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86" name="Google Shape;2586;p8"/>
            <p:cNvSpPr/>
            <p:nvPr/>
          </p:nvSpPr>
          <p:spPr>
            <a:xfrm>
              <a:off x="62108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87" name="Google Shape;2587;p8"/>
            <p:cNvSpPr/>
            <p:nvPr/>
          </p:nvSpPr>
          <p:spPr>
            <a:xfrm>
              <a:off x="62108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88" name="Google Shape;2588;p8"/>
            <p:cNvSpPr/>
            <p:nvPr/>
          </p:nvSpPr>
          <p:spPr>
            <a:xfrm>
              <a:off x="62108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89" name="Google Shape;2589;p8"/>
            <p:cNvSpPr/>
            <p:nvPr/>
          </p:nvSpPr>
          <p:spPr>
            <a:xfrm>
              <a:off x="62108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90" name="Google Shape;2590;p8"/>
            <p:cNvSpPr/>
            <p:nvPr/>
          </p:nvSpPr>
          <p:spPr>
            <a:xfrm>
              <a:off x="62108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91" name="Google Shape;2591;p8"/>
            <p:cNvSpPr/>
            <p:nvPr/>
          </p:nvSpPr>
          <p:spPr>
            <a:xfrm>
              <a:off x="62108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92" name="Google Shape;2592;p8"/>
            <p:cNvSpPr/>
            <p:nvPr/>
          </p:nvSpPr>
          <p:spPr>
            <a:xfrm>
              <a:off x="62108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93" name="Google Shape;2593;p8"/>
            <p:cNvSpPr/>
            <p:nvPr/>
          </p:nvSpPr>
          <p:spPr>
            <a:xfrm>
              <a:off x="62108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94" name="Google Shape;2594;p8"/>
            <p:cNvSpPr/>
            <p:nvPr/>
          </p:nvSpPr>
          <p:spPr>
            <a:xfrm>
              <a:off x="62108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95" name="Google Shape;2595;p8"/>
            <p:cNvSpPr/>
            <p:nvPr/>
          </p:nvSpPr>
          <p:spPr>
            <a:xfrm>
              <a:off x="62108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96" name="Google Shape;2596;p8"/>
            <p:cNvSpPr/>
            <p:nvPr/>
          </p:nvSpPr>
          <p:spPr>
            <a:xfrm>
              <a:off x="62108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97" name="Google Shape;2597;p8"/>
            <p:cNvSpPr/>
            <p:nvPr/>
          </p:nvSpPr>
          <p:spPr>
            <a:xfrm>
              <a:off x="636137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98" name="Google Shape;2598;p8"/>
            <p:cNvSpPr/>
            <p:nvPr/>
          </p:nvSpPr>
          <p:spPr>
            <a:xfrm>
              <a:off x="636137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599" name="Google Shape;2599;p8"/>
            <p:cNvSpPr/>
            <p:nvPr/>
          </p:nvSpPr>
          <p:spPr>
            <a:xfrm>
              <a:off x="636137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00" name="Google Shape;2600;p8"/>
            <p:cNvSpPr/>
            <p:nvPr/>
          </p:nvSpPr>
          <p:spPr>
            <a:xfrm>
              <a:off x="636137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01" name="Google Shape;2601;p8"/>
            <p:cNvSpPr/>
            <p:nvPr/>
          </p:nvSpPr>
          <p:spPr>
            <a:xfrm>
              <a:off x="636137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02" name="Google Shape;2602;p8"/>
            <p:cNvSpPr/>
            <p:nvPr/>
          </p:nvSpPr>
          <p:spPr>
            <a:xfrm>
              <a:off x="636137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03" name="Google Shape;2603;p8"/>
            <p:cNvSpPr/>
            <p:nvPr/>
          </p:nvSpPr>
          <p:spPr>
            <a:xfrm>
              <a:off x="636137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04" name="Google Shape;2604;p8"/>
            <p:cNvSpPr/>
            <p:nvPr/>
          </p:nvSpPr>
          <p:spPr>
            <a:xfrm>
              <a:off x="636137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05" name="Google Shape;2605;p8"/>
            <p:cNvSpPr/>
            <p:nvPr/>
          </p:nvSpPr>
          <p:spPr>
            <a:xfrm>
              <a:off x="636137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06" name="Google Shape;2606;p8"/>
            <p:cNvSpPr/>
            <p:nvPr/>
          </p:nvSpPr>
          <p:spPr>
            <a:xfrm>
              <a:off x="636137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07" name="Google Shape;2607;p8"/>
            <p:cNvSpPr/>
            <p:nvPr/>
          </p:nvSpPr>
          <p:spPr>
            <a:xfrm>
              <a:off x="636137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08" name="Google Shape;2608;p8"/>
            <p:cNvSpPr/>
            <p:nvPr/>
          </p:nvSpPr>
          <p:spPr>
            <a:xfrm>
              <a:off x="636137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09" name="Google Shape;2609;p8"/>
            <p:cNvSpPr/>
            <p:nvPr/>
          </p:nvSpPr>
          <p:spPr>
            <a:xfrm>
              <a:off x="636137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10" name="Google Shape;2610;p8"/>
            <p:cNvSpPr/>
            <p:nvPr/>
          </p:nvSpPr>
          <p:spPr>
            <a:xfrm>
              <a:off x="636137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11" name="Google Shape;2611;p8"/>
            <p:cNvSpPr/>
            <p:nvPr/>
          </p:nvSpPr>
          <p:spPr>
            <a:xfrm>
              <a:off x="636137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12" name="Google Shape;2612;p8"/>
            <p:cNvSpPr/>
            <p:nvPr/>
          </p:nvSpPr>
          <p:spPr>
            <a:xfrm>
              <a:off x="636137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13" name="Google Shape;2613;p8"/>
            <p:cNvSpPr/>
            <p:nvPr/>
          </p:nvSpPr>
          <p:spPr>
            <a:xfrm>
              <a:off x="636137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14" name="Google Shape;2614;p8"/>
            <p:cNvSpPr/>
            <p:nvPr/>
          </p:nvSpPr>
          <p:spPr>
            <a:xfrm>
              <a:off x="636137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15" name="Google Shape;2615;p8"/>
            <p:cNvSpPr/>
            <p:nvPr/>
          </p:nvSpPr>
          <p:spPr>
            <a:xfrm>
              <a:off x="65119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16" name="Google Shape;2616;p8"/>
            <p:cNvSpPr/>
            <p:nvPr/>
          </p:nvSpPr>
          <p:spPr>
            <a:xfrm>
              <a:off x="65119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17" name="Google Shape;2617;p8"/>
            <p:cNvSpPr/>
            <p:nvPr/>
          </p:nvSpPr>
          <p:spPr>
            <a:xfrm>
              <a:off x="65119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18" name="Google Shape;2618;p8"/>
            <p:cNvSpPr/>
            <p:nvPr/>
          </p:nvSpPr>
          <p:spPr>
            <a:xfrm>
              <a:off x="65119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19" name="Google Shape;2619;p8"/>
            <p:cNvSpPr/>
            <p:nvPr/>
          </p:nvSpPr>
          <p:spPr>
            <a:xfrm>
              <a:off x="65119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20" name="Google Shape;2620;p8"/>
            <p:cNvSpPr/>
            <p:nvPr/>
          </p:nvSpPr>
          <p:spPr>
            <a:xfrm>
              <a:off x="65119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21" name="Google Shape;2621;p8"/>
            <p:cNvSpPr/>
            <p:nvPr/>
          </p:nvSpPr>
          <p:spPr>
            <a:xfrm>
              <a:off x="65119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22" name="Google Shape;2622;p8"/>
            <p:cNvSpPr/>
            <p:nvPr/>
          </p:nvSpPr>
          <p:spPr>
            <a:xfrm>
              <a:off x="65119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23" name="Google Shape;2623;p8"/>
            <p:cNvSpPr/>
            <p:nvPr/>
          </p:nvSpPr>
          <p:spPr>
            <a:xfrm>
              <a:off x="66624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24" name="Google Shape;2624;p8"/>
            <p:cNvSpPr/>
            <p:nvPr/>
          </p:nvSpPr>
          <p:spPr>
            <a:xfrm>
              <a:off x="66624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25" name="Google Shape;2625;p8"/>
            <p:cNvSpPr/>
            <p:nvPr/>
          </p:nvSpPr>
          <p:spPr>
            <a:xfrm>
              <a:off x="66624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pSp>
        <p:nvGrpSpPr>
          <p:cNvPr id="2626" name="Google Shape;2626;p8"/>
          <p:cNvGrpSpPr/>
          <p:nvPr/>
        </p:nvGrpSpPr>
        <p:grpSpPr>
          <a:xfrm rot="10800000">
            <a:off x="7682452" y="38276"/>
            <a:ext cx="1140783" cy="6781736"/>
            <a:chOff x="5608825" y="238125"/>
            <a:chExt cx="1174975" cy="5238750"/>
          </a:xfrm>
        </p:grpSpPr>
        <p:sp>
          <p:nvSpPr>
            <p:cNvPr id="2627" name="Google Shape;2627;p8"/>
            <p:cNvSpPr/>
            <p:nvPr/>
          </p:nvSpPr>
          <p:spPr>
            <a:xfrm>
              <a:off x="56088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28" name="Google Shape;2628;p8"/>
            <p:cNvSpPr/>
            <p:nvPr/>
          </p:nvSpPr>
          <p:spPr>
            <a:xfrm>
              <a:off x="56088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29" name="Google Shape;2629;p8"/>
            <p:cNvSpPr/>
            <p:nvPr/>
          </p:nvSpPr>
          <p:spPr>
            <a:xfrm>
              <a:off x="56088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30" name="Google Shape;2630;p8"/>
            <p:cNvSpPr/>
            <p:nvPr/>
          </p:nvSpPr>
          <p:spPr>
            <a:xfrm>
              <a:off x="56088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31" name="Google Shape;2631;p8"/>
            <p:cNvSpPr/>
            <p:nvPr/>
          </p:nvSpPr>
          <p:spPr>
            <a:xfrm>
              <a:off x="57593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32" name="Google Shape;2632;p8"/>
            <p:cNvSpPr/>
            <p:nvPr/>
          </p:nvSpPr>
          <p:spPr>
            <a:xfrm>
              <a:off x="57593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33" name="Google Shape;2633;p8"/>
            <p:cNvSpPr/>
            <p:nvPr/>
          </p:nvSpPr>
          <p:spPr>
            <a:xfrm>
              <a:off x="57593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34" name="Google Shape;2634;p8"/>
            <p:cNvSpPr/>
            <p:nvPr/>
          </p:nvSpPr>
          <p:spPr>
            <a:xfrm>
              <a:off x="57593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35" name="Google Shape;2635;p8"/>
            <p:cNvSpPr/>
            <p:nvPr/>
          </p:nvSpPr>
          <p:spPr>
            <a:xfrm>
              <a:off x="57593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36" name="Google Shape;2636;p8"/>
            <p:cNvSpPr/>
            <p:nvPr/>
          </p:nvSpPr>
          <p:spPr>
            <a:xfrm>
              <a:off x="57593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37" name="Google Shape;2637;p8"/>
            <p:cNvSpPr/>
            <p:nvPr/>
          </p:nvSpPr>
          <p:spPr>
            <a:xfrm>
              <a:off x="57593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38" name="Google Shape;2638;p8"/>
            <p:cNvSpPr/>
            <p:nvPr/>
          </p:nvSpPr>
          <p:spPr>
            <a:xfrm>
              <a:off x="57593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39" name="Google Shape;2639;p8"/>
            <p:cNvSpPr/>
            <p:nvPr/>
          </p:nvSpPr>
          <p:spPr>
            <a:xfrm>
              <a:off x="57593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40" name="Google Shape;2640;p8"/>
            <p:cNvSpPr/>
            <p:nvPr/>
          </p:nvSpPr>
          <p:spPr>
            <a:xfrm>
              <a:off x="57593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41" name="Google Shape;2641;p8"/>
            <p:cNvSpPr/>
            <p:nvPr/>
          </p:nvSpPr>
          <p:spPr>
            <a:xfrm>
              <a:off x="57593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42" name="Google Shape;2642;p8"/>
            <p:cNvSpPr/>
            <p:nvPr/>
          </p:nvSpPr>
          <p:spPr>
            <a:xfrm>
              <a:off x="57593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43" name="Google Shape;2643;p8"/>
            <p:cNvSpPr/>
            <p:nvPr/>
          </p:nvSpPr>
          <p:spPr>
            <a:xfrm>
              <a:off x="57593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44" name="Google Shape;2644;p8"/>
            <p:cNvSpPr/>
            <p:nvPr/>
          </p:nvSpPr>
          <p:spPr>
            <a:xfrm>
              <a:off x="57593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45" name="Google Shape;2645;p8"/>
            <p:cNvSpPr/>
            <p:nvPr/>
          </p:nvSpPr>
          <p:spPr>
            <a:xfrm>
              <a:off x="57593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46" name="Google Shape;2646;p8"/>
            <p:cNvSpPr/>
            <p:nvPr/>
          </p:nvSpPr>
          <p:spPr>
            <a:xfrm>
              <a:off x="57593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47" name="Google Shape;2647;p8"/>
            <p:cNvSpPr/>
            <p:nvPr/>
          </p:nvSpPr>
          <p:spPr>
            <a:xfrm>
              <a:off x="57593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48" name="Google Shape;2648;p8"/>
            <p:cNvSpPr/>
            <p:nvPr/>
          </p:nvSpPr>
          <p:spPr>
            <a:xfrm>
              <a:off x="59098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49" name="Google Shape;2649;p8"/>
            <p:cNvSpPr/>
            <p:nvPr/>
          </p:nvSpPr>
          <p:spPr>
            <a:xfrm>
              <a:off x="59098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50" name="Google Shape;2650;p8"/>
            <p:cNvSpPr/>
            <p:nvPr/>
          </p:nvSpPr>
          <p:spPr>
            <a:xfrm>
              <a:off x="59098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51" name="Google Shape;2651;p8"/>
            <p:cNvSpPr/>
            <p:nvPr/>
          </p:nvSpPr>
          <p:spPr>
            <a:xfrm>
              <a:off x="59098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52" name="Google Shape;2652;p8"/>
            <p:cNvSpPr/>
            <p:nvPr/>
          </p:nvSpPr>
          <p:spPr>
            <a:xfrm>
              <a:off x="59098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53" name="Google Shape;2653;p8"/>
            <p:cNvSpPr/>
            <p:nvPr/>
          </p:nvSpPr>
          <p:spPr>
            <a:xfrm>
              <a:off x="59098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54" name="Google Shape;2654;p8"/>
            <p:cNvSpPr/>
            <p:nvPr/>
          </p:nvSpPr>
          <p:spPr>
            <a:xfrm>
              <a:off x="59098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55" name="Google Shape;2655;p8"/>
            <p:cNvSpPr/>
            <p:nvPr/>
          </p:nvSpPr>
          <p:spPr>
            <a:xfrm>
              <a:off x="59098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56" name="Google Shape;2656;p8"/>
            <p:cNvSpPr/>
            <p:nvPr/>
          </p:nvSpPr>
          <p:spPr>
            <a:xfrm>
              <a:off x="59098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57" name="Google Shape;2657;p8"/>
            <p:cNvSpPr/>
            <p:nvPr/>
          </p:nvSpPr>
          <p:spPr>
            <a:xfrm>
              <a:off x="59098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58" name="Google Shape;2658;p8"/>
            <p:cNvSpPr/>
            <p:nvPr/>
          </p:nvSpPr>
          <p:spPr>
            <a:xfrm>
              <a:off x="59098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59" name="Google Shape;2659;p8"/>
            <p:cNvSpPr/>
            <p:nvPr/>
          </p:nvSpPr>
          <p:spPr>
            <a:xfrm>
              <a:off x="59098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60" name="Google Shape;2660;p8"/>
            <p:cNvSpPr/>
            <p:nvPr/>
          </p:nvSpPr>
          <p:spPr>
            <a:xfrm>
              <a:off x="59098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61" name="Google Shape;2661;p8"/>
            <p:cNvSpPr/>
            <p:nvPr/>
          </p:nvSpPr>
          <p:spPr>
            <a:xfrm>
              <a:off x="60603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62" name="Google Shape;2662;p8"/>
            <p:cNvSpPr/>
            <p:nvPr/>
          </p:nvSpPr>
          <p:spPr>
            <a:xfrm>
              <a:off x="606037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63" name="Google Shape;2663;p8"/>
            <p:cNvSpPr/>
            <p:nvPr/>
          </p:nvSpPr>
          <p:spPr>
            <a:xfrm>
              <a:off x="606037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64" name="Google Shape;2664;p8"/>
            <p:cNvSpPr/>
            <p:nvPr/>
          </p:nvSpPr>
          <p:spPr>
            <a:xfrm>
              <a:off x="60603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65" name="Google Shape;2665;p8"/>
            <p:cNvSpPr/>
            <p:nvPr/>
          </p:nvSpPr>
          <p:spPr>
            <a:xfrm>
              <a:off x="60603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66" name="Google Shape;2666;p8"/>
            <p:cNvSpPr/>
            <p:nvPr/>
          </p:nvSpPr>
          <p:spPr>
            <a:xfrm>
              <a:off x="60603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67" name="Google Shape;2667;p8"/>
            <p:cNvSpPr/>
            <p:nvPr/>
          </p:nvSpPr>
          <p:spPr>
            <a:xfrm>
              <a:off x="60603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68" name="Google Shape;2668;p8"/>
            <p:cNvSpPr/>
            <p:nvPr/>
          </p:nvSpPr>
          <p:spPr>
            <a:xfrm>
              <a:off x="60603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69" name="Google Shape;2669;p8"/>
            <p:cNvSpPr/>
            <p:nvPr/>
          </p:nvSpPr>
          <p:spPr>
            <a:xfrm>
              <a:off x="62108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70" name="Google Shape;2670;p8"/>
            <p:cNvSpPr/>
            <p:nvPr/>
          </p:nvSpPr>
          <p:spPr>
            <a:xfrm>
              <a:off x="62108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71" name="Google Shape;2671;p8"/>
            <p:cNvSpPr/>
            <p:nvPr/>
          </p:nvSpPr>
          <p:spPr>
            <a:xfrm>
              <a:off x="62108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72" name="Google Shape;2672;p8"/>
            <p:cNvSpPr/>
            <p:nvPr/>
          </p:nvSpPr>
          <p:spPr>
            <a:xfrm>
              <a:off x="62108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73" name="Google Shape;2673;p8"/>
            <p:cNvSpPr/>
            <p:nvPr/>
          </p:nvSpPr>
          <p:spPr>
            <a:xfrm>
              <a:off x="62108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74" name="Google Shape;2674;p8"/>
            <p:cNvSpPr/>
            <p:nvPr/>
          </p:nvSpPr>
          <p:spPr>
            <a:xfrm>
              <a:off x="636137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75" name="Google Shape;2675;p8"/>
            <p:cNvSpPr/>
            <p:nvPr/>
          </p:nvSpPr>
          <p:spPr>
            <a:xfrm>
              <a:off x="636137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76" name="Google Shape;2676;p8"/>
            <p:cNvSpPr/>
            <p:nvPr/>
          </p:nvSpPr>
          <p:spPr>
            <a:xfrm>
              <a:off x="66624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</p:spTree>
    <p:extLst>
      <p:ext uri="{BB962C8B-B14F-4D97-AF65-F5344CB8AC3E}">
        <p14:creationId xmlns:p14="http://schemas.microsoft.com/office/powerpoint/2010/main" val="260535975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aption">
  <p:cSld name="Caption">
    <p:spTree>
      <p:nvGrpSpPr>
        <p:cNvPr id="1" name="Shape 26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8" name="Google Shape;2678;p9"/>
          <p:cNvSpPr txBox="1">
            <a:spLocks noGrp="1"/>
          </p:cNvSpPr>
          <p:nvPr>
            <p:ph type="body" idx="1"/>
          </p:nvPr>
        </p:nvSpPr>
        <p:spPr>
          <a:xfrm>
            <a:off x="624925" y="5570267"/>
            <a:ext cx="6759300" cy="69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28600">
              <a:spcBef>
                <a:spcPts val="360"/>
              </a:spcBef>
              <a:spcAft>
                <a:spcPts val="0"/>
              </a:spcAft>
              <a:buSzPts val="1800"/>
              <a:buNone/>
              <a:defRPr sz="1800"/>
            </a:lvl1pPr>
          </a:lstStyle>
          <a:p>
            <a:endParaRPr/>
          </a:p>
        </p:txBody>
      </p:sp>
      <p:sp>
        <p:nvSpPr>
          <p:cNvPr id="2679" name="Google Shape;2679;p9"/>
          <p:cNvSpPr txBox="1">
            <a:spLocks noGrp="1"/>
          </p:cNvSpPr>
          <p:nvPr>
            <p:ph type="sldNum" idx="12"/>
          </p:nvPr>
        </p:nvSpPr>
        <p:spPr>
          <a:xfrm>
            <a:off x="91531" y="6293601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grpSp>
        <p:nvGrpSpPr>
          <p:cNvPr id="2680" name="Google Shape;2680;p9"/>
          <p:cNvGrpSpPr/>
          <p:nvPr/>
        </p:nvGrpSpPr>
        <p:grpSpPr>
          <a:xfrm rot="10800000">
            <a:off x="8851487" y="38276"/>
            <a:ext cx="264012" cy="6781736"/>
            <a:chOff x="5307800" y="238125"/>
            <a:chExt cx="271925" cy="5238750"/>
          </a:xfrm>
        </p:grpSpPr>
        <p:sp>
          <p:nvSpPr>
            <p:cNvPr id="2681" name="Google Shape;2681;p9"/>
            <p:cNvSpPr/>
            <p:nvPr/>
          </p:nvSpPr>
          <p:spPr>
            <a:xfrm>
              <a:off x="530780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82" name="Google Shape;2682;p9"/>
            <p:cNvSpPr/>
            <p:nvPr/>
          </p:nvSpPr>
          <p:spPr>
            <a:xfrm>
              <a:off x="530780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83" name="Google Shape;2683;p9"/>
            <p:cNvSpPr/>
            <p:nvPr/>
          </p:nvSpPr>
          <p:spPr>
            <a:xfrm>
              <a:off x="530780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84" name="Google Shape;2684;p9"/>
            <p:cNvSpPr/>
            <p:nvPr/>
          </p:nvSpPr>
          <p:spPr>
            <a:xfrm>
              <a:off x="530780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85" name="Google Shape;2685;p9"/>
            <p:cNvSpPr/>
            <p:nvPr/>
          </p:nvSpPr>
          <p:spPr>
            <a:xfrm>
              <a:off x="530780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86" name="Google Shape;2686;p9"/>
            <p:cNvSpPr/>
            <p:nvPr/>
          </p:nvSpPr>
          <p:spPr>
            <a:xfrm>
              <a:off x="530780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87" name="Google Shape;2687;p9"/>
            <p:cNvSpPr/>
            <p:nvPr/>
          </p:nvSpPr>
          <p:spPr>
            <a:xfrm>
              <a:off x="530780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88" name="Google Shape;2688;p9"/>
            <p:cNvSpPr/>
            <p:nvPr/>
          </p:nvSpPr>
          <p:spPr>
            <a:xfrm>
              <a:off x="530780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89" name="Google Shape;2689;p9"/>
            <p:cNvSpPr/>
            <p:nvPr/>
          </p:nvSpPr>
          <p:spPr>
            <a:xfrm>
              <a:off x="530780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90" name="Google Shape;2690;p9"/>
            <p:cNvSpPr/>
            <p:nvPr/>
          </p:nvSpPr>
          <p:spPr>
            <a:xfrm>
              <a:off x="530780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91" name="Google Shape;2691;p9"/>
            <p:cNvSpPr/>
            <p:nvPr/>
          </p:nvSpPr>
          <p:spPr>
            <a:xfrm>
              <a:off x="530780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92" name="Google Shape;2692;p9"/>
            <p:cNvSpPr/>
            <p:nvPr/>
          </p:nvSpPr>
          <p:spPr>
            <a:xfrm>
              <a:off x="530780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93" name="Google Shape;2693;p9"/>
            <p:cNvSpPr/>
            <p:nvPr/>
          </p:nvSpPr>
          <p:spPr>
            <a:xfrm>
              <a:off x="530780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94" name="Google Shape;2694;p9"/>
            <p:cNvSpPr/>
            <p:nvPr/>
          </p:nvSpPr>
          <p:spPr>
            <a:xfrm>
              <a:off x="530780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95" name="Google Shape;2695;p9"/>
            <p:cNvSpPr/>
            <p:nvPr/>
          </p:nvSpPr>
          <p:spPr>
            <a:xfrm>
              <a:off x="530780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96" name="Google Shape;2696;p9"/>
            <p:cNvSpPr/>
            <p:nvPr/>
          </p:nvSpPr>
          <p:spPr>
            <a:xfrm>
              <a:off x="530780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97" name="Google Shape;2697;p9"/>
            <p:cNvSpPr/>
            <p:nvPr/>
          </p:nvSpPr>
          <p:spPr>
            <a:xfrm>
              <a:off x="530780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98" name="Google Shape;2698;p9"/>
            <p:cNvSpPr/>
            <p:nvPr/>
          </p:nvSpPr>
          <p:spPr>
            <a:xfrm>
              <a:off x="530780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699" name="Google Shape;2699;p9"/>
            <p:cNvSpPr/>
            <p:nvPr/>
          </p:nvSpPr>
          <p:spPr>
            <a:xfrm>
              <a:off x="530780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00" name="Google Shape;2700;p9"/>
            <p:cNvSpPr/>
            <p:nvPr/>
          </p:nvSpPr>
          <p:spPr>
            <a:xfrm>
              <a:off x="530780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01" name="Google Shape;2701;p9"/>
            <p:cNvSpPr/>
            <p:nvPr/>
          </p:nvSpPr>
          <p:spPr>
            <a:xfrm>
              <a:off x="530780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02" name="Google Shape;2702;p9"/>
            <p:cNvSpPr/>
            <p:nvPr/>
          </p:nvSpPr>
          <p:spPr>
            <a:xfrm>
              <a:off x="530780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03" name="Google Shape;2703;p9"/>
            <p:cNvSpPr/>
            <p:nvPr/>
          </p:nvSpPr>
          <p:spPr>
            <a:xfrm>
              <a:off x="530780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04" name="Google Shape;2704;p9"/>
            <p:cNvSpPr/>
            <p:nvPr/>
          </p:nvSpPr>
          <p:spPr>
            <a:xfrm>
              <a:off x="530780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05" name="Google Shape;2705;p9"/>
            <p:cNvSpPr/>
            <p:nvPr/>
          </p:nvSpPr>
          <p:spPr>
            <a:xfrm>
              <a:off x="530780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06" name="Google Shape;2706;p9"/>
            <p:cNvSpPr/>
            <p:nvPr/>
          </p:nvSpPr>
          <p:spPr>
            <a:xfrm>
              <a:off x="530780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07" name="Google Shape;2707;p9"/>
            <p:cNvSpPr/>
            <p:nvPr/>
          </p:nvSpPr>
          <p:spPr>
            <a:xfrm>
              <a:off x="530780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08" name="Google Shape;2708;p9"/>
            <p:cNvSpPr/>
            <p:nvPr/>
          </p:nvSpPr>
          <p:spPr>
            <a:xfrm>
              <a:off x="530780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09" name="Google Shape;2709;p9"/>
            <p:cNvSpPr/>
            <p:nvPr/>
          </p:nvSpPr>
          <p:spPr>
            <a:xfrm>
              <a:off x="530780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10" name="Google Shape;2710;p9"/>
            <p:cNvSpPr/>
            <p:nvPr/>
          </p:nvSpPr>
          <p:spPr>
            <a:xfrm>
              <a:off x="530780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11" name="Google Shape;2711;p9"/>
            <p:cNvSpPr/>
            <p:nvPr/>
          </p:nvSpPr>
          <p:spPr>
            <a:xfrm>
              <a:off x="530780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12" name="Google Shape;2712;p9"/>
            <p:cNvSpPr/>
            <p:nvPr/>
          </p:nvSpPr>
          <p:spPr>
            <a:xfrm>
              <a:off x="530780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13" name="Google Shape;2713;p9"/>
            <p:cNvSpPr/>
            <p:nvPr/>
          </p:nvSpPr>
          <p:spPr>
            <a:xfrm>
              <a:off x="530780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14" name="Google Shape;2714;p9"/>
            <p:cNvSpPr/>
            <p:nvPr/>
          </p:nvSpPr>
          <p:spPr>
            <a:xfrm>
              <a:off x="530780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15" name="Google Shape;2715;p9"/>
            <p:cNvSpPr/>
            <p:nvPr/>
          </p:nvSpPr>
          <p:spPr>
            <a:xfrm>
              <a:off x="530780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16" name="Google Shape;2716;p9"/>
            <p:cNvSpPr/>
            <p:nvPr/>
          </p:nvSpPr>
          <p:spPr>
            <a:xfrm>
              <a:off x="54583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17" name="Google Shape;2717;p9"/>
            <p:cNvSpPr/>
            <p:nvPr/>
          </p:nvSpPr>
          <p:spPr>
            <a:xfrm>
              <a:off x="54583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18" name="Google Shape;2718;p9"/>
            <p:cNvSpPr/>
            <p:nvPr/>
          </p:nvSpPr>
          <p:spPr>
            <a:xfrm>
              <a:off x="54583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19" name="Google Shape;2719;p9"/>
            <p:cNvSpPr/>
            <p:nvPr/>
          </p:nvSpPr>
          <p:spPr>
            <a:xfrm>
              <a:off x="54583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20" name="Google Shape;2720;p9"/>
            <p:cNvSpPr/>
            <p:nvPr/>
          </p:nvSpPr>
          <p:spPr>
            <a:xfrm>
              <a:off x="54583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21" name="Google Shape;2721;p9"/>
            <p:cNvSpPr/>
            <p:nvPr/>
          </p:nvSpPr>
          <p:spPr>
            <a:xfrm>
              <a:off x="54583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22" name="Google Shape;2722;p9"/>
            <p:cNvSpPr/>
            <p:nvPr/>
          </p:nvSpPr>
          <p:spPr>
            <a:xfrm>
              <a:off x="54583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23" name="Google Shape;2723;p9"/>
            <p:cNvSpPr/>
            <p:nvPr/>
          </p:nvSpPr>
          <p:spPr>
            <a:xfrm>
              <a:off x="54583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24" name="Google Shape;2724;p9"/>
            <p:cNvSpPr/>
            <p:nvPr/>
          </p:nvSpPr>
          <p:spPr>
            <a:xfrm>
              <a:off x="54583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25" name="Google Shape;2725;p9"/>
            <p:cNvSpPr/>
            <p:nvPr/>
          </p:nvSpPr>
          <p:spPr>
            <a:xfrm>
              <a:off x="54583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26" name="Google Shape;2726;p9"/>
            <p:cNvSpPr/>
            <p:nvPr/>
          </p:nvSpPr>
          <p:spPr>
            <a:xfrm>
              <a:off x="54583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27" name="Google Shape;2727;p9"/>
            <p:cNvSpPr/>
            <p:nvPr/>
          </p:nvSpPr>
          <p:spPr>
            <a:xfrm>
              <a:off x="54583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28" name="Google Shape;2728;p9"/>
            <p:cNvSpPr/>
            <p:nvPr/>
          </p:nvSpPr>
          <p:spPr>
            <a:xfrm>
              <a:off x="54583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29" name="Google Shape;2729;p9"/>
            <p:cNvSpPr/>
            <p:nvPr/>
          </p:nvSpPr>
          <p:spPr>
            <a:xfrm>
              <a:off x="54583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30" name="Google Shape;2730;p9"/>
            <p:cNvSpPr/>
            <p:nvPr/>
          </p:nvSpPr>
          <p:spPr>
            <a:xfrm>
              <a:off x="54583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31" name="Google Shape;2731;p9"/>
            <p:cNvSpPr/>
            <p:nvPr/>
          </p:nvSpPr>
          <p:spPr>
            <a:xfrm>
              <a:off x="54583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32" name="Google Shape;2732;p9"/>
            <p:cNvSpPr/>
            <p:nvPr/>
          </p:nvSpPr>
          <p:spPr>
            <a:xfrm>
              <a:off x="54583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33" name="Google Shape;2733;p9"/>
            <p:cNvSpPr/>
            <p:nvPr/>
          </p:nvSpPr>
          <p:spPr>
            <a:xfrm>
              <a:off x="54583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34" name="Google Shape;2734;p9"/>
            <p:cNvSpPr/>
            <p:nvPr/>
          </p:nvSpPr>
          <p:spPr>
            <a:xfrm>
              <a:off x="54583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35" name="Google Shape;2735;p9"/>
            <p:cNvSpPr/>
            <p:nvPr/>
          </p:nvSpPr>
          <p:spPr>
            <a:xfrm>
              <a:off x="54583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36" name="Google Shape;2736;p9"/>
            <p:cNvSpPr/>
            <p:nvPr/>
          </p:nvSpPr>
          <p:spPr>
            <a:xfrm>
              <a:off x="54583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37" name="Google Shape;2737;p9"/>
            <p:cNvSpPr/>
            <p:nvPr/>
          </p:nvSpPr>
          <p:spPr>
            <a:xfrm>
              <a:off x="54583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pSp>
        <p:nvGrpSpPr>
          <p:cNvPr id="2738" name="Google Shape;2738;p9"/>
          <p:cNvGrpSpPr/>
          <p:nvPr/>
        </p:nvGrpSpPr>
        <p:grpSpPr>
          <a:xfrm rot="10800000">
            <a:off x="7828572" y="38276"/>
            <a:ext cx="1140783" cy="6781736"/>
            <a:chOff x="5458325" y="238125"/>
            <a:chExt cx="1174975" cy="5238750"/>
          </a:xfrm>
        </p:grpSpPr>
        <p:sp>
          <p:nvSpPr>
            <p:cNvPr id="2739" name="Google Shape;2739;p9"/>
            <p:cNvSpPr/>
            <p:nvPr/>
          </p:nvSpPr>
          <p:spPr>
            <a:xfrm>
              <a:off x="54583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40" name="Google Shape;2740;p9"/>
            <p:cNvSpPr/>
            <p:nvPr/>
          </p:nvSpPr>
          <p:spPr>
            <a:xfrm>
              <a:off x="54583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41" name="Google Shape;2741;p9"/>
            <p:cNvSpPr/>
            <p:nvPr/>
          </p:nvSpPr>
          <p:spPr>
            <a:xfrm>
              <a:off x="54583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42" name="Google Shape;2742;p9"/>
            <p:cNvSpPr/>
            <p:nvPr/>
          </p:nvSpPr>
          <p:spPr>
            <a:xfrm>
              <a:off x="54583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43" name="Google Shape;2743;p9"/>
            <p:cNvSpPr/>
            <p:nvPr/>
          </p:nvSpPr>
          <p:spPr>
            <a:xfrm>
              <a:off x="54583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44" name="Google Shape;2744;p9"/>
            <p:cNvSpPr/>
            <p:nvPr/>
          </p:nvSpPr>
          <p:spPr>
            <a:xfrm>
              <a:off x="54583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45" name="Google Shape;2745;p9"/>
            <p:cNvSpPr/>
            <p:nvPr/>
          </p:nvSpPr>
          <p:spPr>
            <a:xfrm>
              <a:off x="54583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46" name="Google Shape;2746;p9"/>
            <p:cNvSpPr/>
            <p:nvPr/>
          </p:nvSpPr>
          <p:spPr>
            <a:xfrm>
              <a:off x="54583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47" name="Google Shape;2747;p9"/>
            <p:cNvSpPr/>
            <p:nvPr/>
          </p:nvSpPr>
          <p:spPr>
            <a:xfrm>
              <a:off x="54583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48" name="Google Shape;2748;p9"/>
            <p:cNvSpPr/>
            <p:nvPr/>
          </p:nvSpPr>
          <p:spPr>
            <a:xfrm>
              <a:off x="54583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49" name="Google Shape;2749;p9"/>
            <p:cNvSpPr/>
            <p:nvPr/>
          </p:nvSpPr>
          <p:spPr>
            <a:xfrm>
              <a:off x="54583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50" name="Google Shape;2750;p9"/>
            <p:cNvSpPr/>
            <p:nvPr/>
          </p:nvSpPr>
          <p:spPr>
            <a:xfrm>
              <a:off x="54583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51" name="Google Shape;2751;p9"/>
            <p:cNvSpPr/>
            <p:nvPr/>
          </p:nvSpPr>
          <p:spPr>
            <a:xfrm>
              <a:off x="54583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52" name="Google Shape;2752;p9"/>
            <p:cNvSpPr/>
            <p:nvPr/>
          </p:nvSpPr>
          <p:spPr>
            <a:xfrm>
              <a:off x="56088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53" name="Google Shape;2753;p9"/>
            <p:cNvSpPr/>
            <p:nvPr/>
          </p:nvSpPr>
          <p:spPr>
            <a:xfrm>
              <a:off x="56088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54" name="Google Shape;2754;p9"/>
            <p:cNvSpPr/>
            <p:nvPr/>
          </p:nvSpPr>
          <p:spPr>
            <a:xfrm>
              <a:off x="56088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55" name="Google Shape;2755;p9"/>
            <p:cNvSpPr/>
            <p:nvPr/>
          </p:nvSpPr>
          <p:spPr>
            <a:xfrm>
              <a:off x="56088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56" name="Google Shape;2756;p9"/>
            <p:cNvSpPr/>
            <p:nvPr/>
          </p:nvSpPr>
          <p:spPr>
            <a:xfrm>
              <a:off x="56088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57" name="Google Shape;2757;p9"/>
            <p:cNvSpPr/>
            <p:nvPr/>
          </p:nvSpPr>
          <p:spPr>
            <a:xfrm>
              <a:off x="56088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58" name="Google Shape;2758;p9"/>
            <p:cNvSpPr/>
            <p:nvPr/>
          </p:nvSpPr>
          <p:spPr>
            <a:xfrm>
              <a:off x="56088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59" name="Google Shape;2759;p9"/>
            <p:cNvSpPr/>
            <p:nvPr/>
          </p:nvSpPr>
          <p:spPr>
            <a:xfrm>
              <a:off x="56088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60" name="Google Shape;2760;p9"/>
            <p:cNvSpPr/>
            <p:nvPr/>
          </p:nvSpPr>
          <p:spPr>
            <a:xfrm>
              <a:off x="56088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61" name="Google Shape;2761;p9"/>
            <p:cNvSpPr/>
            <p:nvPr/>
          </p:nvSpPr>
          <p:spPr>
            <a:xfrm>
              <a:off x="56088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62" name="Google Shape;2762;p9"/>
            <p:cNvSpPr/>
            <p:nvPr/>
          </p:nvSpPr>
          <p:spPr>
            <a:xfrm>
              <a:off x="56088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63" name="Google Shape;2763;p9"/>
            <p:cNvSpPr/>
            <p:nvPr/>
          </p:nvSpPr>
          <p:spPr>
            <a:xfrm>
              <a:off x="56088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64" name="Google Shape;2764;p9"/>
            <p:cNvSpPr/>
            <p:nvPr/>
          </p:nvSpPr>
          <p:spPr>
            <a:xfrm>
              <a:off x="56088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65" name="Google Shape;2765;p9"/>
            <p:cNvSpPr/>
            <p:nvPr/>
          </p:nvSpPr>
          <p:spPr>
            <a:xfrm>
              <a:off x="56088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66" name="Google Shape;2766;p9"/>
            <p:cNvSpPr/>
            <p:nvPr/>
          </p:nvSpPr>
          <p:spPr>
            <a:xfrm>
              <a:off x="56088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67" name="Google Shape;2767;p9"/>
            <p:cNvSpPr/>
            <p:nvPr/>
          </p:nvSpPr>
          <p:spPr>
            <a:xfrm>
              <a:off x="56088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68" name="Google Shape;2768;p9"/>
            <p:cNvSpPr/>
            <p:nvPr/>
          </p:nvSpPr>
          <p:spPr>
            <a:xfrm>
              <a:off x="56088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69" name="Google Shape;2769;p9"/>
            <p:cNvSpPr/>
            <p:nvPr/>
          </p:nvSpPr>
          <p:spPr>
            <a:xfrm>
              <a:off x="56088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70" name="Google Shape;2770;p9"/>
            <p:cNvSpPr/>
            <p:nvPr/>
          </p:nvSpPr>
          <p:spPr>
            <a:xfrm>
              <a:off x="56088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71" name="Google Shape;2771;p9"/>
            <p:cNvSpPr/>
            <p:nvPr/>
          </p:nvSpPr>
          <p:spPr>
            <a:xfrm>
              <a:off x="56088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72" name="Google Shape;2772;p9"/>
            <p:cNvSpPr/>
            <p:nvPr/>
          </p:nvSpPr>
          <p:spPr>
            <a:xfrm>
              <a:off x="56088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73" name="Google Shape;2773;p9"/>
            <p:cNvSpPr/>
            <p:nvPr/>
          </p:nvSpPr>
          <p:spPr>
            <a:xfrm>
              <a:off x="56088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74" name="Google Shape;2774;p9"/>
            <p:cNvSpPr/>
            <p:nvPr/>
          </p:nvSpPr>
          <p:spPr>
            <a:xfrm>
              <a:off x="56088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75" name="Google Shape;2775;p9"/>
            <p:cNvSpPr/>
            <p:nvPr/>
          </p:nvSpPr>
          <p:spPr>
            <a:xfrm>
              <a:off x="56088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76" name="Google Shape;2776;p9"/>
            <p:cNvSpPr/>
            <p:nvPr/>
          </p:nvSpPr>
          <p:spPr>
            <a:xfrm>
              <a:off x="56088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77" name="Google Shape;2777;p9"/>
            <p:cNvSpPr/>
            <p:nvPr/>
          </p:nvSpPr>
          <p:spPr>
            <a:xfrm>
              <a:off x="56088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78" name="Google Shape;2778;p9"/>
            <p:cNvSpPr/>
            <p:nvPr/>
          </p:nvSpPr>
          <p:spPr>
            <a:xfrm>
              <a:off x="56088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79" name="Google Shape;2779;p9"/>
            <p:cNvSpPr/>
            <p:nvPr/>
          </p:nvSpPr>
          <p:spPr>
            <a:xfrm>
              <a:off x="56088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80" name="Google Shape;2780;p9"/>
            <p:cNvSpPr/>
            <p:nvPr/>
          </p:nvSpPr>
          <p:spPr>
            <a:xfrm>
              <a:off x="56088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81" name="Google Shape;2781;p9"/>
            <p:cNvSpPr/>
            <p:nvPr/>
          </p:nvSpPr>
          <p:spPr>
            <a:xfrm>
              <a:off x="56088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82" name="Google Shape;2782;p9"/>
            <p:cNvSpPr/>
            <p:nvPr/>
          </p:nvSpPr>
          <p:spPr>
            <a:xfrm>
              <a:off x="56088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83" name="Google Shape;2783;p9"/>
            <p:cNvSpPr/>
            <p:nvPr/>
          </p:nvSpPr>
          <p:spPr>
            <a:xfrm>
              <a:off x="57593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84" name="Google Shape;2784;p9"/>
            <p:cNvSpPr/>
            <p:nvPr/>
          </p:nvSpPr>
          <p:spPr>
            <a:xfrm>
              <a:off x="57593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85" name="Google Shape;2785;p9"/>
            <p:cNvSpPr/>
            <p:nvPr/>
          </p:nvSpPr>
          <p:spPr>
            <a:xfrm>
              <a:off x="57593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86" name="Google Shape;2786;p9"/>
            <p:cNvSpPr/>
            <p:nvPr/>
          </p:nvSpPr>
          <p:spPr>
            <a:xfrm>
              <a:off x="57593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87" name="Google Shape;2787;p9"/>
            <p:cNvSpPr/>
            <p:nvPr/>
          </p:nvSpPr>
          <p:spPr>
            <a:xfrm>
              <a:off x="57593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88" name="Google Shape;2788;p9"/>
            <p:cNvSpPr/>
            <p:nvPr/>
          </p:nvSpPr>
          <p:spPr>
            <a:xfrm>
              <a:off x="57593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89" name="Google Shape;2789;p9"/>
            <p:cNvSpPr/>
            <p:nvPr/>
          </p:nvSpPr>
          <p:spPr>
            <a:xfrm>
              <a:off x="57593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90" name="Google Shape;2790;p9"/>
            <p:cNvSpPr/>
            <p:nvPr/>
          </p:nvSpPr>
          <p:spPr>
            <a:xfrm>
              <a:off x="57593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91" name="Google Shape;2791;p9"/>
            <p:cNvSpPr/>
            <p:nvPr/>
          </p:nvSpPr>
          <p:spPr>
            <a:xfrm>
              <a:off x="57593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92" name="Google Shape;2792;p9"/>
            <p:cNvSpPr/>
            <p:nvPr/>
          </p:nvSpPr>
          <p:spPr>
            <a:xfrm>
              <a:off x="57593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93" name="Google Shape;2793;p9"/>
            <p:cNvSpPr/>
            <p:nvPr/>
          </p:nvSpPr>
          <p:spPr>
            <a:xfrm>
              <a:off x="57593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94" name="Google Shape;2794;p9"/>
            <p:cNvSpPr/>
            <p:nvPr/>
          </p:nvSpPr>
          <p:spPr>
            <a:xfrm>
              <a:off x="59098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95" name="Google Shape;2795;p9"/>
            <p:cNvSpPr/>
            <p:nvPr/>
          </p:nvSpPr>
          <p:spPr>
            <a:xfrm>
              <a:off x="59098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96" name="Google Shape;2796;p9"/>
            <p:cNvSpPr/>
            <p:nvPr/>
          </p:nvSpPr>
          <p:spPr>
            <a:xfrm>
              <a:off x="59098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97" name="Google Shape;2797;p9"/>
            <p:cNvSpPr/>
            <p:nvPr/>
          </p:nvSpPr>
          <p:spPr>
            <a:xfrm>
              <a:off x="606037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98" name="Google Shape;2798;p9"/>
            <p:cNvSpPr/>
            <p:nvPr/>
          </p:nvSpPr>
          <p:spPr>
            <a:xfrm>
              <a:off x="62108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799" name="Google Shape;2799;p9"/>
            <p:cNvSpPr/>
            <p:nvPr/>
          </p:nvSpPr>
          <p:spPr>
            <a:xfrm>
              <a:off x="62108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00" name="Google Shape;2800;p9"/>
            <p:cNvSpPr/>
            <p:nvPr/>
          </p:nvSpPr>
          <p:spPr>
            <a:xfrm>
              <a:off x="65119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pSp>
        <p:nvGrpSpPr>
          <p:cNvPr id="2801" name="Google Shape;2801;p9"/>
          <p:cNvGrpSpPr/>
          <p:nvPr/>
        </p:nvGrpSpPr>
        <p:grpSpPr>
          <a:xfrm rot="10800000">
            <a:off x="7682452" y="38276"/>
            <a:ext cx="994639" cy="6586909"/>
            <a:chOff x="5759350" y="388625"/>
            <a:chExt cx="1024450" cy="5088250"/>
          </a:xfrm>
        </p:grpSpPr>
        <p:sp>
          <p:nvSpPr>
            <p:cNvPr id="2802" name="Google Shape;2802;p9"/>
            <p:cNvSpPr/>
            <p:nvPr/>
          </p:nvSpPr>
          <p:spPr>
            <a:xfrm>
              <a:off x="57593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03" name="Google Shape;2803;p9"/>
            <p:cNvSpPr/>
            <p:nvPr/>
          </p:nvSpPr>
          <p:spPr>
            <a:xfrm>
              <a:off x="57593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04" name="Google Shape;2804;p9"/>
            <p:cNvSpPr/>
            <p:nvPr/>
          </p:nvSpPr>
          <p:spPr>
            <a:xfrm>
              <a:off x="57593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05" name="Google Shape;2805;p9"/>
            <p:cNvSpPr/>
            <p:nvPr/>
          </p:nvSpPr>
          <p:spPr>
            <a:xfrm>
              <a:off x="57593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06" name="Google Shape;2806;p9"/>
            <p:cNvSpPr/>
            <p:nvPr/>
          </p:nvSpPr>
          <p:spPr>
            <a:xfrm>
              <a:off x="57593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07" name="Google Shape;2807;p9"/>
            <p:cNvSpPr/>
            <p:nvPr/>
          </p:nvSpPr>
          <p:spPr>
            <a:xfrm>
              <a:off x="57593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08" name="Google Shape;2808;p9"/>
            <p:cNvSpPr/>
            <p:nvPr/>
          </p:nvSpPr>
          <p:spPr>
            <a:xfrm>
              <a:off x="57593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09" name="Google Shape;2809;p9"/>
            <p:cNvSpPr/>
            <p:nvPr/>
          </p:nvSpPr>
          <p:spPr>
            <a:xfrm>
              <a:off x="59098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10" name="Google Shape;2810;p9"/>
            <p:cNvSpPr/>
            <p:nvPr/>
          </p:nvSpPr>
          <p:spPr>
            <a:xfrm>
              <a:off x="59098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11" name="Google Shape;2811;p9"/>
            <p:cNvSpPr/>
            <p:nvPr/>
          </p:nvSpPr>
          <p:spPr>
            <a:xfrm>
              <a:off x="59098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12" name="Google Shape;2812;p9"/>
            <p:cNvSpPr/>
            <p:nvPr/>
          </p:nvSpPr>
          <p:spPr>
            <a:xfrm>
              <a:off x="59098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13" name="Google Shape;2813;p9"/>
            <p:cNvSpPr/>
            <p:nvPr/>
          </p:nvSpPr>
          <p:spPr>
            <a:xfrm>
              <a:off x="59098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14" name="Google Shape;2814;p9"/>
            <p:cNvSpPr/>
            <p:nvPr/>
          </p:nvSpPr>
          <p:spPr>
            <a:xfrm>
              <a:off x="59098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15" name="Google Shape;2815;p9"/>
            <p:cNvSpPr/>
            <p:nvPr/>
          </p:nvSpPr>
          <p:spPr>
            <a:xfrm>
              <a:off x="59098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16" name="Google Shape;2816;p9"/>
            <p:cNvSpPr/>
            <p:nvPr/>
          </p:nvSpPr>
          <p:spPr>
            <a:xfrm>
              <a:off x="59098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17" name="Google Shape;2817;p9"/>
            <p:cNvSpPr/>
            <p:nvPr/>
          </p:nvSpPr>
          <p:spPr>
            <a:xfrm>
              <a:off x="59098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18" name="Google Shape;2818;p9"/>
            <p:cNvSpPr/>
            <p:nvPr/>
          </p:nvSpPr>
          <p:spPr>
            <a:xfrm>
              <a:off x="59098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19" name="Google Shape;2819;p9"/>
            <p:cNvSpPr/>
            <p:nvPr/>
          </p:nvSpPr>
          <p:spPr>
            <a:xfrm>
              <a:off x="59098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20" name="Google Shape;2820;p9"/>
            <p:cNvSpPr/>
            <p:nvPr/>
          </p:nvSpPr>
          <p:spPr>
            <a:xfrm>
              <a:off x="59098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21" name="Google Shape;2821;p9"/>
            <p:cNvSpPr/>
            <p:nvPr/>
          </p:nvSpPr>
          <p:spPr>
            <a:xfrm>
              <a:off x="59098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22" name="Google Shape;2822;p9"/>
            <p:cNvSpPr/>
            <p:nvPr/>
          </p:nvSpPr>
          <p:spPr>
            <a:xfrm>
              <a:off x="59098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23" name="Google Shape;2823;p9"/>
            <p:cNvSpPr/>
            <p:nvPr/>
          </p:nvSpPr>
          <p:spPr>
            <a:xfrm>
              <a:off x="59098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24" name="Google Shape;2824;p9"/>
            <p:cNvSpPr/>
            <p:nvPr/>
          </p:nvSpPr>
          <p:spPr>
            <a:xfrm>
              <a:off x="59098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25" name="Google Shape;2825;p9"/>
            <p:cNvSpPr/>
            <p:nvPr/>
          </p:nvSpPr>
          <p:spPr>
            <a:xfrm>
              <a:off x="59098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26" name="Google Shape;2826;p9"/>
            <p:cNvSpPr/>
            <p:nvPr/>
          </p:nvSpPr>
          <p:spPr>
            <a:xfrm>
              <a:off x="59098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27" name="Google Shape;2827;p9"/>
            <p:cNvSpPr/>
            <p:nvPr/>
          </p:nvSpPr>
          <p:spPr>
            <a:xfrm>
              <a:off x="59098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28" name="Google Shape;2828;p9"/>
            <p:cNvSpPr/>
            <p:nvPr/>
          </p:nvSpPr>
          <p:spPr>
            <a:xfrm>
              <a:off x="60603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29" name="Google Shape;2829;p9"/>
            <p:cNvSpPr/>
            <p:nvPr/>
          </p:nvSpPr>
          <p:spPr>
            <a:xfrm>
              <a:off x="60603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30" name="Google Shape;2830;p9"/>
            <p:cNvSpPr/>
            <p:nvPr/>
          </p:nvSpPr>
          <p:spPr>
            <a:xfrm>
              <a:off x="60603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31" name="Google Shape;2831;p9"/>
            <p:cNvSpPr/>
            <p:nvPr/>
          </p:nvSpPr>
          <p:spPr>
            <a:xfrm>
              <a:off x="60603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32" name="Google Shape;2832;p9"/>
            <p:cNvSpPr/>
            <p:nvPr/>
          </p:nvSpPr>
          <p:spPr>
            <a:xfrm>
              <a:off x="606037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33" name="Google Shape;2833;p9"/>
            <p:cNvSpPr/>
            <p:nvPr/>
          </p:nvSpPr>
          <p:spPr>
            <a:xfrm>
              <a:off x="60603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34" name="Google Shape;2834;p9"/>
            <p:cNvSpPr/>
            <p:nvPr/>
          </p:nvSpPr>
          <p:spPr>
            <a:xfrm>
              <a:off x="606037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35" name="Google Shape;2835;p9"/>
            <p:cNvSpPr/>
            <p:nvPr/>
          </p:nvSpPr>
          <p:spPr>
            <a:xfrm>
              <a:off x="60603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36" name="Google Shape;2836;p9"/>
            <p:cNvSpPr/>
            <p:nvPr/>
          </p:nvSpPr>
          <p:spPr>
            <a:xfrm>
              <a:off x="60603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37" name="Google Shape;2837;p9"/>
            <p:cNvSpPr/>
            <p:nvPr/>
          </p:nvSpPr>
          <p:spPr>
            <a:xfrm>
              <a:off x="60603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38" name="Google Shape;2838;p9"/>
            <p:cNvSpPr/>
            <p:nvPr/>
          </p:nvSpPr>
          <p:spPr>
            <a:xfrm>
              <a:off x="60603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39" name="Google Shape;2839;p9"/>
            <p:cNvSpPr/>
            <p:nvPr/>
          </p:nvSpPr>
          <p:spPr>
            <a:xfrm>
              <a:off x="60603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40" name="Google Shape;2840;p9"/>
            <p:cNvSpPr/>
            <p:nvPr/>
          </p:nvSpPr>
          <p:spPr>
            <a:xfrm>
              <a:off x="606037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41" name="Google Shape;2841;p9"/>
            <p:cNvSpPr/>
            <p:nvPr/>
          </p:nvSpPr>
          <p:spPr>
            <a:xfrm>
              <a:off x="60603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42" name="Google Shape;2842;p9"/>
            <p:cNvSpPr/>
            <p:nvPr/>
          </p:nvSpPr>
          <p:spPr>
            <a:xfrm>
              <a:off x="60603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43" name="Google Shape;2843;p9"/>
            <p:cNvSpPr/>
            <p:nvPr/>
          </p:nvSpPr>
          <p:spPr>
            <a:xfrm>
              <a:off x="60603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44" name="Google Shape;2844;p9"/>
            <p:cNvSpPr/>
            <p:nvPr/>
          </p:nvSpPr>
          <p:spPr>
            <a:xfrm>
              <a:off x="60603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45" name="Google Shape;2845;p9"/>
            <p:cNvSpPr/>
            <p:nvPr/>
          </p:nvSpPr>
          <p:spPr>
            <a:xfrm>
              <a:off x="60603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46" name="Google Shape;2846;p9"/>
            <p:cNvSpPr/>
            <p:nvPr/>
          </p:nvSpPr>
          <p:spPr>
            <a:xfrm>
              <a:off x="60603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47" name="Google Shape;2847;p9"/>
            <p:cNvSpPr/>
            <p:nvPr/>
          </p:nvSpPr>
          <p:spPr>
            <a:xfrm>
              <a:off x="60603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48" name="Google Shape;2848;p9"/>
            <p:cNvSpPr/>
            <p:nvPr/>
          </p:nvSpPr>
          <p:spPr>
            <a:xfrm>
              <a:off x="60603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49" name="Google Shape;2849;p9"/>
            <p:cNvSpPr/>
            <p:nvPr/>
          </p:nvSpPr>
          <p:spPr>
            <a:xfrm>
              <a:off x="60603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50" name="Google Shape;2850;p9"/>
            <p:cNvSpPr/>
            <p:nvPr/>
          </p:nvSpPr>
          <p:spPr>
            <a:xfrm>
              <a:off x="60603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51" name="Google Shape;2851;p9"/>
            <p:cNvSpPr/>
            <p:nvPr/>
          </p:nvSpPr>
          <p:spPr>
            <a:xfrm>
              <a:off x="60603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52" name="Google Shape;2852;p9"/>
            <p:cNvSpPr/>
            <p:nvPr/>
          </p:nvSpPr>
          <p:spPr>
            <a:xfrm>
              <a:off x="60603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53" name="Google Shape;2853;p9"/>
            <p:cNvSpPr/>
            <p:nvPr/>
          </p:nvSpPr>
          <p:spPr>
            <a:xfrm>
              <a:off x="606037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54" name="Google Shape;2854;p9"/>
            <p:cNvSpPr/>
            <p:nvPr/>
          </p:nvSpPr>
          <p:spPr>
            <a:xfrm>
              <a:off x="62108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55" name="Google Shape;2855;p9"/>
            <p:cNvSpPr/>
            <p:nvPr/>
          </p:nvSpPr>
          <p:spPr>
            <a:xfrm>
              <a:off x="62108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56" name="Google Shape;2856;p9"/>
            <p:cNvSpPr/>
            <p:nvPr/>
          </p:nvSpPr>
          <p:spPr>
            <a:xfrm>
              <a:off x="62108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57" name="Google Shape;2857;p9"/>
            <p:cNvSpPr/>
            <p:nvPr/>
          </p:nvSpPr>
          <p:spPr>
            <a:xfrm>
              <a:off x="62108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58" name="Google Shape;2858;p9"/>
            <p:cNvSpPr/>
            <p:nvPr/>
          </p:nvSpPr>
          <p:spPr>
            <a:xfrm>
              <a:off x="62108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59" name="Google Shape;2859;p9"/>
            <p:cNvSpPr/>
            <p:nvPr/>
          </p:nvSpPr>
          <p:spPr>
            <a:xfrm>
              <a:off x="62108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60" name="Google Shape;2860;p9"/>
            <p:cNvSpPr/>
            <p:nvPr/>
          </p:nvSpPr>
          <p:spPr>
            <a:xfrm>
              <a:off x="62108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61" name="Google Shape;2861;p9"/>
            <p:cNvSpPr/>
            <p:nvPr/>
          </p:nvSpPr>
          <p:spPr>
            <a:xfrm>
              <a:off x="62108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62" name="Google Shape;2862;p9"/>
            <p:cNvSpPr/>
            <p:nvPr/>
          </p:nvSpPr>
          <p:spPr>
            <a:xfrm>
              <a:off x="62108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63" name="Google Shape;2863;p9"/>
            <p:cNvSpPr/>
            <p:nvPr/>
          </p:nvSpPr>
          <p:spPr>
            <a:xfrm>
              <a:off x="62108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64" name="Google Shape;2864;p9"/>
            <p:cNvSpPr/>
            <p:nvPr/>
          </p:nvSpPr>
          <p:spPr>
            <a:xfrm>
              <a:off x="62108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65" name="Google Shape;2865;p9"/>
            <p:cNvSpPr/>
            <p:nvPr/>
          </p:nvSpPr>
          <p:spPr>
            <a:xfrm>
              <a:off x="62108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66" name="Google Shape;2866;p9"/>
            <p:cNvSpPr/>
            <p:nvPr/>
          </p:nvSpPr>
          <p:spPr>
            <a:xfrm>
              <a:off x="62108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67" name="Google Shape;2867;p9"/>
            <p:cNvSpPr/>
            <p:nvPr/>
          </p:nvSpPr>
          <p:spPr>
            <a:xfrm>
              <a:off x="62108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68" name="Google Shape;2868;p9"/>
            <p:cNvSpPr/>
            <p:nvPr/>
          </p:nvSpPr>
          <p:spPr>
            <a:xfrm>
              <a:off x="62108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69" name="Google Shape;2869;p9"/>
            <p:cNvSpPr/>
            <p:nvPr/>
          </p:nvSpPr>
          <p:spPr>
            <a:xfrm>
              <a:off x="62108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70" name="Google Shape;2870;p9"/>
            <p:cNvSpPr/>
            <p:nvPr/>
          </p:nvSpPr>
          <p:spPr>
            <a:xfrm>
              <a:off x="62108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71" name="Google Shape;2871;p9"/>
            <p:cNvSpPr/>
            <p:nvPr/>
          </p:nvSpPr>
          <p:spPr>
            <a:xfrm>
              <a:off x="62108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72" name="Google Shape;2872;p9"/>
            <p:cNvSpPr/>
            <p:nvPr/>
          </p:nvSpPr>
          <p:spPr>
            <a:xfrm>
              <a:off x="62108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73" name="Google Shape;2873;p9"/>
            <p:cNvSpPr/>
            <p:nvPr/>
          </p:nvSpPr>
          <p:spPr>
            <a:xfrm>
              <a:off x="62108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74" name="Google Shape;2874;p9"/>
            <p:cNvSpPr/>
            <p:nvPr/>
          </p:nvSpPr>
          <p:spPr>
            <a:xfrm>
              <a:off x="636137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75" name="Google Shape;2875;p9"/>
            <p:cNvSpPr/>
            <p:nvPr/>
          </p:nvSpPr>
          <p:spPr>
            <a:xfrm>
              <a:off x="636137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76" name="Google Shape;2876;p9"/>
            <p:cNvSpPr/>
            <p:nvPr/>
          </p:nvSpPr>
          <p:spPr>
            <a:xfrm>
              <a:off x="636137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77" name="Google Shape;2877;p9"/>
            <p:cNvSpPr/>
            <p:nvPr/>
          </p:nvSpPr>
          <p:spPr>
            <a:xfrm>
              <a:off x="636137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78" name="Google Shape;2878;p9"/>
            <p:cNvSpPr/>
            <p:nvPr/>
          </p:nvSpPr>
          <p:spPr>
            <a:xfrm>
              <a:off x="636137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79" name="Google Shape;2879;p9"/>
            <p:cNvSpPr/>
            <p:nvPr/>
          </p:nvSpPr>
          <p:spPr>
            <a:xfrm>
              <a:off x="636137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80" name="Google Shape;2880;p9"/>
            <p:cNvSpPr/>
            <p:nvPr/>
          </p:nvSpPr>
          <p:spPr>
            <a:xfrm>
              <a:off x="636137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81" name="Google Shape;2881;p9"/>
            <p:cNvSpPr/>
            <p:nvPr/>
          </p:nvSpPr>
          <p:spPr>
            <a:xfrm>
              <a:off x="636137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82" name="Google Shape;2882;p9"/>
            <p:cNvSpPr/>
            <p:nvPr/>
          </p:nvSpPr>
          <p:spPr>
            <a:xfrm>
              <a:off x="636137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83" name="Google Shape;2883;p9"/>
            <p:cNvSpPr/>
            <p:nvPr/>
          </p:nvSpPr>
          <p:spPr>
            <a:xfrm>
              <a:off x="636137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84" name="Google Shape;2884;p9"/>
            <p:cNvSpPr/>
            <p:nvPr/>
          </p:nvSpPr>
          <p:spPr>
            <a:xfrm>
              <a:off x="636137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85" name="Google Shape;2885;p9"/>
            <p:cNvSpPr/>
            <p:nvPr/>
          </p:nvSpPr>
          <p:spPr>
            <a:xfrm>
              <a:off x="636137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86" name="Google Shape;2886;p9"/>
            <p:cNvSpPr/>
            <p:nvPr/>
          </p:nvSpPr>
          <p:spPr>
            <a:xfrm>
              <a:off x="636137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87" name="Google Shape;2887;p9"/>
            <p:cNvSpPr/>
            <p:nvPr/>
          </p:nvSpPr>
          <p:spPr>
            <a:xfrm>
              <a:off x="636137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88" name="Google Shape;2888;p9"/>
            <p:cNvSpPr/>
            <p:nvPr/>
          </p:nvSpPr>
          <p:spPr>
            <a:xfrm>
              <a:off x="636137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89" name="Google Shape;2889;p9"/>
            <p:cNvSpPr/>
            <p:nvPr/>
          </p:nvSpPr>
          <p:spPr>
            <a:xfrm>
              <a:off x="636137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90" name="Google Shape;2890;p9"/>
            <p:cNvSpPr/>
            <p:nvPr/>
          </p:nvSpPr>
          <p:spPr>
            <a:xfrm>
              <a:off x="636137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91" name="Google Shape;2891;p9"/>
            <p:cNvSpPr/>
            <p:nvPr/>
          </p:nvSpPr>
          <p:spPr>
            <a:xfrm>
              <a:off x="636137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92" name="Google Shape;2892;p9"/>
            <p:cNvSpPr/>
            <p:nvPr/>
          </p:nvSpPr>
          <p:spPr>
            <a:xfrm>
              <a:off x="65119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93" name="Google Shape;2893;p9"/>
            <p:cNvSpPr/>
            <p:nvPr/>
          </p:nvSpPr>
          <p:spPr>
            <a:xfrm>
              <a:off x="65119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94" name="Google Shape;2894;p9"/>
            <p:cNvSpPr/>
            <p:nvPr/>
          </p:nvSpPr>
          <p:spPr>
            <a:xfrm>
              <a:off x="65119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95" name="Google Shape;2895;p9"/>
            <p:cNvSpPr/>
            <p:nvPr/>
          </p:nvSpPr>
          <p:spPr>
            <a:xfrm>
              <a:off x="65119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96" name="Google Shape;2896;p9"/>
            <p:cNvSpPr/>
            <p:nvPr/>
          </p:nvSpPr>
          <p:spPr>
            <a:xfrm>
              <a:off x="65119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97" name="Google Shape;2897;p9"/>
            <p:cNvSpPr/>
            <p:nvPr/>
          </p:nvSpPr>
          <p:spPr>
            <a:xfrm>
              <a:off x="65119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98" name="Google Shape;2898;p9"/>
            <p:cNvSpPr/>
            <p:nvPr/>
          </p:nvSpPr>
          <p:spPr>
            <a:xfrm>
              <a:off x="65119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899" name="Google Shape;2899;p9"/>
            <p:cNvSpPr/>
            <p:nvPr/>
          </p:nvSpPr>
          <p:spPr>
            <a:xfrm>
              <a:off x="65119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00" name="Google Shape;2900;p9"/>
            <p:cNvSpPr/>
            <p:nvPr/>
          </p:nvSpPr>
          <p:spPr>
            <a:xfrm>
              <a:off x="66624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01" name="Google Shape;2901;p9"/>
            <p:cNvSpPr/>
            <p:nvPr/>
          </p:nvSpPr>
          <p:spPr>
            <a:xfrm>
              <a:off x="66624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02" name="Google Shape;2902;p9"/>
            <p:cNvSpPr/>
            <p:nvPr/>
          </p:nvSpPr>
          <p:spPr>
            <a:xfrm>
              <a:off x="66624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pSp>
        <p:nvGrpSpPr>
          <p:cNvPr id="2903" name="Google Shape;2903;p9"/>
          <p:cNvGrpSpPr/>
          <p:nvPr/>
        </p:nvGrpSpPr>
        <p:grpSpPr>
          <a:xfrm rot="10800000">
            <a:off x="7682452" y="38276"/>
            <a:ext cx="1140783" cy="6781736"/>
            <a:chOff x="5608825" y="238125"/>
            <a:chExt cx="1174975" cy="5238750"/>
          </a:xfrm>
        </p:grpSpPr>
        <p:sp>
          <p:nvSpPr>
            <p:cNvPr id="2904" name="Google Shape;2904;p9"/>
            <p:cNvSpPr/>
            <p:nvPr/>
          </p:nvSpPr>
          <p:spPr>
            <a:xfrm>
              <a:off x="56088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05" name="Google Shape;2905;p9"/>
            <p:cNvSpPr/>
            <p:nvPr/>
          </p:nvSpPr>
          <p:spPr>
            <a:xfrm>
              <a:off x="56088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06" name="Google Shape;2906;p9"/>
            <p:cNvSpPr/>
            <p:nvPr/>
          </p:nvSpPr>
          <p:spPr>
            <a:xfrm>
              <a:off x="56088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07" name="Google Shape;2907;p9"/>
            <p:cNvSpPr/>
            <p:nvPr/>
          </p:nvSpPr>
          <p:spPr>
            <a:xfrm>
              <a:off x="56088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08" name="Google Shape;2908;p9"/>
            <p:cNvSpPr/>
            <p:nvPr/>
          </p:nvSpPr>
          <p:spPr>
            <a:xfrm>
              <a:off x="57593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09" name="Google Shape;2909;p9"/>
            <p:cNvSpPr/>
            <p:nvPr/>
          </p:nvSpPr>
          <p:spPr>
            <a:xfrm>
              <a:off x="57593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10" name="Google Shape;2910;p9"/>
            <p:cNvSpPr/>
            <p:nvPr/>
          </p:nvSpPr>
          <p:spPr>
            <a:xfrm>
              <a:off x="57593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11" name="Google Shape;2911;p9"/>
            <p:cNvSpPr/>
            <p:nvPr/>
          </p:nvSpPr>
          <p:spPr>
            <a:xfrm>
              <a:off x="57593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12" name="Google Shape;2912;p9"/>
            <p:cNvSpPr/>
            <p:nvPr/>
          </p:nvSpPr>
          <p:spPr>
            <a:xfrm>
              <a:off x="57593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13" name="Google Shape;2913;p9"/>
            <p:cNvSpPr/>
            <p:nvPr/>
          </p:nvSpPr>
          <p:spPr>
            <a:xfrm>
              <a:off x="57593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14" name="Google Shape;2914;p9"/>
            <p:cNvSpPr/>
            <p:nvPr/>
          </p:nvSpPr>
          <p:spPr>
            <a:xfrm>
              <a:off x="57593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15" name="Google Shape;2915;p9"/>
            <p:cNvSpPr/>
            <p:nvPr/>
          </p:nvSpPr>
          <p:spPr>
            <a:xfrm>
              <a:off x="57593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16" name="Google Shape;2916;p9"/>
            <p:cNvSpPr/>
            <p:nvPr/>
          </p:nvSpPr>
          <p:spPr>
            <a:xfrm>
              <a:off x="57593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17" name="Google Shape;2917;p9"/>
            <p:cNvSpPr/>
            <p:nvPr/>
          </p:nvSpPr>
          <p:spPr>
            <a:xfrm>
              <a:off x="57593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18" name="Google Shape;2918;p9"/>
            <p:cNvSpPr/>
            <p:nvPr/>
          </p:nvSpPr>
          <p:spPr>
            <a:xfrm>
              <a:off x="57593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19" name="Google Shape;2919;p9"/>
            <p:cNvSpPr/>
            <p:nvPr/>
          </p:nvSpPr>
          <p:spPr>
            <a:xfrm>
              <a:off x="57593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20" name="Google Shape;2920;p9"/>
            <p:cNvSpPr/>
            <p:nvPr/>
          </p:nvSpPr>
          <p:spPr>
            <a:xfrm>
              <a:off x="57593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21" name="Google Shape;2921;p9"/>
            <p:cNvSpPr/>
            <p:nvPr/>
          </p:nvSpPr>
          <p:spPr>
            <a:xfrm>
              <a:off x="57593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22" name="Google Shape;2922;p9"/>
            <p:cNvSpPr/>
            <p:nvPr/>
          </p:nvSpPr>
          <p:spPr>
            <a:xfrm>
              <a:off x="57593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23" name="Google Shape;2923;p9"/>
            <p:cNvSpPr/>
            <p:nvPr/>
          </p:nvSpPr>
          <p:spPr>
            <a:xfrm>
              <a:off x="57593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24" name="Google Shape;2924;p9"/>
            <p:cNvSpPr/>
            <p:nvPr/>
          </p:nvSpPr>
          <p:spPr>
            <a:xfrm>
              <a:off x="57593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25" name="Google Shape;2925;p9"/>
            <p:cNvSpPr/>
            <p:nvPr/>
          </p:nvSpPr>
          <p:spPr>
            <a:xfrm>
              <a:off x="59098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26" name="Google Shape;2926;p9"/>
            <p:cNvSpPr/>
            <p:nvPr/>
          </p:nvSpPr>
          <p:spPr>
            <a:xfrm>
              <a:off x="59098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27" name="Google Shape;2927;p9"/>
            <p:cNvSpPr/>
            <p:nvPr/>
          </p:nvSpPr>
          <p:spPr>
            <a:xfrm>
              <a:off x="59098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28" name="Google Shape;2928;p9"/>
            <p:cNvSpPr/>
            <p:nvPr/>
          </p:nvSpPr>
          <p:spPr>
            <a:xfrm>
              <a:off x="59098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29" name="Google Shape;2929;p9"/>
            <p:cNvSpPr/>
            <p:nvPr/>
          </p:nvSpPr>
          <p:spPr>
            <a:xfrm>
              <a:off x="59098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30" name="Google Shape;2930;p9"/>
            <p:cNvSpPr/>
            <p:nvPr/>
          </p:nvSpPr>
          <p:spPr>
            <a:xfrm>
              <a:off x="59098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31" name="Google Shape;2931;p9"/>
            <p:cNvSpPr/>
            <p:nvPr/>
          </p:nvSpPr>
          <p:spPr>
            <a:xfrm>
              <a:off x="59098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32" name="Google Shape;2932;p9"/>
            <p:cNvSpPr/>
            <p:nvPr/>
          </p:nvSpPr>
          <p:spPr>
            <a:xfrm>
              <a:off x="59098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33" name="Google Shape;2933;p9"/>
            <p:cNvSpPr/>
            <p:nvPr/>
          </p:nvSpPr>
          <p:spPr>
            <a:xfrm>
              <a:off x="59098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34" name="Google Shape;2934;p9"/>
            <p:cNvSpPr/>
            <p:nvPr/>
          </p:nvSpPr>
          <p:spPr>
            <a:xfrm>
              <a:off x="59098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35" name="Google Shape;2935;p9"/>
            <p:cNvSpPr/>
            <p:nvPr/>
          </p:nvSpPr>
          <p:spPr>
            <a:xfrm>
              <a:off x="59098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36" name="Google Shape;2936;p9"/>
            <p:cNvSpPr/>
            <p:nvPr/>
          </p:nvSpPr>
          <p:spPr>
            <a:xfrm>
              <a:off x="59098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37" name="Google Shape;2937;p9"/>
            <p:cNvSpPr/>
            <p:nvPr/>
          </p:nvSpPr>
          <p:spPr>
            <a:xfrm>
              <a:off x="59098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38" name="Google Shape;2938;p9"/>
            <p:cNvSpPr/>
            <p:nvPr/>
          </p:nvSpPr>
          <p:spPr>
            <a:xfrm>
              <a:off x="60603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39" name="Google Shape;2939;p9"/>
            <p:cNvSpPr/>
            <p:nvPr/>
          </p:nvSpPr>
          <p:spPr>
            <a:xfrm>
              <a:off x="606037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40" name="Google Shape;2940;p9"/>
            <p:cNvSpPr/>
            <p:nvPr/>
          </p:nvSpPr>
          <p:spPr>
            <a:xfrm>
              <a:off x="606037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41" name="Google Shape;2941;p9"/>
            <p:cNvSpPr/>
            <p:nvPr/>
          </p:nvSpPr>
          <p:spPr>
            <a:xfrm>
              <a:off x="60603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42" name="Google Shape;2942;p9"/>
            <p:cNvSpPr/>
            <p:nvPr/>
          </p:nvSpPr>
          <p:spPr>
            <a:xfrm>
              <a:off x="60603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43" name="Google Shape;2943;p9"/>
            <p:cNvSpPr/>
            <p:nvPr/>
          </p:nvSpPr>
          <p:spPr>
            <a:xfrm>
              <a:off x="60603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44" name="Google Shape;2944;p9"/>
            <p:cNvSpPr/>
            <p:nvPr/>
          </p:nvSpPr>
          <p:spPr>
            <a:xfrm>
              <a:off x="60603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45" name="Google Shape;2945;p9"/>
            <p:cNvSpPr/>
            <p:nvPr/>
          </p:nvSpPr>
          <p:spPr>
            <a:xfrm>
              <a:off x="60603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46" name="Google Shape;2946;p9"/>
            <p:cNvSpPr/>
            <p:nvPr/>
          </p:nvSpPr>
          <p:spPr>
            <a:xfrm>
              <a:off x="62108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47" name="Google Shape;2947;p9"/>
            <p:cNvSpPr/>
            <p:nvPr/>
          </p:nvSpPr>
          <p:spPr>
            <a:xfrm>
              <a:off x="62108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48" name="Google Shape;2948;p9"/>
            <p:cNvSpPr/>
            <p:nvPr/>
          </p:nvSpPr>
          <p:spPr>
            <a:xfrm>
              <a:off x="62108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49" name="Google Shape;2949;p9"/>
            <p:cNvSpPr/>
            <p:nvPr/>
          </p:nvSpPr>
          <p:spPr>
            <a:xfrm>
              <a:off x="62108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50" name="Google Shape;2950;p9"/>
            <p:cNvSpPr/>
            <p:nvPr/>
          </p:nvSpPr>
          <p:spPr>
            <a:xfrm>
              <a:off x="62108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51" name="Google Shape;2951;p9"/>
            <p:cNvSpPr/>
            <p:nvPr/>
          </p:nvSpPr>
          <p:spPr>
            <a:xfrm>
              <a:off x="636137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52" name="Google Shape;2952;p9"/>
            <p:cNvSpPr/>
            <p:nvPr/>
          </p:nvSpPr>
          <p:spPr>
            <a:xfrm>
              <a:off x="636137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53" name="Google Shape;2953;p9"/>
            <p:cNvSpPr/>
            <p:nvPr/>
          </p:nvSpPr>
          <p:spPr>
            <a:xfrm>
              <a:off x="66624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</p:spTree>
    <p:extLst>
      <p:ext uri="{BB962C8B-B14F-4D97-AF65-F5344CB8AC3E}">
        <p14:creationId xmlns:p14="http://schemas.microsoft.com/office/powerpoint/2010/main" val="378711340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lank" type="blank">
  <p:cSld name="Blank">
    <p:spTree>
      <p:nvGrpSpPr>
        <p:cNvPr id="1" name="Shape 29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5" name="Google Shape;2955;p10"/>
          <p:cNvSpPr txBox="1">
            <a:spLocks noGrp="1"/>
          </p:cNvSpPr>
          <p:nvPr>
            <p:ph type="sldNum" idx="12"/>
          </p:nvPr>
        </p:nvSpPr>
        <p:spPr>
          <a:xfrm>
            <a:off x="91531" y="6293601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grpSp>
        <p:nvGrpSpPr>
          <p:cNvPr id="2956" name="Google Shape;2956;p10"/>
          <p:cNvGrpSpPr/>
          <p:nvPr/>
        </p:nvGrpSpPr>
        <p:grpSpPr>
          <a:xfrm rot="10800000">
            <a:off x="8851487" y="38276"/>
            <a:ext cx="264012" cy="6781736"/>
            <a:chOff x="5307800" y="238125"/>
            <a:chExt cx="271925" cy="5238750"/>
          </a:xfrm>
        </p:grpSpPr>
        <p:sp>
          <p:nvSpPr>
            <p:cNvPr id="2957" name="Google Shape;2957;p10"/>
            <p:cNvSpPr/>
            <p:nvPr/>
          </p:nvSpPr>
          <p:spPr>
            <a:xfrm>
              <a:off x="530780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58" name="Google Shape;2958;p10"/>
            <p:cNvSpPr/>
            <p:nvPr/>
          </p:nvSpPr>
          <p:spPr>
            <a:xfrm>
              <a:off x="530780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59" name="Google Shape;2959;p10"/>
            <p:cNvSpPr/>
            <p:nvPr/>
          </p:nvSpPr>
          <p:spPr>
            <a:xfrm>
              <a:off x="530780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60" name="Google Shape;2960;p10"/>
            <p:cNvSpPr/>
            <p:nvPr/>
          </p:nvSpPr>
          <p:spPr>
            <a:xfrm>
              <a:off x="530780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61" name="Google Shape;2961;p10"/>
            <p:cNvSpPr/>
            <p:nvPr/>
          </p:nvSpPr>
          <p:spPr>
            <a:xfrm>
              <a:off x="530780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62" name="Google Shape;2962;p10"/>
            <p:cNvSpPr/>
            <p:nvPr/>
          </p:nvSpPr>
          <p:spPr>
            <a:xfrm>
              <a:off x="530780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63" name="Google Shape;2963;p10"/>
            <p:cNvSpPr/>
            <p:nvPr/>
          </p:nvSpPr>
          <p:spPr>
            <a:xfrm>
              <a:off x="530780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64" name="Google Shape;2964;p10"/>
            <p:cNvSpPr/>
            <p:nvPr/>
          </p:nvSpPr>
          <p:spPr>
            <a:xfrm>
              <a:off x="530780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65" name="Google Shape;2965;p10"/>
            <p:cNvSpPr/>
            <p:nvPr/>
          </p:nvSpPr>
          <p:spPr>
            <a:xfrm>
              <a:off x="530780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66" name="Google Shape;2966;p10"/>
            <p:cNvSpPr/>
            <p:nvPr/>
          </p:nvSpPr>
          <p:spPr>
            <a:xfrm>
              <a:off x="530780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67" name="Google Shape;2967;p10"/>
            <p:cNvSpPr/>
            <p:nvPr/>
          </p:nvSpPr>
          <p:spPr>
            <a:xfrm>
              <a:off x="530780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68" name="Google Shape;2968;p10"/>
            <p:cNvSpPr/>
            <p:nvPr/>
          </p:nvSpPr>
          <p:spPr>
            <a:xfrm>
              <a:off x="530780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69" name="Google Shape;2969;p10"/>
            <p:cNvSpPr/>
            <p:nvPr/>
          </p:nvSpPr>
          <p:spPr>
            <a:xfrm>
              <a:off x="530780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70" name="Google Shape;2970;p10"/>
            <p:cNvSpPr/>
            <p:nvPr/>
          </p:nvSpPr>
          <p:spPr>
            <a:xfrm>
              <a:off x="530780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71" name="Google Shape;2971;p10"/>
            <p:cNvSpPr/>
            <p:nvPr/>
          </p:nvSpPr>
          <p:spPr>
            <a:xfrm>
              <a:off x="530780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72" name="Google Shape;2972;p10"/>
            <p:cNvSpPr/>
            <p:nvPr/>
          </p:nvSpPr>
          <p:spPr>
            <a:xfrm>
              <a:off x="530780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73" name="Google Shape;2973;p10"/>
            <p:cNvSpPr/>
            <p:nvPr/>
          </p:nvSpPr>
          <p:spPr>
            <a:xfrm>
              <a:off x="530780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74" name="Google Shape;2974;p10"/>
            <p:cNvSpPr/>
            <p:nvPr/>
          </p:nvSpPr>
          <p:spPr>
            <a:xfrm>
              <a:off x="530780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75" name="Google Shape;2975;p10"/>
            <p:cNvSpPr/>
            <p:nvPr/>
          </p:nvSpPr>
          <p:spPr>
            <a:xfrm>
              <a:off x="530780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76" name="Google Shape;2976;p10"/>
            <p:cNvSpPr/>
            <p:nvPr/>
          </p:nvSpPr>
          <p:spPr>
            <a:xfrm>
              <a:off x="530780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77" name="Google Shape;2977;p10"/>
            <p:cNvSpPr/>
            <p:nvPr/>
          </p:nvSpPr>
          <p:spPr>
            <a:xfrm>
              <a:off x="530780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78" name="Google Shape;2978;p10"/>
            <p:cNvSpPr/>
            <p:nvPr/>
          </p:nvSpPr>
          <p:spPr>
            <a:xfrm>
              <a:off x="530780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79" name="Google Shape;2979;p10"/>
            <p:cNvSpPr/>
            <p:nvPr/>
          </p:nvSpPr>
          <p:spPr>
            <a:xfrm>
              <a:off x="530780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80" name="Google Shape;2980;p10"/>
            <p:cNvSpPr/>
            <p:nvPr/>
          </p:nvSpPr>
          <p:spPr>
            <a:xfrm>
              <a:off x="530780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81" name="Google Shape;2981;p10"/>
            <p:cNvSpPr/>
            <p:nvPr/>
          </p:nvSpPr>
          <p:spPr>
            <a:xfrm>
              <a:off x="530780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82" name="Google Shape;2982;p10"/>
            <p:cNvSpPr/>
            <p:nvPr/>
          </p:nvSpPr>
          <p:spPr>
            <a:xfrm>
              <a:off x="530780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83" name="Google Shape;2983;p10"/>
            <p:cNvSpPr/>
            <p:nvPr/>
          </p:nvSpPr>
          <p:spPr>
            <a:xfrm>
              <a:off x="530780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84" name="Google Shape;2984;p10"/>
            <p:cNvSpPr/>
            <p:nvPr/>
          </p:nvSpPr>
          <p:spPr>
            <a:xfrm>
              <a:off x="530780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85" name="Google Shape;2985;p10"/>
            <p:cNvSpPr/>
            <p:nvPr/>
          </p:nvSpPr>
          <p:spPr>
            <a:xfrm>
              <a:off x="530780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86" name="Google Shape;2986;p10"/>
            <p:cNvSpPr/>
            <p:nvPr/>
          </p:nvSpPr>
          <p:spPr>
            <a:xfrm>
              <a:off x="530780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87" name="Google Shape;2987;p10"/>
            <p:cNvSpPr/>
            <p:nvPr/>
          </p:nvSpPr>
          <p:spPr>
            <a:xfrm>
              <a:off x="530780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88" name="Google Shape;2988;p10"/>
            <p:cNvSpPr/>
            <p:nvPr/>
          </p:nvSpPr>
          <p:spPr>
            <a:xfrm>
              <a:off x="530780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89" name="Google Shape;2989;p10"/>
            <p:cNvSpPr/>
            <p:nvPr/>
          </p:nvSpPr>
          <p:spPr>
            <a:xfrm>
              <a:off x="530780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90" name="Google Shape;2990;p10"/>
            <p:cNvSpPr/>
            <p:nvPr/>
          </p:nvSpPr>
          <p:spPr>
            <a:xfrm>
              <a:off x="530780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91" name="Google Shape;2991;p10"/>
            <p:cNvSpPr/>
            <p:nvPr/>
          </p:nvSpPr>
          <p:spPr>
            <a:xfrm>
              <a:off x="530780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92" name="Google Shape;2992;p10"/>
            <p:cNvSpPr/>
            <p:nvPr/>
          </p:nvSpPr>
          <p:spPr>
            <a:xfrm>
              <a:off x="54583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93" name="Google Shape;2993;p10"/>
            <p:cNvSpPr/>
            <p:nvPr/>
          </p:nvSpPr>
          <p:spPr>
            <a:xfrm>
              <a:off x="54583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94" name="Google Shape;2994;p10"/>
            <p:cNvSpPr/>
            <p:nvPr/>
          </p:nvSpPr>
          <p:spPr>
            <a:xfrm>
              <a:off x="54583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95" name="Google Shape;2995;p10"/>
            <p:cNvSpPr/>
            <p:nvPr/>
          </p:nvSpPr>
          <p:spPr>
            <a:xfrm>
              <a:off x="54583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96" name="Google Shape;2996;p10"/>
            <p:cNvSpPr/>
            <p:nvPr/>
          </p:nvSpPr>
          <p:spPr>
            <a:xfrm>
              <a:off x="54583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97" name="Google Shape;2997;p10"/>
            <p:cNvSpPr/>
            <p:nvPr/>
          </p:nvSpPr>
          <p:spPr>
            <a:xfrm>
              <a:off x="54583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98" name="Google Shape;2998;p10"/>
            <p:cNvSpPr/>
            <p:nvPr/>
          </p:nvSpPr>
          <p:spPr>
            <a:xfrm>
              <a:off x="54583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99" name="Google Shape;2999;p10"/>
            <p:cNvSpPr/>
            <p:nvPr/>
          </p:nvSpPr>
          <p:spPr>
            <a:xfrm>
              <a:off x="54583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00" name="Google Shape;3000;p10"/>
            <p:cNvSpPr/>
            <p:nvPr/>
          </p:nvSpPr>
          <p:spPr>
            <a:xfrm>
              <a:off x="54583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01" name="Google Shape;3001;p10"/>
            <p:cNvSpPr/>
            <p:nvPr/>
          </p:nvSpPr>
          <p:spPr>
            <a:xfrm>
              <a:off x="54583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02" name="Google Shape;3002;p10"/>
            <p:cNvSpPr/>
            <p:nvPr/>
          </p:nvSpPr>
          <p:spPr>
            <a:xfrm>
              <a:off x="54583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03" name="Google Shape;3003;p10"/>
            <p:cNvSpPr/>
            <p:nvPr/>
          </p:nvSpPr>
          <p:spPr>
            <a:xfrm>
              <a:off x="54583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04" name="Google Shape;3004;p10"/>
            <p:cNvSpPr/>
            <p:nvPr/>
          </p:nvSpPr>
          <p:spPr>
            <a:xfrm>
              <a:off x="54583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05" name="Google Shape;3005;p10"/>
            <p:cNvSpPr/>
            <p:nvPr/>
          </p:nvSpPr>
          <p:spPr>
            <a:xfrm>
              <a:off x="54583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06" name="Google Shape;3006;p10"/>
            <p:cNvSpPr/>
            <p:nvPr/>
          </p:nvSpPr>
          <p:spPr>
            <a:xfrm>
              <a:off x="54583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07" name="Google Shape;3007;p10"/>
            <p:cNvSpPr/>
            <p:nvPr/>
          </p:nvSpPr>
          <p:spPr>
            <a:xfrm>
              <a:off x="54583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08" name="Google Shape;3008;p10"/>
            <p:cNvSpPr/>
            <p:nvPr/>
          </p:nvSpPr>
          <p:spPr>
            <a:xfrm>
              <a:off x="54583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09" name="Google Shape;3009;p10"/>
            <p:cNvSpPr/>
            <p:nvPr/>
          </p:nvSpPr>
          <p:spPr>
            <a:xfrm>
              <a:off x="54583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10" name="Google Shape;3010;p10"/>
            <p:cNvSpPr/>
            <p:nvPr/>
          </p:nvSpPr>
          <p:spPr>
            <a:xfrm>
              <a:off x="54583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11" name="Google Shape;3011;p10"/>
            <p:cNvSpPr/>
            <p:nvPr/>
          </p:nvSpPr>
          <p:spPr>
            <a:xfrm>
              <a:off x="54583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12" name="Google Shape;3012;p10"/>
            <p:cNvSpPr/>
            <p:nvPr/>
          </p:nvSpPr>
          <p:spPr>
            <a:xfrm>
              <a:off x="54583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13" name="Google Shape;3013;p10"/>
            <p:cNvSpPr/>
            <p:nvPr/>
          </p:nvSpPr>
          <p:spPr>
            <a:xfrm>
              <a:off x="54583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pSp>
        <p:nvGrpSpPr>
          <p:cNvPr id="3014" name="Google Shape;3014;p10"/>
          <p:cNvGrpSpPr/>
          <p:nvPr/>
        </p:nvGrpSpPr>
        <p:grpSpPr>
          <a:xfrm rot="10800000">
            <a:off x="7828572" y="38276"/>
            <a:ext cx="1140783" cy="6781736"/>
            <a:chOff x="5458325" y="238125"/>
            <a:chExt cx="1174975" cy="5238750"/>
          </a:xfrm>
        </p:grpSpPr>
        <p:sp>
          <p:nvSpPr>
            <p:cNvPr id="3015" name="Google Shape;3015;p10"/>
            <p:cNvSpPr/>
            <p:nvPr/>
          </p:nvSpPr>
          <p:spPr>
            <a:xfrm>
              <a:off x="54583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16" name="Google Shape;3016;p10"/>
            <p:cNvSpPr/>
            <p:nvPr/>
          </p:nvSpPr>
          <p:spPr>
            <a:xfrm>
              <a:off x="54583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17" name="Google Shape;3017;p10"/>
            <p:cNvSpPr/>
            <p:nvPr/>
          </p:nvSpPr>
          <p:spPr>
            <a:xfrm>
              <a:off x="54583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18" name="Google Shape;3018;p10"/>
            <p:cNvSpPr/>
            <p:nvPr/>
          </p:nvSpPr>
          <p:spPr>
            <a:xfrm>
              <a:off x="54583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19" name="Google Shape;3019;p10"/>
            <p:cNvSpPr/>
            <p:nvPr/>
          </p:nvSpPr>
          <p:spPr>
            <a:xfrm>
              <a:off x="54583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20" name="Google Shape;3020;p10"/>
            <p:cNvSpPr/>
            <p:nvPr/>
          </p:nvSpPr>
          <p:spPr>
            <a:xfrm>
              <a:off x="54583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21" name="Google Shape;3021;p10"/>
            <p:cNvSpPr/>
            <p:nvPr/>
          </p:nvSpPr>
          <p:spPr>
            <a:xfrm>
              <a:off x="54583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22" name="Google Shape;3022;p10"/>
            <p:cNvSpPr/>
            <p:nvPr/>
          </p:nvSpPr>
          <p:spPr>
            <a:xfrm>
              <a:off x="54583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23" name="Google Shape;3023;p10"/>
            <p:cNvSpPr/>
            <p:nvPr/>
          </p:nvSpPr>
          <p:spPr>
            <a:xfrm>
              <a:off x="54583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24" name="Google Shape;3024;p10"/>
            <p:cNvSpPr/>
            <p:nvPr/>
          </p:nvSpPr>
          <p:spPr>
            <a:xfrm>
              <a:off x="54583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25" name="Google Shape;3025;p10"/>
            <p:cNvSpPr/>
            <p:nvPr/>
          </p:nvSpPr>
          <p:spPr>
            <a:xfrm>
              <a:off x="54583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26" name="Google Shape;3026;p10"/>
            <p:cNvSpPr/>
            <p:nvPr/>
          </p:nvSpPr>
          <p:spPr>
            <a:xfrm>
              <a:off x="54583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27" name="Google Shape;3027;p10"/>
            <p:cNvSpPr/>
            <p:nvPr/>
          </p:nvSpPr>
          <p:spPr>
            <a:xfrm>
              <a:off x="54583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28" name="Google Shape;3028;p10"/>
            <p:cNvSpPr/>
            <p:nvPr/>
          </p:nvSpPr>
          <p:spPr>
            <a:xfrm>
              <a:off x="56088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29" name="Google Shape;3029;p10"/>
            <p:cNvSpPr/>
            <p:nvPr/>
          </p:nvSpPr>
          <p:spPr>
            <a:xfrm>
              <a:off x="56088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30" name="Google Shape;3030;p10"/>
            <p:cNvSpPr/>
            <p:nvPr/>
          </p:nvSpPr>
          <p:spPr>
            <a:xfrm>
              <a:off x="56088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31" name="Google Shape;3031;p10"/>
            <p:cNvSpPr/>
            <p:nvPr/>
          </p:nvSpPr>
          <p:spPr>
            <a:xfrm>
              <a:off x="56088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32" name="Google Shape;3032;p10"/>
            <p:cNvSpPr/>
            <p:nvPr/>
          </p:nvSpPr>
          <p:spPr>
            <a:xfrm>
              <a:off x="56088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33" name="Google Shape;3033;p10"/>
            <p:cNvSpPr/>
            <p:nvPr/>
          </p:nvSpPr>
          <p:spPr>
            <a:xfrm>
              <a:off x="56088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34" name="Google Shape;3034;p10"/>
            <p:cNvSpPr/>
            <p:nvPr/>
          </p:nvSpPr>
          <p:spPr>
            <a:xfrm>
              <a:off x="56088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35" name="Google Shape;3035;p10"/>
            <p:cNvSpPr/>
            <p:nvPr/>
          </p:nvSpPr>
          <p:spPr>
            <a:xfrm>
              <a:off x="56088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36" name="Google Shape;3036;p10"/>
            <p:cNvSpPr/>
            <p:nvPr/>
          </p:nvSpPr>
          <p:spPr>
            <a:xfrm>
              <a:off x="56088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37" name="Google Shape;3037;p10"/>
            <p:cNvSpPr/>
            <p:nvPr/>
          </p:nvSpPr>
          <p:spPr>
            <a:xfrm>
              <a:off x="56088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38" name="Google Shape;3038;p10"/>
            <p:cNvSpPr/>
            <p:nvPr/>
          </p:nvSpPr>
          <p:spPr>
            <a:xfrm>
              <a:off x="56088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39" name="Google Shape;3039;p10"/>
            <p:cNvSpPr/>
            <p:nvPr/>
          </p:nvSpPr>
          <p:spPr>
            <a:xfrm>
              <a:off x="56088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40" name="Google Shape;3040;p10"/>
            <p:cNvSpPr/>
            <p:nvPr/>
          </p:nvSpPr>
          <p:spPr>
            <a:xfrm>
              <a:off x="56088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41" name="Google Shape;3041;p10"/>
            <p:cNvSpPr/>
            <p:nvPr/>
          </p:nvSpPr>
          <p:spPr>
            <a:xfrm>
              <a:off x="56088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42" name="Google Shape;3042;p10"/>
            <p:cNvSpPr/>
            <p:nvPr/>
          </p:nvSpPr>
          <p:spPr>
            <a:xfrm>
              <a:off x="56088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43" name="Google Shape;3043;p10"/>
            <p:cNvSpPr/>
            <p:nvPr/>
          </p:nvSpPr>
          <p:spPr>
            <a:xfrm>
              <a:off x="56088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44" name="Google Shape;3044;p10"/>
            <p:cNvSpPr/>
            <p:nvPr/>
          </p:nvSpPr>
          <p:spPr>
            <a:xfrm>
              <a:off x="56088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45" name="Google Shape;3045;p10"/>
            <p:cNvSpPr/>
            <p:nvPr/>
          </p:nvSpPr>
          <p:spPr>
            <a:xfrm>
              <a:off x="56088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46" name="Google Shape;3046;p10"/>
            <p:cNvSpPr/>
            <p:nvPr/>
          </p:nvSpPr>
          <p:spPr>
            <a:xfrm>
              <a:off x="56088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47" name="Google Shape;3047;p10"/>
            <p:cNvSpPr/>
            <p:nvPr/>
          </p:nvSpPr>
          <p:spPr>
            <a:xfrm>
              <a:off x="56088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48" name="Google Shape;3048;p10"/>
            <p:cNvSpPr/>
            <p:nvPr/>
          </p:nvSpPr>
          <p:spPr>
            <a:xfrm>
              <a:off x="56088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49" name="Google Shape;3049;p10"/>
            <p:cNvSpPr/>
            <p:nvPr/>
          </p:nvSpPr>
          <p:spPr>
            <a:xfrm>
              <a:off x="56088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50" name="Google Shape;3050;p10"/>
            <p:cNvSpPr/>
            <p:nvPr/>
          </p:nvSpPr>
          <p:spPr>
            <a:xfrm>
              <a:off x="56088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51" name="Google Shape;3051;p10"/>
            <p:cNvSpPr/>
            <p:nvPr/>
          </p:nvSpPr>
          <p:spPr>
            <a:xfrm>
              <a:off x="56088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52" name="Google Shape;3052;p10"/>
            <p:cNvSpPr/>
            <p:nvPr/>
          </p:nvSpPr>
          <p:spPr>
            <a:xfrm>
              <a:off x="56088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53" name="Google Shape;3053;p10"/>
            <p:cNvSpPr/>
            <p:nvPr/>
          </p:nvSpPr>
          <p:spPr>
            <a:xfrm>
              <a:off x="56088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54" name="Google Shape;3054;p10"/>
            <p:cNvSpPr/>
            <p:nvPr/>
          </p:nvSpPr>
          <p:spPr>
            <a:xfrm>
              <a:off x="56088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55" name="Google Shape;3055;p10"/>
            <p:cNvSpPr/>
            <p:nvPr/>
          </p:nvSpPr>
          <p:spPr>
            <a:xfrm>
              <a:off x="56088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56" name="Google Shape;3056;p10"/>
            <p:cNvSpPr/>
            <p:nvPr/>
          </p:nvSpPr>
          <p:spPr>
            <a:xfrm>
              <a:off x="56088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57" name="Google Shape;3057;p10"/>
            <p:cNvSpPr/>
            <p:nvPr/>
          </p:nvSpPr>
          <p:spPr>
            <a:xfrm>
              <a:off x="56088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58" name="Google Shape;3058;p10"/>
            <p:cNvSpPr/>
            <p:nvPr/>
          </p:nvSpPr>
          <p:spPr>
            <a:xfrm>
              <a:off x="56088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59" name="Google Shape;3059;p10"/>
            <p:cNvSpPr/>
            <p:nvPr/>
          </p:nvSpPr>
          <p:spPr>
            <a:xfrm>
              <a:off x="57593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60" name="Google Shape;3060;p10"/>
            <p:cNvSpPr/>
            <p:nvPr/>
          </p:nvSpPr>
          <p:spPr>
            <a:xfrm>
              <a:off x="57593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61" name="Google Shape;3061;p10"/>
            <p:cNvSpPr/>
            <p:nvPr/>
          </p:nvSpPr>
          <p:spPr>
            <a:xfrm>
              <a:off x="57593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62" name="Google Shape;3062;p10"/>
            <p:cNvSpPr/>
            <p:nvPr/>
          </p:nvSpPr>
          <p:spPr>
            <a:xfrm>
              <a:off x="57593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63" name="Google Shape;3063;p10"/>
            <p:cNvSpPr/>
            <p:nvPr/>
          </p:nvSpPr>
          <p:spPr>
            <a:xfrm>
              <a:off x="57593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64" name="Google Shape;3064;p10"/>
            <p:cNvSpPr/>
            <p:nvPr/>
          </p:nvSpPr>
          <p:spPr>
            <a:xfrm>
              <a:off x="57593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65" name="Google Shape;3065;p10"/>
            <p:cNvSpPr/>
            <p:nvPr/>
          </p:nvSpPr>
          <p:spPr>
            <a:xfrm>
              <a:off x="57593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66" name="Google Shape;3066;p10"/>
            <p:cNvSpPr/>
            <p:nvPr/>
          </p:nvSpPr>
          <p:spPr>
            <a:xfrm>
              <a:off x="57593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67" name="Google Shape;3067;p10"/>
            <p:cNvSpPr/>
            <p:nvPr/>
          </p:nvSpPr>
          <p:spPr>
            <a:xfrm>
              <a:off x="57593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68" name="Google Shape;3068;p10"/>
            <p:cNvSpPr/>
            <p:nvPr/>
          </p:nvSpPr>
          <p:spPr>
            <a:xfrm>
              <a:off x="57593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69" name="Google Shape;3069;p10"/>
            <p:cNvSpPr/>
            <p:nvPr/>
          </p:nvSpPr>
          <p:spPr>
            <a:xfrm>
              <a:off x="57593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70" name="Google Shape;3070;p10"/>
            <p:cNvSpPr/>
            <p:nvPr/>
          </p:nvSpPr>
          <p:spPr>
            <a:xfrm>
              <a:off x="59098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71" name="Google Shape;3071;p10"/>
            <p:cNvSpPr/>
            <p:nvPr/>
          </p:nvSpPr>
          <p:spPr>
            <a:xfrm>
              <a:off x="59098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72" name="Google Shape;3072;p10"/>
            <p:cNvSpPr/>
            <p:nvPr/>
          </p:nvSpPr>
          <p:spPr>
            <a:xfrm>
              <a:off x="59098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73" name="Google Shape;3073;p10"/>
            <p:cNvSpPr/>
            <p:nvPr/>
          </p:nvSpPr>
          <p:spPr>
            <a:xfrm>
              <a:off x="606037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74" name="Google Shape;3074;p10"/>
            <p:cNvSpPr/>
            <p:nvPr/>
          </p:nvSpPr>
          <p:spPr>
            <a:xfrm>
              <a:off x="62108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75" name="Google Shape;3075;p10"/>
            <p:cNvSpPr/>
            <p:nvPr/>
          </p:nvSpPr>
          <p:spPr>
            <a:xfrm>
              <a:off x="62108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76" name="Google Shape;3076;p10"/>
            <p:cNvSpPr/>
            <p:nvPr/>
          </p:nvSpPr>
          <p:spPr>
            <a:xfrm>
              <a:off x="65119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pSp>
        <p:nvGrpSpPr>
          <p:cNvPr id="3077" name="Google Shape;3077;p10"/>
          <p:cNvGrpSpPr/>
          <p:nvPr/>
        </p:nvGrpSpPr>
        <p:grpSpPr>
          <a:xfrm rot="10800000">
            <a:off x="7682452" y="38276"/>
            <a:ext cx="994639" cy="6586909"/>
            <a:chOff x="5759350" y="388625"/>
            <a:chExt cx="1024450" cy="5088250"/>
          </a:xfrm>
        </p:grpSpPr>
        <p:sp>
          <p:nvSpPr>
            <p:cNvPr id="3078" name="Google Shape;3078;p10"/>
            <p:cNvSpPr/>
            <p:nvPr/>
          </p:nvSpPr>
          <p:spPr>
            <a:xfrm>
              <a:off x="57593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79" name="Google Shape;3079;p10"/>
            <p:cNvSpPr/>
            <p:nvPr/>
          </p:nvSpPr>
          <p:spPr>
            <a:xfrm>
              <a:off x="57593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80" name="Google Shape;3080;p10"/>
            <p:cNvSpPr/>
            <p:nvPr/>
          </p:nvSpPr>
          <p:spPr>
            <a:xfrm>
              <a:off x="57593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81" name="Google Shape;3081;p10"/>
            <p:cNvSpPr/>
            <p:nvPr/>
          </p:nvSpPr>
          <p:spPr>
            <a:xfrm>
              <a:off x="57593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82" name="Google Shape;3082;p10"/>
            <p:cNvSpPr/>
            <p:nvPr/>
          </p:nvSpPr>
          <p:spPr>
            <a:xfrm>
              <a:off x="57593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83" name="Google Shape;3083;p10"/>
            <p:cNvSpPr/>
            <p:nvPr/>
          </p:nvSpPr>
          <p:spPr>
            <a:xfrm>
              <a:off x="57593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84" name="Google Shape;3084;p10"/>
            <p:cNvSpPr/>
            <p:nvPr/>
          </p:nvSpPr>
          <p:spPr>
            <a:xfrm>
              <a:off x="57593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85" name="Google Shape;3085;p10"/>
            <p:cNvSpPr/>
            <p:nvPr/>
          </p:nvSpPr>
          <p:spPr>
            <a:xfrm>
              <a:off x="59098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86" name="Google Shape;3086;p10"/>
            <p:cNvSpPr/>
            <p:nvPr/>
          </p:nvSpPr>
          <p:spPr>
            <a:xfrm>
              <a:off x="59098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87" name="Google Shape;3087;p10"/>
            <p:cNvSpPr/>
            <p:nvPr/>
          </p:nvSpPr>
          <p:spPr>
            <a:xfrm>
              <a:off x="59098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88" name="Google Shape;3088;p10"/>
            <p:cNvSpPr/>
            <p:nvPr/>
          </p:nvSpPr>
          <p:spPr>
            <a:xfrm>
              <a:off x="59098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89" name="Google Shape;3089;p10"/>
            <p:cNvSpPr/>
            <p:nvPr/>
          </p:nvSpPr>
          <p:spPr>
            <a:xfrm>
              <a:off x="59098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90" name="Google Shape;3090;p10"/>
            <p:cNvSpPr/>
            <p:nvPr/>
          </p:nvSpPr>
          <p:spPr>
            <a:xfrm>
              <a:off x="59098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91" name="Google Shape;3091;p10"/>
            <p:cNvSpPr/>
            <p:nvPr/>
          </p:nvSpPr>
          <p:spPr>
            <a:xfrm>
              <a:off x="59098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92" name="Google Shape;3092;p10"/>
            <p:cNvSpPr/>
            <p:nvPr/>
          </p:nvSpPr>
          <p:spPr>
            <a:xfrm>
              <a:off x="59098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93" name="Google Shape;3093;p10"/>
            <p:cNvSpPr/>
            <p:nvPr/>
          </p:nvSpPr>
          <p:spPr>
            <a:xfrm>
              <a:off x="59098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94" name="Google Shape;3094;p10"/>
            <p:cNvSpPr/>
            <p:nvPr/>
          </p:nvSpPr>
          <p:spPr>
            <a:xfrm>
              <a:off x="59098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95" name="Google Shape;3095;p10"/>
            <p:cNvSpPr/>
            <p:nvPr/>
          </p:nvSpPr>
          <p:spPr>
            <a:xfrm>
              <a:off x="59098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96" name="Google Shape;3096;p10"/>
            <p:cNvSpPr/>
            <p:nvPr/>
          </p:nvSpPr>
          <p:spPr>
            <a:xfrm>
              <a:off x="59098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97" name="Google Shape;3097;p10"/>
            <p:cNvSpPr/>
            <p:nvPr/>
          </p:nvSpPr>
          <p:spPr>
            <a:xfrm>
              <a:off x="59098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98" name="Google Shape;3098;p10"/>
            <p:cNvSpPr/>
            <p:nvPr/>
          </p:nvSpPr>
          <p:spPr>
            <a:xfrm>
              <a:off x="59098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099" name="Google Shape;3099;p10"/>
            <p:cNvSpPr/>
            <p:nvPr/>
          </p:nvSpPr>
          <p:spPr>
            <a:xfrm>
              <a:off x="59098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00" name="Google Shape;3100;p10"/>
            <p:cNvSpPr/>
            <p:nvPr/>
          </p:nvSpPr>
          <p:spPr>
            <a:xfrm>
              <a:off x="59098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01" name="Google Shape;3101;p10"/>
            <p:cNvSpPr/>
            <p:nvPr/>
          </p:nvSpPr>
          <p:spPr>
            <a:xfrm>
              <a:off x="59098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02" name="Google Shape;3102;p10"/>
            <p:cNvSpPr/>
            <p:nvPr/>
          </p:nvSpPr>
          <p:spPr>
            <a:xfrm>
              <a:off x="59098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03" name="Google Shape;3103;p10"/>
            <p:cNvSpPr/>
            <p:nvPr/>
          </p:nvSpPr>
          <p:spPr>
            <a:xfrm>
              <a:off x="59098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04" name="Google Shape;3104;p10"/>
            <p:cNvSpPr/>
            <p:nvPr/>
          </p:nvSpPr>
          <p:spPr>
            <a:xfrm>
              <a:off x="60603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05" name="Google Shape;3105;p10"/>
            <p:cNvSpPr/>
            <p:nvPr/>
          </p:nvSpPr>
          <p:spPr>
            <a:xfrm>
              <a:off x="60603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06" name="Google Shape;3106;p10"/>
            <p:cNvSpPr/>
            <p:nvPr/>
          </p:nvSpPr>
          <p:spPr>
            <a:xfrm>
              <a:off x="60603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07" name="Google Shape;3107;p10"/>
            <p:cNvSpPr/>
            <p:nvPr/>
          </p:nvSpPr>
          <p:spPr>
            <a:xfrm>
              <a:off x="60603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08" name="Google Shape;3108;p10"/>
            <p:cNvSpPr/>
            <p:nvPr/>
          </p:nvSpPr>
          <p:spPr>
            <a:xfrm>
              <a:off x="606037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09" name="Google Shape;3109;p10"/>
            <p:cNvSpPr/>
            <p:nvPr/>
          </p:nvSpPr>
          <p:spPr>
            <a:xfrm>
              <a:off x="60603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10" name="Google Shape;3110;p10"/>
            <p:cNvSpPr/>
            <p:nvPr/>
          </p:nvSpPr>
          <p:spPr>
            <a:xfrm>
              <a:off x="606037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11" name="Google Shape;3111;p10"/>
            <p:cNvSpPr/>
            <p:nvPr/>
          </p:nvSpPr>
          <p:spPr>
            <a:xfrm>
              <a:off x="60603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12" name="Google Shape;3112;p10"/>
            <p:cNvSpPr/>
            <p:nvPr/>
          </p:nvSpPr>
          <p:spPr>
            <a:xfrm>
              <a:off x="60603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13" name="Google Shape;3113;p10"/>
            <p:cNvSpPr/>
            <p:nvPr/>
          </p:nvSpPr>
          <p:spPr>
            <a:xfrm>
              <a:off x="60603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14" name="Google Shape;3114;p10"/>
            <p:cNvSpPr/>
            <p:nvPr/>
          </p:nvSpPr>
          <p:spPr>
            <a:xfrm>
              <a:off x="60603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15" name="Google Shape;3115;p10"/>
            <p:cNvSpPr/>
            <p:nvPr/>
          </p:nvSpPr>
          <p:spPr>
            <a:xfrm>
              <a:off x="60603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16" name="Google Shape;3116;p10"/>
            <p:cNvSpPr/>
            <p:nvPr/>
          </p:nvSpPr>
          <p:spPr>
            <a:xfrm>
              <a:off x="606037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17" name="Google Shape;3117;p10"/>
            <p:cNvSpPr/>
            <p:nvPr/>
          </p:nvSpPr>
          <p:spPr>
            <a:xfrm>
              <a:off x="60603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18" name="Google Shape;3118;p10"/>
            <p:cNvSpPr/>
            <p:nvPr/>
          </p:nvSpPr>
          <p:spPr>
            <a:xfrm>
              <a:off x="60603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19" name="Google Shape;3119;p10"/>
            <p:cNvSpPr/>
            <p:nvPr/>
          </p:nvSpPr>
          <p:spPr>
            <a:xfrm>
              <a:off x="60603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20" name="Google Shape;3120;p10"/>
            <p:cNvSpPr/>
            <p:nvPr/>
          </p:nvSpPr>
          <p:spPr>
            <a:xfrm>
              <a:off x="60603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21" name="Google Shape;3121;p10"/>
            <p:cNvSpPr/>
            <p:nvPr/>
          </p:nvSpPr>
          <p:spPr>
            <a:xfrm>
              <a:off x="60603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22" name="Google Shape;3122;p10"/>
            <p:cNvSpPr/>
            <p:nvPr/>
          </p:nvSpPr>
          <p:spPr>
            <a:xfrm>
              <a:off x="60603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23" name="Google Shape;3123;p10"/>
            <p:cNvSpPr/>
            <p:nvPr/>
          </p:nvSpPr>
          <p:spPr>
            <a:xfrm>
              <a:off x="60603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24" name="Google Shape;3124;p10"/>
            <p:cNvSpPr/>
            <p:nvPr/>
          </p:nvSpPr>
          <p:spPr>
            <a:xfrm>
              <a:off x="60603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25" name="Google Shape;3125;p10"/>
            <p:cNvSpPr/>
            <p:nvPr/>
          </p:nvSpPr>
          <p:spPr>
            <a:xfrm>
              <a:off x="60603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26" name="Google Shape;3126;p10"/>
            <p:cNvSpPr/>
            <p:nvPr/>
          </p:nvSpPr>
          <p:spPr>
            <a:xfrm>
              <a:off x="60603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27" name="Google Shape;3127;p10"/>
            <p:cNvSpPr/>
            <p:nvPr/>
          </p:nvSpPr>
          <p:spPr>
            <a:xfrm>
              <a:off x="60603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28" name="Google Shape;3128;p10"/>
            <p:cNvSpPr/>
            <p:nvPr/>
          </p:nvSpPr>
          <p:spPr>
            <a:xfrm>
              <a:off x="60603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29" name="Google Shape;3129;p10"/>
            <p:cNvSpPr/>
            <p:nvPr/>
          </p:nvSpPr>
          <p:spPr>
            <a:xfrm>
              <a:off x="606037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30" name="Google Shape;3130;p10"/>
            <p:cNvSpPr/>
            <p:nvPr/>
          </p:nvSpPr>
          <p:spPr>
            <a:xfrm>
              <a:off x="62108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31" name="Google Shape;3131;p10"/>
            <p:cNvSpPr/>
            <p:nvPr/>
          </p:nvSpPr>
          <p:spPr>
            <a:xfrm>
              <a:off x="62108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32" name="Google Shape;3132;p10"/>
            <p:cNvSpPr/>
            <p:nvPr/>
          </p:nvSpPr>
          <p:spPr>
            <a:xfrm>
              <a:off x="62108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33" name="Google Shape;3133;p10"/>
            <p:cNvSpPr/>
            <p:nvPr/>
          </p:nvSpPr>
          <p:spPr>
            <a:xfrm>
              <a:off x="62108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34" name="Google Shape;3134;p10"/>
            <p:cNvSpPr/>
            <p:nvPr/>
          </p:nvSpPr>
          <p:spPr>
            <a:xfrm>
              <a:off x="62108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35" name="Google Shape;3135;p10"/>
            <p:cNvSpPr/>
            <p:nvPr/>
          </p:nvSpPr>
          <p:spPr>
            <a:xfrm>
              <a:off x="62108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36" name="Google Shape;3136;p10"/>
            <p:cNvSpPr/>
            <p:nvPr/>
          </p:nvSpPr>
          <p:spPr>
            <a:xfrm>
              <a:off x="62108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37" name="Google Shape;3137;p10"/>
            <p:cNvSpPr/>
            <p:nvPr/>
          </p:nvSpPr>
          <p:spPr>
            <a:xfrm>
              <a:off x="62108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38" name="Google Shape;3138;p10"/>
            <p:cNvSpPr/>
            <p:nvPr/>
          </p:nvSpPr>
          <p:spPr>
            <a:xfrm>
              <a:off x="62108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39" name="Google Shape;3139;p10"/>
            <p:cNvSpPr/>
            <p:nvPr/>
          </p:nvSpPr>
          <p:spPr>
            <a:xfrm>
              <a:off x="62108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40" name="Google Shape;3140;p10"/>
            <p:cNvSpPr/>
            <p:nvPr/>
          </p:nvSpPr>
          <p:spPr>
            <a:xfrm>
              <a:off x="62108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41" name="Google Shape;3141;p10"/>
            <p:cNvSpPr/>
            <p:nvPr/>
          </p:nvSpPr>
          <p:spPr>
            <a:xfrm>
              <a:off x="62108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42" name="Google Shape;3142;p10"/>
            <p:cNvSpPr/>
            <p:nvPr/>
          </p:nvSpPr>
          <p:spPr>
            <a:xfrm>
              <a:off x="62108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43" name="Google Shape;3143;p10"/>
            <p:cNvSpPr/>
            <p:nvPr/>
          </p:nvSpPr>
          <p:spPr>
            <a:xfrm>
              <a:off x="62108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44" name="Google Shape;3144;p10"/>
            <p:cNvSpPr/>
            <p:nvPr/>
          </p:nvSpPr>
          <p:spPr>
            <a:xfrm>
              <a:off x="62108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45" name="Google Shape;3145;p10"/>
            <p:cNvSpPr/>
            <p:nvPr/>
          </p:nvSpPr>
          <p:spPr>
            <a:xfrm>
              <a:off x="62108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46" name="Google Shape;3146;p10"/>
            <p:cNvSpPr/>
            <p:nvPr/>
          </p:nvSpPr>
          <p:spPr>
            <a:xfrm>
              <a:off x="62108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47" name="Google Shape;3147;p10"/>
            <p:cNvSpPr/>
            <p:nvPr/>
          </p:nvSpPr>
          <p:spPr>
            <a:xfrm>
              <a:off x="62108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48" name="Google Shape;3148;p10"/>
            <p:cNvSpPr/>
            <p:nvPr/>
          </p:nvSpPr>
          <p:spPr>
            <a:xfrm>
              <a:off x="62108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49" name="Google Shape;3149;p10"/>
            <p:cNvSpPr/>
            <p:nvPr/>
          </p:nvSpPr>
          <p:spPr>
            <a:xfrm>
              <a:off x="62108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50" name="Google Shape;3150;p10"/>
            <p:cNvSpPr/>
            <p:nvPr/>
          </p:nvSpPr>
          <p:spPr>
            <a:xfrm>
              <a:off x="636137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51" name="Google Shape;3151;p10"/>
            <p:cNvSpPr/>
            <p:nvPr/>
          </p:nvSpPr>
          <p:spPr>
            <a:xfrm>
              <a:off x="636137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52" name="Google Shape;3152;p10"/>
            <p:cNvSpPr/>
            <p:nvPr/>
          </p:nvSpPr>
          <p:spPr>
            <a:xfrm>
              <a:off x="636137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53" name="Google Shape;3153;p10"/>
            <p:cNvSpPr/>
            <p:nvPr/>
          </p:nvSpPr>
          <p:spPr>
            <a:xfrm>
              <a:off x="636137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54" name="Google Shape;3154;p10"/>
            <p:cNvSpPr/>
            <p:nvPr/>
          </p:nvSpPr>
          <p:spPr>
            <a:xfrm>
              <a:off x="636137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55" name="Google Shape;3155;p10"/>
            <p:cNvSpPr/>
            <p:nvPr/>
          </p:nvSpPr>
          <p:spPr>
            <a:xfrm>
              <a:off x="636137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56" name="Google Shape;3156;p10"/>
            <p:cNvSpPr/>
            <p:nvPr/>
          </p:nvSpPr>
          <p:spPr>
            <a:xfrm>
              <a:off x="636137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57" name="Google Shape;3157;p10"/>
            <p:cNvSpPr/>
            <p:nvPr/>
          </p:nvSpPr>
          <p:spPr>
            <a:xfrm>
              <a:off x="636137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58" name="Google Shape;3158;p10"/>
            <p:cNvSpPr/>
            <p:nvPr/>
          </p:nvSpPr>
          <p:spPr>
            <a:xfrm>
              <a:off x="636137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59" name="Google Shape;3159;p10"/>
            <p:cNvSpPr/>
            <p:nvPr/>
          </p:nvSpPr>
          <p:spPr>
            <a:xfrm>
              <a:off x="636137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60" name="Google Shape;3160;p10"/>
            <p:cNvSpPr/>
            <p:nvPr/>
          </p:nvSpPr>
          <p:spPr>
            <a:xfrm>
              <a:off x="636137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61" name="Google Shape;3161;p10"/>
            <p:cNvSpPr/>
            <p:nvPr/>
          </p:nvSpPr>
          <p:spPr>
            <a:xfrm>
              <a:off x="636137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62" name="Google Shape;3162;p10"/>
            <p:cNvSpPr/>
            <p:nvPr/>
          </p:nvSpPr>
          <p:spPr>
            <a:xfrm>
              <a:off x="636137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63" name="Google Shape;3163;p10"/>
            <p:cNvSpPr/>
            <p:nvPr/>
          </p:nvSpPr>
          <p:spPr>
            <a:xfrm>
              <a:off x="636137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64" name="Google Shape;3164;p10"/>
            <p:cNvSpPr/>
            <p:nvPr/>
          </p:nvSpPr>
          <p:spPr>
            <a:xfrm>
              <a:off x="636137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65" name="Google Shape;3165;p10"/>
            <p:cNvSpPr/>
            <p:nvPr/>
          </p:nvSpPr>
          <p:spPr>
            <a:xfrm>
              <a:off x="636137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66" name="Google Shape;3166;p10"/>
            <p:cNvSpPr/>
            <p:nvPr/>
          </p:nvSpPr>
          <p:spPr>
            <a:xfrm>
              <a:off x="636137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67" name="Google Shape;3167;p10"/>
            <p:cNvSpPr/>
            <p:nvPr/>
          </p:nvSpPr>
          <p:spPr>
            <a:xfrm>
              <a:off x="636137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68" name="Google Shape;3168;p10"/>
            <p:cNvSpPr/>
            <p:nvPr/>
          </p:nvSpPr>
          <p:spPr>
            <a:xfrm>
              <a:off x="65119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69" name="Google Shape;3169;p10"/>
            <p:cNvSpPr/>
            <p:nvPr/>
          </p:nvSpPr>
          <p:spPr>
            <a:xfrm>
              <a:off x="65119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70" name="Google Shape;3170;p10"/>
            <p:cNvSpPr/>
            <p:nvPr/>
          </p:nvSpPr>
          <p:spPr>
            <a:xfrm>
              <a:off x="65119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71" name="Google Shape;3171;p10"/>
            <p:cNvSpPr/>
            <p:nvPr/>
          </p:nvSpPr>
          <p:spPr>
            <a:xfrm>
              <a:off x="65119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72" name="Google Shape;3172;p10"/>
            <p:cNvSpPr/>
            <p:nvPr/>
          </p:nvSpPr>
          <p:spPr>
            <a:xfrm>
              <a:off x="65119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73" name="Google Shape;3173;p10"/>
            <p:cNvSpPr/>
            <p:nvPr/>
          </p:nvSpPr>
          <p:spPr>
            <a:xfrm>
              <a:off x="65119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74" name="Google Shape;3174;p10"/>
            <p:cNvSpPr/>
            <p:nvPr/>
          </p:nvSpPr>
          <p:spPr>
            <a:xfrm>
              <a:off x="65119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75" name="Google Shape;3175;p10"/>
            <p:cNvSpPr/>
            <p:nvPr/>
          </p:nvSpPr>
          <p:spPr>
            <a:xfrm>
              <a:off x="65119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76" name="Google Shape;3176;p10"/>
            <p:cNvSpPr/>
            <p:nvPr/>
          </p:nvSpPr>
          <p:spPr>
            <a:xfrm>
              <a:off x="66624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77" name="Google Shape;3177;p10"/>
            <p:cNvSpPr/>
            <p:nvPr/>
          </p:nvSpPr>
          <p:spPr>
            <a:xfrm>
              <a:off x="66624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78" name="Google Shape;3178;p10"/>
            <p:cNvSpPr/>
            <p:nvPr/>
          </p:nvSpPr>
          <p:spPr>
            <a:xfrm>
              <a:off x="66624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pSp>
        <p:nvGrpSpPr>
          <p:cNvPr id="3179" name="Google Shape;3179;p10"/>
          <p:cNvGrpSpPr/>
          <p:nvPr/>
        </p:nvGrpSpPr>
        <p:grpSpPr>
          <a:xfrm rot="10800000">
            <a:off x="7682452" y="38276"/>
            <a:ext cx="1140783" cy="6781736"/>
            <a:chOff x="5608825" y="238125"/>
            <a:chExt cx="1174975" cy="5238750"/>
          </a:xfrm>
        </p:grpSpPr>
        <p:sp>
          <p:nvSpPr>
            <p:cNvPr id="3180" name="Google Shape;3180;p10"/>
            <p:cNvSpPr/>
            <p:nvPr/>
          </p:nvSpPr>
          <p:spPr>
            <a:xfrm>
              <a:off x="56088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81" name="Google Shape;3181;p10"/>
            <p:cNvSpPr/>
            <p:nvPr/>
          </p:nvSpPr>
          <p:spPr>
            <a:xfrm>
              <a:off x="56088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82" name="Google Shape;3182;p10"/>
            <p:cNvSpPr/>
            <p:nvPr/>
          </p:nvSpPr>
          <p:spPr>
            <a:xfrm>
              <a:off x="56088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83" name="Google Shape;3183;p10"/>
            <p:cNvSpPr/>
            <p:nvPr/>
          </p:nvSpPr>
          <p:spPr>
            <a:xfrm>
              <a:off x="56088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84" name="Google Shape;3184;p10"/>
            <p:cNvSpPr/>
            <p:nvPr/>
          </p:nvSpPr>
          <p:spPr>
            <a:xfrm>
              <a:off x="57593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85" name="Google Shape;3185;p10"/>
            <p:cNvSpPr/>
            <p:nvPr/>
          </p:nvSpPr>
          <p:spPr>
            <a:xfrm>
              <a:off x="57593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86" name="Google Shape;3186;p10"/>
            <p:cNvSpPr/>
            <p:nvPr/>
          </p:nvSpPr>
          <p:spPr>
            <a:xfrm>
              <a:off x="57593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87" name="Google Shape;3187;p10"/>
            <p:cNvSpPr/>
            <p:nvPr/>
          </p:nvSpPr>
          <p:spPr>
            <a:xfrm>
              <a:off x="57593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88" name="Google Shape;3188;p10"/>
            <p:cNvSpPr/>
            <p:nvPr/>
          </p:nvSpPr>
          <p:spPr>
            <a:xfrm>
              <a:off x="57593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89" name="Google Shape;3189;p10"/>
            <p:cNvSpPr/>
            <p:nvPr/>
          </p:nvSpPr>
          <p:spPr>
            <a:xfrm>
              <a:off x="57593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90" name="Google Shape;3190;p10"/>
            <p:cNvSpPr/>
            <p:nvPr/>
          </p:nvSpPr>
          <p:spPr>
            <a:xfrm>
              <a:off x="57593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91" name="Google Shape;3191;p10"/>
            <p:cNvSpPr/>
            <p:nvPr/>
          </p:nvSpPr>
          <p:spPr>
            <a:xfrm>
              <a:off x="57593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92" name="Google Shape;3192;p10"/>
            <p:cNvSpPr/>
            <p:nvPr/>
          </p:nvSpPr>
          <p:spPr>
            <a:xfrm>
              <a:off x="57593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93" name="Google Shape;3193;p10"/>
            <p:cNvSpPr/>
            <p:nvPr/>
          </p:nvSpPr>
          <p:spPr>
            <a:xfrm>
              <a:off x="57593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94" name="Google Shape;3194;p10"/>
            <p:cNvSpPr/>
            <p:nvPr/>
          </p:nvSpPr>
          <p:spPr>
            <a:xfrm>
              <a:off x="57593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95" name="Google Shape;3195;p10"/>
            <p:cNvSpPr/>
            <p:nvPr/>
          </p:nvSpPr>
          <p:spPr>
            <a:xfrm>
              <a:off x="57593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96" name="Google Shape;3196;p10"/>
            <p:cNvSpPr/>
            <p:nvPr/>
          </p:nvSpPr>
          <p:spPr>
            <a:xfrm>
              <a:off x="57593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97" name="Google Shape;3197;p10"/>
            <p:cNvSpPr/>
            <p:nvPr/>
          </p:nvSpPr>
          <p:spPr>
            <a:xfrm>
              <a:off x="57593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98" name="Google Shape;3198;p10"/>
            <p:cNvSpPr/>
            <p:nvPr/>
          </p:nvSpPr>
          <p:spPr>
            <a:xfrm>
              <a:off x="57593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99" name="Google Shape;3199;p10"/>
            <p:cNvSpPr/>
            <p:nvPr/>
          </p:nvSpPr>
          <p:spPr>
            <a:xfrm>
              <a:off x="57593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00" name="Google Shape;3200;p10"/>
            <p:cNvSpPr/>
            <p:nvPr/>
          </p:nvSpPr>
          <p:spPr>
            <a:xfrm>
              <a:off x="57593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01" name="Google Shape;3201;p10"/>
            <p:cNvSpPr/>
            <p:nvPr/>
          </p:nvSpPr>
          <p:spPr>
            <a:xfrm>
              <a:off x="59098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02" name="Google Shape;3202;p10"/>
            <p:cNvSpPr/>
            <p:nvPr/>
          </p:nvSpPr>
          <p:spPr>
            <a:xfrm>
              <a:off x="59098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03" name="Google Shape;3203;p10"/>
            <p:cNvSpPr/>
            <p:nvPr/>
          </p:nvSpPr>
          <p:spPr>
            <a:xfrm>
              <a:off x="59098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04" name="Google Shape;3204;p10"/>
            <p:cNvSpPr/>
            <p:nvPr/>
          </p:nvSpPr>
          <p:spPr>
            <a:xfrm>
              <a:off x="59098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05" name="Google Shape;3205;p10"/>
            <p:cNvSpPr/>
            <p:nvPr/>
          </p:nvSpPr>
          <p:spPr>
            <a:xfrm>
              <a:off x="59098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06" name="Google Shape;3206;p10"/>
            <p:cNvSpPr/>
            <p:nvPr/>
          </p:nvSpPr>
          <p:spPr>
            <a:xfrm>
              <a:off x="59098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07" name="Google Shape;3207;p10"/>
            <p:cNvSpPr/>
            <p:nvPr/>
          </p:nvSpPr>
          <p:spPr>
            <a:xfrm>
              <a:off x="59098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08" name="Google Shape;3208;p10"/>
            <p:cNvSpPr/>
            <p:nvPr/>
          </p:nvSpPr>
          <p:spPr>
            <a:xfrm>
              <a:off x="59098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09" name="Google Shape;3209;p10"/>
            <p:cNvSpPr/>
            <p:nvPr/>
          </p:nvSpPr>
          <p:spPr>
            <a:xfrm>
              <a:off x="59098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10" name="Google Shape;3210;p10"/>
            <p:cNvSpPr/>
            <p:nvPr/>
          </p:nvSpPr>
          <p:spPr>
            <a:xfrm>
              <a:off x="59098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11" name="Google Shape;3211;p10"/>
            <p:cNvSpPr/>
            <p:nvPr/>
          </p:nvSpPr>
          <p:spPr>
            <a:xfrm>
              <a:off x="59098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12" name="Google Shape;3212;p10"/>
            <p:cNvSpPr/>
            <p:nvPr/>
          </p:nvSpPr>
          <p:spPr>
            <a:xfrm>
              <a:off x="59098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13" name="Google Shape;3213;p10"/>
            <p:cNvSpPr/>
            <p:nvPr/>
          </p:nvSpPr>
          <p:spPr>
            <a:xfrm>
              <a:off x="59098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14" name="Google Shape;3214;p10"/>
            <p:cNvSpPr/>
            <p:nvPr/>
          </p:nvSpPr>
          <p:spPr>
            <a:xfrm>
              <a:off x="60603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15" name="Google Shape;3215;p10"/>
            <p:cNvSpPr/>
            <p:nvPr/>
          </p:nvSpPr>
          <p:spPr>
            <a:xfrm>
              <a:off x="606037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16" name="Google Shape;3216;p10"/>
            <p:cNvSpPr/>
            <p:nvPr/>
          </p:nvSpPr>
          <p:spPr>
            <a:xfrm>
              <a:off x="606037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17" name="Google Shape;3217;p10"/>
            <p:cNvSpPr/>
            <p:nvPr/>
          </p:nvSpPr>
          <p:spPr>
            <a:xfrm>
              <a:off x="60603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18" name="Google Shape;3218;p10"/>
            <p:cNvSpPr/>
            <p:nvPr/>
          </p:nvSpPr>
          <p:spPr>
            <a:xfrm>
              <a:off x="60603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19" name="Google Shape;3219;p10"/>
            <p:cNvSpPr/>
            <p:nvPr/>
          </p:nvSpPr>
          <p:spPr>
            <a:xfrm>
              <a:off x="60603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20" name="Google Shape;3220;p10"/>
            <p:cNvSpPr/>
            <p:nvPr/>
          </p:nvSpPr>
          <p:spPr>
            <a:xfrm>
              <a:off x="60603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21" name="Google Shape;3221;p10"/>
            <p:cNvSpPr/>
            <p:nvPr/>
          </p:nvSpPr>
          <p:spPr>
            <a:xfrm>
              <a:off x="60603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22" name="Google Shape;3222;p10"/>
            <p:cNvSpPr/>
            <p:nvPr/>
          </p:nvSpPr>
          <p:spPr>
            <a:xfrm>
              <a:off x="62108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23" name="Google Shape;3223;p10"/>
            <p:cNvSpPr/>
            <p:nvPr/>
          </p:nvSpPr>
          <p:spPr>
            <a:xfrm>
              <a:off x="62108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24" name="Google Shape;3224;p10"/>
            <p:cNvSpPr/>
            <p:nvPr/>
          </p:nvSpPr>
          <p:spPr>
            <a:xfrm>
              <a:off x="62108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25" name="Google Shape;3225;p10"/>
            <p:cNvSpPr/>
            <p:nvPr/>
          </p:nvSpPr>
          <p:spPr>
            <a:xfrm>
              <a:off x="62108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26" name="Google Shape;3226;p10"/>
            <p:cNvSpPr/>
            <p:nvPr/>
          </p:nvSpPr>
          <p:spPr>
            <a:xfrm>
              <a:off x="62108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27" name="Google Shape;3227;p10"/>
            <p:cNvSpPr/>
            <p:nvPr/>
          </p:nvSpPr>
          <p:spPr>
            <a:xfrm>
              <a:off x="636137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28" name="Google Shape;3228;p10"/>
            <p:cNvSpPr/>
            <p:nvPr/>
          </p:nvSpPr>
          <p:spPr>
            <a:xfrm>
              <a:off x="636137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29" name="Google Shape;3229;p10"/>
            <p:cNvSpPr/>
            <p:nvPr/>
          </p:nvSpPr>
          <p:spPr>
            <a:xfrm>
              <a:off x="66624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</p:spTree>
    <p:extLst>
      <p:ext uri="{BB962C8B-B14F-4D97-AF65-F5344CB8AC3E}">
        <p14:creationId xmlns:p14="http://schemas.microsoft.com/office/powerpoint/2010/main" val="345324879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lank dark">
  <p:cSld name="Blank dark">
    <p:spTree>
      <p:nvGrpSpPr>
        <p:cNvPr id="1" name="Shape 3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31" name="Google Shape;3231;p11"/>
          <p:cNvGrpSpPr/>
          <p:nvPr/>
        </p:nvGrpSpPr>
        <p:grpSpPr>
          <a:xfrm rot="10800000">
            <a:off x="8851487" y="38276"/>
            <a:ext cx="264012" cy="6781736"/>
            <a:chOff x="5307800" y="238125"/>
            <a:chExt cx="271925" cy="5238750"/>
          </a:xfrm>
        </p:grpSpPr>
        <p:sp>
          <p:nvSpPr>
            <p:cNvPr id="3232" name="Google Shape;3232;p11"/>
            <p:cNvSpPr/>
            <p:nvPr/>
          </p:nvSpPr>
          <p:spPr>
            <a:xfrm>
              <a:off x="530780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33" name="Google Shape;3233;p11"/>
            <p:cNvSpPr/>
            <p:nvPr/>
          </p:nvSpPr>
          <p:spPr>
            <a:xfrm>
              <a:off x="530780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34" name="Google Shape;3234;p11"/>
            <p:cNvSpPr/>
            <p:nvPr/>
          </p:nvSpPr>
          <p:spPr>
            <a:xfrm>
              <a:off x="530780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35" name="Google Shape;3235;p11"/>
            <p:cNvSpPr/>
            <p:nvPr/>
          </p:nvSpPr>
          <p:spPr>
            <a:xfrm>
              <a:off x="530780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36" name="Google Shape;3236;p11"/>
            <p:cNvSpPr/>
            <p:nvPr/>
          </p:nvSpPr>
          <p:spPr>
            <a:xfrm>
              <a:off x="530780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37" name="Google Shape;3237;p11"/>
            <p:cNvSpPr/>
            <p:nvPr/>
          </p:nvSpPr>
          <p:spPr>
            <a:xfrm>
              <a:off x="530780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38" name="Google Shape;3238;p11"/>
            <p:cNvSpPr/>
            <p:nvPr/>
          </p:nvSpPr>
          <p:spPr>
            <a:xfrm>
              <a:off x="530780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39" name="Google Shape;3239;p11"/>
            <p:cNvSpPr/>
            <p:nvPr/>
          </p:nvSpPr>
          <p:spPr>
            <a:xfrm>
              <a:off x="530780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40" name="Google Shape;3240;p11"/>
            <p:cNvSpPr/>
            <p:nvPr/>
          </p:nvSpPr>
          <p:spPr>
            <a:xfrm>
              <a:off x="530780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41" name="Google Shape;3241;p11"/>
            <p:cNvSpPr/>
            <p:nvPr/>
          </p:nvSpPr>
          <p:spPr>
            <a:xfrm>
              <a:off x="530780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42" name="Google Shape;3242;p11"/>
            <p:cNvSpPr/>
            <p:nvPr/>
          </p:nvSpPr>
          <p:spPr>
            <a:xfrm>
              <a:off x="530780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43" name="Google Shape;3243;p11"/>
            <p:cNvSpPr/>
            <p:nvPr/>
          </p:nvSpPr>
          <p:spPr>
            <a:xfrm>
              <a:off x="530780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44" name="Google Shape;3244;p11"/>
            <p:cNvSpPr/>
            <p:nvPr/>
          </p:nvSpPr>
          <p:spPr>
            <a:xfrm>
              <a:off x="530780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45" name="Google Shape;3245;p11"/>
            <p:cNvSpPr/>
            <p:nvPr/>
          </p:nvSpPr>
          <p:spPr>
            <a:xfrm>
              <a:off x="530780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46" name="Google Shape;3246;p11"/>
            <p:cNvSpPr/>
            <p:nvPr/>
          </p:nvSpPr>
          <p:spPr>
            <a:xfrm>
              <a:off x="530780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47" name="Google Shape;3247;p11"/>
            <p:cNvSpPr/>
            <p:nvPr/>
          </p:nvSpPr>
          <p:spPr>
            <a:xfrm>
              <a:off x="530780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48" name="Google Shape;3248;p11"/>
            <p:cNvSpPr/>
            <p:nvPr/>
          </p:nvSpPr>
          <p:spPr>
            <a:xfrm>
              <a:off x="530780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49" name="Google Shape;3249;p11"/>
            <p:cNvSpPr/>
            <p:nvPr/>
          </p:nvSpPr>
          <p:spPr>
            <a:xfrm>
              <a:off x="530780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50" name="Google Shape;3250;p11"/>
            <p:cNvSpPr/>
            <p:nvPr/>
          </p:nvSpPr>
          <p:spPr>
            <a:xfrm>
              <a:off x="530780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51" name="Google Shape;3251;p11"/>
            <p:cNvSpPr/>
            <p:nvPr/>
          </p:nvSpPr>
          <p:spPr>
            <a:xfrm>
              <a:off x="530780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52" name="Google Shape;3252;p11"/>
            <p:cNvSpPr/>
            <p:nvPr/>
          </p:nvSpPr>
          <p:spPr>
            <a:xfrm>
              <a:off x="530780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53" name="Google Shape;3253;p11"/>
            <p:cNvSpPr/>
            <p:nvPr/>
          </p:nvSpPr>
          <p:spPr>
            <a:xfrm>
              <a:off x="530780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54" name="Google Shape;3254;p11"/>
            <p:cNvSpPr/>
            <p:nvPr/>
          </p:nvSpPr>
          <p:spPr>
            <a:xfrm>
              <a:off x="530780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55" name="Google Shape;3255;p11"/>
            <p:cNvSpPr/>
            <p:nvPr/>
          </p:nvSpPr>
          <p:spPr>
            <a:xfrm>
              <a:off x="530780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56" name="Google Shape;3256;p11"/>
            <p:cNvSpPr/>
            <p:nvPr/>
          </p:nvSpPr>
          <p:spPr>
            <a:xfrm>
              <a:off x="530780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57" name="Google Shape;3257;p11"/>
            <p:cNvSpPr/>
            <p:nvPr/>
          </p:nvSpPr>
          <p:spPr>
            <a:xfrm>
              <a:off x="530780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58" name="Google Shape;3258;p11"/>
            <p:cNvSpPr/>
            <p:nvPr/>
          </p:nvSpPr>
          <p:spPr>
            <a:xfrm>
              <a:off x="530780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59" name="Google Shape;3259;p11"/>
            <p:cNvSpPr/>
            <p:nvPr/>
          </p:nvSpPr>
          <p:spPr>
            <a:xfrm>
              <a:off x="530780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60" name="Google Shape;3260;p11"/>
            <p:cNvSpPr/>
            <p:nvPr/>
          </p:nvSpPr>
          <p:spPr>
            <a:xfrm>
              <a:off x="530780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61" name="Google Shape;3261;p11"/>
            <p:cNvSpPr/>
            <p:nvPr/>
          </p:nvSpPr>
          <p:spPr>
            <a:xfrm>
              <a:off x="530780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62" name="Google Shape;3262;p11"/>
            <p:cNvSpPr/>
            <p:nvPr/>
          </p:nvSpPr>
          <p:spPr>
            <a:xfrm>
              <a:off x="530780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63" name="Google Shape;3263;p11"/>
            <p:cNvSpPr/>
            <p:nvPr/>
          </p:nvSpPr>
          <p:spPr>
            <a:xfrm>
              <a:off x="530780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64" name="Google Shape;3264;p11"/>
            <p:cNvSpPr/>
            <p:nvPr/>
          </p:nvSpPr>
          <p:spPr>
            <a:xfrm>
              <a:off x="530780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65" name="Google Shape;3265;p11"/>
            <p:cNvSpPr/>
            <p:nvPr/>
          </p:nvSpPr>
          <p:spPr>
            <a:xfrm>
              <a:off x="530780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66" name="Google Shape;3266;p11"/>
            <p:cNvSpPr/>
            <p:nvPr/>
          </p:nvSpPr>
          <p:spPr>
            <a:xfrm>
              <a:off x="530780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67" name="Google Shape;3267;p11"/>
            <p:cNvSpPr/>
            <p:nvPr/>
          </p:nvSpPr>
          <p:spPr>
            <a:xfrm>
              <a:off x="54583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68" name="Google Shape;3268;p11"/>
            <p:cNvSpPr/>
            <p:nvPr/>
          </p:nvSpPr>
          <p:spPr>
            <a:xfrm>
              <a:off x="54583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69" name="Google Shape;3269;p11"/>
            <p:cNvSpPr/>
            <p:nvPr/>
          </p:nvSpPr>
          <p:spPr>
            <a:xfrm>
              <a:off x="54583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70" name="Google Shape;3270;p11"/>
            <p:cNvSpPr/>
            <p:nvPr/>
          </p:nvSpPr>
          <p:spPr>
            <a:xfrm>
              <a:off x="54583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71" name="Google Shape;3271;p11"/>
            <p:cNvSpPr/>
            <p:nvPr/>
          </p:nvSpPr>
          <p:spPr>
            <a:xfrm>
              <a:off x="54583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72" name="Google Shape;3272;p11"/>
            <p:cNvSpPr/>
            <p:nvPr/>
          </p:nvSpPr>
          <p:spPr>
            <a:xfrm>
              <a:off x="54583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73" name="Google Shape;3273;p11"/>
            <p:cNvSpPr/>
            <p:nvPr/>
          </p:nvSpPr>
          <p:spPr>
            <a:xfrm>
              <a:off x="54583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74" name="Google Shape;3274;p11"/>
            <p:cNvSpPr/>
            <p:nvPr/>
          </p:nvSpPr>
          <p:spPr>
            <a:xfrm>
              <a:off x="54583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75" name="Google Shape;3275;p11"/>
            <p:cNvSpPr/>
            <p:nvPr/>
          </p:nvSpPr>
          <p:spPr>
            <a:xfrm>
              <a:off x="54583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76" name="Google Shape;3276;p11"/>
            <p:cNvSpPr/>
            <p:nvPr/>
          </p:nvSpPr>
          <p:spPr>
            <a:xfrm>
              <a:off x="54583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77" name="Google Shape;3277;p11"/>
            <p:cNvSpPr/>
            <p:nvPr/>
          </p:nvSpPr>
          <p:spPr>
            <a:xfrm>
              <a:off x="54583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78" name="Google Shape;3278;p11"/>
            <p:cNvSpPr/>
            <p:nvPr/>
          </p:nvSpPr>
          <p:spPr>
            <a:xfrm>
              <a:off x="54583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79" name="Google Shape;3279;p11"/>
            <p:cNvSpPr/>
            <p:nvPr/>
          </p:nvSpPr>
          <p:spPr>
            <a:xfrm>
              <a:off x="54583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80" name="Google Shape;3280;p11"/>
            <p:cNvSpPr/>
            <p:nvPr/>
          </p:nvSpPr>
          <p:spPr>
            <a:xfrm>
              <a:off x="54583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81" name="Google Shape;3281;p11"/>
            <p:cNvSpPr/>
            <p:nvPr/>
          </p:nvSpPr>
          <p:spPr>
            <a:xfrm>
              <a:off x="54583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82" name="Google Shape;3282;p11"/>
            <p:cNvSpPr/>
            <p:nvPr/>
          </p:nvSpPr>
          <p:spPr>
            <a:xfrm>
              <a:off x="54583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83" name="Google Shape;3283;p11"/>
            <p:cNvSpPr/>
            <p:nvPr/>
          </p:nvSpPr>
          <p:spPr>
            <a:xfrm>
              <a:off x="54583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84" name="Google Shape;3284;p11"/>
            <p:cNvSpPr/>
            <p:nvPr/>
          </p:nvSpPr>
          <p:spPr>
            <a:xfrm>
              <a:off x="54583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85" name="Google Shape;3285;p11"/>
            <p:cNvSpPr/>
            <p:nvPr/>
          </p:nvSpPr>
          <p:spPr>
            <a:xfrm>
              <a:off x="54583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86" name="Google Shape;3286;p11"/>
            <p:cNvSpPr/>
            <p:nvPr/>
          </p:nvSpPr>
          <p:spPr>
            <a:xfrm>
              <a:off x="54583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87" name="Google Shape;3287;p11"/>
            <p:cNvSpPr/>
            <p:nvPr/>
          </p:nvSpPr>
          <p:spPr>
            <a:xfrm>
              <a:off x="54583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88" name="Google Shape;3288;p11"/>
            <p:cNvSpPr/>
            <p:nvPr/>
          </p:nvSpPr>
          <p:spPr>
            <a:xfrm>
              <a:off x="54583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pSp>
        <p:nvGrpSpPr>
          <p:cNvPr id="3289" name="Google Shape;3289;p11"/>
          <p:cNvGrpSpPr/>
          <p:nvPr/>
        </p:nvGrpSpPr>
        <p:grpSpPr>
          <a:xfrm rot="10800000">
            <a:off x="7828572" y="38276"/>
            <a:ext cx="1140783" cy="6781736"/>
            <a:chOff x="5458325" y="238125"/>
            <a:chExt cx="1174975" cy="5238750"/>
          </a:xfrm>
        </p:grpSpPr>
        <p:sp>
          <p:nvSpPr>
            <p:cNvPr id="3290" name="Google Shape;3290;p11"/>
            <p:cNvSpPr/>
            <p:nvPr/>
          </p:nvSpPr>
          <p:spPr>
            <a:xfrm>
              <a:off x="54583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91" name="Google Shape;3291;p11"/>
            <p:cNvSpPr/>
            <p:nvPr/>
          </p:nvSpPr>
          <p:spPr>
            <a:xfrm>
              <a:off x="54583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92" name="Google Shape;3292;p11"/>
            <p:cNvSpPr/>
            <p:nvPr/>
          </p:nvSpPr>
          <p:spPr>
            <a:xfrm>
              <a:off x="54583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93" name="Google Shape;3293;p11"/>
            <p:cNvSpPr/>
            <p:nvPr/>
          </p:nvSpPr>
          <p:spPr>
            <a:xfrm>
              <a:off x="54583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94" name="Google Shape;3294;p11"/>
            <p:cNvSpPr/>
            <p:nvPr/>
          </p:nvSpPr>
          <p:spPr>
            <a:xfrm>
              <a:off x="54583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95" name="Google Shape;3295;p11"/>
            <p:cNvSpPr/>
            <p:nvPr/>
          </p:nvSpPr>
          <p:spPr>
            <a:xfrm>
              <a:off x="54583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96" name="Google Shape;3296;p11"/>
            <p:cNvSpPr/>
            <p:nvPr/>
          </p:nvSpPr>
          <p:spPr>
            <a:xfrm>
              <a:off x="54583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97" name="Google Shape;3297;p11"/>
            <p:cNvSpPr/>
            <p:nvPr/>
          </p:nvSpPr>
          <p:spPr>
            <a:xfrm>
              <a:off x="54583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98" name="Google Shape;3298;p11"/>
            <p:cNvSpPr/>
            <p:nvPr/>
          </p:nvSpPr>
          <p:spPr>
            <a:xfrm>
              <a:off x="54583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99" name="Google Shape;3299;p11"/>
            <p:cNvSpPr/>
            <p:nvPr/>
          </p:nvSpPr>
          <p:spPr>
            <a:xfrm>
              <a:off x="54583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00" name="Google Shape;3300;p11"/>
            <p:cNvSpPr/>
            <p:nvPr/>
          </p:nvSpPr>
          <p:spPr>
            <a:xfrm>
              <a:off x="54583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01" name="Google Shape;3301;p11"/>
            <p:cNvSpPr/>
            <p:nvPr/>
          </p:nvSpPr>
          <p:spPr>
            <a:xfrm>
              <a:off x="54583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02" name="Google Shape;3302;p11"/>
            <p:cNvSpPr/>
            <p:nvPr/>
          </p:nvSpPr>
          <p:spPr>
            <a:xfrm>
              <a:off x="54583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03" name="Google Shape;3303;p11"/>
            <p:cNvSpPr/>
            <p:nvPr/>
          </p:nvSpPr>
          <p:spPr>
            <a:xfrm>
              <a:off x="56088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04" name="Google Shape;3304;p11"/>
            <p:cNvSpPr/>
            <p:nvPr/>
          </p:nvSpPr>
          <p:spPr>
            <a:xfrm>
              <a:off x="56088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05" name="Google Shape;3305;p11"/>
            <p:cNvSpPr/>
            <p:nvPr/>
          </p:nvSpPr>
          <p:spPr>
            <a:xfrm>
              <a:off x="56088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06" name="Google Shape;3306;p11"/>
            <p:cNvSpPr/>
            <p:nvPr/>
          </p:nvSpPr>
          <p:spPr>
            <a:xfrm>
              <a:off x="56088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07" name="Google Shape;3307;p11"/>
            <p:cNvSpPr/>
            <p:nvPr/>
          </p:nvSpPr>
          <p:spPr>
            <a:xfrm>
              <a:off x="56088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08" name="Google Shape;3308;p11"/>
            <p:cNvSpPr/>
            <p:nvPr/>
          </p:nvSpPr>
          <p:spPr>
            <a:xfrm>
              <a:off x="56088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09" name="Google Shape;3309;p11"/>
            <p:cNvSpPr/>
            <p:nvPr/>
          </p:nvSpPr>
          <p:spPr>
            <a:xfrm>
              <a:off x="56088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10" name="Google Shape;3310;p11"/>
            <p:cNvSpPr/>
            <p:nvPr/>
          </p:nvSpPr>
          <p:spPr>
            <a:xfrm>
              <a:off x="56088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11" name="Google Shape;3311;p11"/>
            <p:cNvSpPr/>
            <p:nvPr/>
          </p:nvSpPr>
          <p:spPr>
            <a:xfrm>
              <a:off x="56088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12" name="Google Shape;3312;p11"/>
            <p:cNvSpPr/>
            <p:nvPr/>
          </p:nvSpPr>
          <p:spPr>
            <a:xfrm>
              <a:off x="56088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13" name="Google Shape;3313;p11"/>
            <p:cNvSpPr/>
            <p:nvPr/>
          </p:nvSpPr>
          <p:spPr>
            <a:xfrm>
              <a:off x="56088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14" name="Google Shape;3314;p11"/>
            <p:cNvSpPr/>
            <p:nvPr/>
          </p:nvSpPr>
          <p:spPr>
            <a:xfrm>
              <a:off x="56088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15" name="Google Shape;3315;p11"/>
            <p:cNvSpPr/>
            <p:nvPr/>
          </p:nvSpPr>
          <p:spPr>
            <a:xfrm>
              <a:off x="56088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16" name="Google Shape;3316;p11"/>
            <p:cNvSpPr/>
            <p:nvPr/>
          </p:nvSpPr>
          <p:spPr>
            <a:xfrm>
              <a:off x="56088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17" name="Google Shape;3317;p11"/>
            <p:cNvSpPr/>
            <p:nvPr/>
          </p:nvSpPr>
          <p:spPr>
            <a:xfrm>
              <a:off x="56088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18" name="Google Shape;3318;p11"/>
            <p:cNvSpPr/>
            <p:nvPr/>
          </p:nvSpPr>
          <p:spPr>
            <a:xfrm>
              <a:off x="56088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19" name="Google Shape;3319;p11"/>
            <p:cNvSpPr/>
            <p:nvPr/>
          </p:nvSpPr>
          <p:spPr>
            <a:xfrm>
              <a:off x="56088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20" name="Google Shape;3320;p11"/>
            <p:cNvSpPr/>
            <p:nvPr/>
          </p:nvSpPr>
          <p:spPr>
            <a:xfrm>
              <a:off x="56088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21" name="Google Shape;3321;p11"/>
            <p:cNvSpPr/>
            <p:nvPr/>
          </p:nvSpPr>
          <p:spPr>
            <a:xfrm>
              <a:off x="56088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22" name="Google Shape;3322;p11"/>
            <p:cNvSpPr/>
            <p:nvPr/>
          </p:nvSpPr>
          <p:spPr>
            <a:xfrm>
              <a:off x="56088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23" name="Google Shape;3323;p11"/>
            <p:cNvSpPr/>
            <p:nvPr/>
          </p:nvSpPr>
          <p:spPr>
            <a:xfrm>
              <a:off x="56088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24" name="Google Shape;3324;p11"/>
            <p:cNvSpPr/>
            <p:nvPr/>
          </p:nvSpPr>
          <p:spPr>
            <a:xfrm>
              <a:off x="56088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25" name="Google Shape;3325;p11"/>
            <p:cNvSpPr/>
            <p:nvPr/>
          </p:nvSpPr>
          <p:spPr>
            <a:xfrm>
              <a:off x="56088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26" name="Google Shape;3326;p11"/>
            <p:cNvSpPr/>
            <p:nvPr/>
          </p:nvSpPr>
          <p:spPr>
            <a:xfrm>
              <a:off x="56088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27" name="Google Shape;3327;p11"/>
            <p:cNvSpPr/>
            <p:nvPr/>
          </p:nvSpPr>
          <p:spPr>
            <a:xfrm>
              <a:off x="56088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28" name="Google Shape;3328;p11"/>
            <p:cNvSpPr/>
            <p:nvPr/>
          </p:nvSpPr>
          <p:spPr>
            <a:xfrm>
              <a:off x="56088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29" name="Google Shape;3329;p11"/>
            <p:cNvSpPr/>
            <p:nvPr/>
          </p:nvSpPr>
          <p:spPr>
            <a:xfrm>
              <a:off x="56088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30" name="Google Shape;3330;p11"/>
            <p:cNvSpPr/>
            <p:nvPr/>
          </p:nvSpPr>
          <p:spPr>
            <a:xfrm>
              <a:off x="56088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31" name="Google Shape;3331;p11"/>
            <p:cNvSpPr/>
            <p:nvPr/>
          </p:nvSpPr>
          <p:spPr>
            <a:xfrm>
              <a:off x="56088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32" name="Google Shape;3332;p11"/>
            <p:cNvSpPr/>
            <p:nvPr/>
          </p:nvSpPr>
          <p:spPr>
            <a:xfrm>
              <a:off x="56088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33" name="Google Shape;3333;p11"/>
            <p:cNvSpPr/>
            <p:nvPr/>
          </p:nvSpPr>
          <p:spPr>
            <a:xfrm>
              <a:off x="56088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34" name="Google Shape;3334;p11"/>
            <p:cNvSpPr/>
            <p:nvPr/>
          </p:nvSpPr>
          <p:spPr>
            <a:xfrm>
              <a:off x="57593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35" name="Google Shape;3335;p11"/>
            <p:cNvSpPr/>
            <p:nvPr/>
          </p:nvSpPr>
          <p:spPr>
            <a:xfrm>
              <a:off x="57593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36" name="Google Shape;3336;p11"/>
            <p:cNvSpPr/>
            <p:nvPr/>
          </p:nvSpPr>
          <p:spPr>
            <a:xfrm>
              <a:off x="57593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37" name="Google Shape;3337;p11"/>
            <p:cNvSpPr/>
            <p:nvPr/>
          </p:nvSpPr>
          <p:spPr>
            <a:xfrm>
              <a:off x="57593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38" name="Google Shape;3338;p11"/>
            <p:cNvSpPr/>
            <p:nvPr/>
          </p:nvSpPr>
          <p:spPr>
            <a:xfrm>
              <a:off x="57593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39" name="Google Shape;3339;p11"/>
            <p:cNvSpPr/>
            <p:nvPr/>
          </p:nvSpPr>
          <p:spPr>
            <a:xfrm>
              <a:off x="57593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40" name="Google Shape;3340;p11"/>
            <p:cNvSpPr/>
            <p:nvPr/>
          </p:nvSpPr>
          <p:spPr>
            <a:xfrm>
              <a:off x="57593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41" name="Google Shape;3341;p11"/>
            <p:cNvSpPr/>
            <p:nvPr/>
          </p:nvSpPr>
          <p:spPr>
            <a:xfrm>
              <a:off x="57593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42" name="Google Shape;3342;p11"/>
            <p:cNvSpPr/>
            <p:nvPr/>
          </p:nvSpPr>
          <p:spPr>
            <a:xfrm>
              <a:off x="57593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43" name="Google Shape;3343;p11"/>
            <p:cNvSpPr/>
            <p:nvPr/>
          </p:nvSpPr>
          <p:spPr>
            <a:xfrm>
              <a:off x="57593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44" name="Google Shape;3344;p11"/>
            <p:cNvSpPr/>
            <p:nvPr/>
          </p:nvSpPr>
          <p:spPr>
            <a:xfrm>
              <a:off x="57593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45" name="Google Shape;3345;p11"/>
            <p:cNvSpPr/>
            <p:nvPr/>
          </p:nvSpPr>
          <p:spPr>
            <a:xfrm>
              <a:off x="59098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46" name="Google Shape;3346;p11"/>
            <p:cNvSpPr/>
            <p:nvPr/>
          </p:nvSpPr>
          <p:spPr>
            <a:xfrm>
              <a:off x="59098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47" name="Google Shape;3347;p11"/>
            <p:cNvSpPr/>
            <p:nvPr/>
          </p:nvSpPr>
          <p:spPr>
            <a:xfrm>
              <a:off x="59098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48" name="Google Shape;3348;p11"/>
            <p:cNvSpPr/>
            <p:nvPr/>
          </p:nvSpPr>
          <p:spPr>
            <a:xfrm>
              <a:off x="606037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49" name="Google Shape;3349;p11"/>
            <p:cNvSpPr/>
            <p:nvPr/>
          </p:nvSpPr>
          <p:spPr>
            <a:xfrm>
              <a:off x="62108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50" name="Google Shape;3350;p11"/>
            <p:cNvSpPr/>
            <p:nvPr/>
          </p:nvSpPr>
          <p:spPr>
            <a:xfrm>
              <a:off x="62108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51" name="Google Shape;3351;p11"/>
            <p:cNvSpPr/>
            <p:nvPr/>
          </p:nvSpPr>
          <p:spPr>
            <a:xfrm>
              <a:off x="65119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pSp>
        <p:nvGrpSpPr>
          <p:cNvPr id="3352" name="Google Shape;3352;p11"/>
          <p:cNvGrpSpPr/>
          <p:nvPr/>
        </p:nvGrpSpPr>
        <p:grpSpPr>
          <a:xfrm rot="10800000">
            <a:off x="7682452" y="38276"/>
            <a:ext cx="994639" cy="6586909"/>
            <a:chOff x="5759350" y="388625"/>
            <a:chExt cx="1024450" cy="5088250"/>
          </a:xfrm>
        </p:grpSpPr>
        <p:sp>
          <p:nvSpPr>
            <p:cNvPr id="3353" name="Google Shape;3353;p11"/>
            <p:cNvSpPr/>
            <p:nvPr/>
          </p:nvSpPr>
          <p:spPr>
            <a:xfrm>
              <a:off x="57593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54" name="Google Shape;3354;p11"/>
            <p:cNvSpPr/>
            <p:nvPr/>
          </p:nvSpPr>
          <p:spPr>
            <a:xfrm>
              <a:off x="57593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55" name="Google Shape;3355;p11"/>
            <p:cNvSpPr/>
            <p:nvPr/>
          </p:nvSpPr>
          <p:spPr>
            <a:xfrm>
              <a:off x="57593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56" name="Google Shape;3356;p11"/>
            <p:cNvSpPr/>
            <p:nvPr/>
          </p:nvSpPr>
          <p:spPr>
            <a:xfrm>
              <a:off x="57593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57" name="Google Shape;3357;p11"/>
            <p:cNvSpPr/>
            <p:nvPr/>
          </p:nvSpPr>
          <p:spPr>
            <a:xfrm>
              <a:off x="57593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58" name="Google Shape;3358;p11"/>
            <p:cNvSpPr/>
            <p:nvPr/>
          </p:nvSpPr>
          <p:spPr>
            <a:xfrm>
              <a:off x="57593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59" name="Google Shape;3359;p11"/>
            <p:cNvSpPr/>
            <p:nvPr/>
          </p:nvSpPr>
          <p:spPr>
            <a:xfrm>
              <a:off x="57593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60" name="Google Shape;3360;p11"/>
            <p:cNvSpPr/>
            <p:nvPr/>
          </p:nvSpPr>
          <p:spPr>
            <a:xfrm>
              <a:off x="59098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61" name="Google Shape;3361;p11"/>
            <p:cNvSpPr/>
            <p:nvPr/>
          </p:nvSpPr>
          <p:spPr>
            <a:xfrm>
              <a:off x="59098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62" name="Google Shape;3362;p11"/>
            <p:cNvSpPr/>
            <p:nvPr/>
          </p:nvSpPr>
          <p:spPr>
            <a:xfrm>
              <a:off x="59098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63" name="Google Shape;3363;p11"/>
            <p:cNvSpPr/>
            <p:nvPr/>
          </p:nvSpPr>
          <p:spPr>
            <a:xfrm>
              <a:off x="59098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64" name="Google Shape;3364;p11"/>
            <p:cNvSpPr/>
            <p:nvPr/>
          </p:nvSpPr>
          <p:spPr>
            <a:xfrm>
              <a:off x="59098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65" name="Google Shape;3365;p11"/>
            <p:cNvSpPr/>
            <p:nvPr/>
          </p:nvSpPr>
          <p:spPr>
            <a:xfrm>
              <a:off x="59098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66" name="Google Shape;3366;p11"/>
            <p:cNvSpPr/>
            <p:nvPr/>
          </p:nvSpPr>
          <p:spPr>
            <a:xfrm>
              <a:off x="59098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67" name="Google Shape;3367;p11"/>
            <p:cNvSpPr/>
            <p:nvPr/>
          </p:nvSpPr>
          <p:spPr>
            <a:xfrm>
              <a:off x="59098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68" name="Google Shape;3368;p11"/>
            <p:cNvSpPr/>
            <p:nvPr/>
          </p:nvSpPr>
          <p:spPr>
            <a:xfrm>
              <a:off x="59098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69" name="Google Shape;3369;p11"/>
            <p:cNvSpPr/>
            <p:nvPr/>
          </p:nvSpPr>
          <p:spPr>
            <a:xfrm>
              <a:off x="59098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70" name="Google Shape;3370;p11"/>
            <p:cNvSpPr/>
            <p:nvPr/>
          </p:nvSpPr>
          <p:spPr>
            <a:xfrm>
              <a:off x="59098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71" name="Google Shape;3371;p11"/>
            <p:cNvSpPr/>
            <p:nvPr/>
          </p:nvSpPr>
          <p:spPr>
            <a:xfrm>
              <a:off x="59098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72" name="Google Shape;3372;p11"/>
            <p:cNvSpPr/>
            <p:nvPr/>
          </p:nvSpPr>
          <p:spPr>
            <a:xfrm>
              <a:off x="59098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73" name="Google Shape;3373;p11"/>
            <p:cNvSpPr/>
            <p:nvPr/>
          </p:nvSpPr>
          <p:spPr>
            <a:xfrm>
              <a:off x="59098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74" name="Google Shape;3374;p11"/>
            <p:cNvSpPr/>
            <p:nvPr/>
          </p:nvSpPr>
          <p:spPr>
            <a:xfrm>
              <a:off x="59098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75" name="Google Shape;3375;p11"/>
            <p:cNvSpPr/>
            <p:nvPr/>
          </p:nvSpPr>
          <p:spPr>
            <a:xfrm>
              <a:off x="59098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76" name="Google Shape;3376;p11"/>
            <p:cNvSpPr/>
            <p:nvPr/>
          </p:nvSpPr>
          <p:spPr>
            <a:xfrm>
              <a:off x="59098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77" name="Google Shape;3377;p11"/>
            <p:cNvSpPr/>
            <p:nvPr/>
          </p:nvSpPr>
          <p:spPr>
            <a:xfrm>
              <a:off x="59098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78" name="Google Shape;3378;p11"/>
            <p:cNvSpPr/>
            <p:nvPr/>
          </p:nvSpPr>
          <p:spPr>
            <a:xfrm>
              <a:off x="59098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79" name="Google Shape;3379;p11"/>
            <p:cNvSpPr/>
            <p:nvPr/>
          </p:nvSpPr>
          <p:spPr>
            <a:xfrm>
              <a:off x="60603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80" name="Google Shape;3380;p11"/>
            <p:cNvSpPr/>
            <p:nvPr/>
          </p:nvSpPr>
          <p:spPr>
            <a:xfrm>
              <a:off x="60603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81" name="Google Shape;3381;p11"/>
            <p:cNvSpPr/>
            <p:nvPr/>
          </p:nvSpPr>
          <p:spPr>
            <a:xfrm>
              <a:off x="60603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82" name="Google Shape;3382;p11"/>
            <p:cNvSpPr/>
            <p:nvPr/>
          </p:nvSpPr>
          <p:spPr>
            <a:xfrm>
              <a:off x="60603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83" name="Google Shape;3383;p11"/>
            <p:cNvSpPr/>
            <p:nvPr/>
          </p:nvSpPr>
          <p:spPr>
            <a:xfrm>
              <a:off x="606037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84" name="Google Shape;3384;p11"/>
            <p:cNvSpPr/>
            <p:nvPr/>
          </p:nvSpPr>
          <p:spPr>
            <a:xfrm>
              <a:off x="60603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85" name="Google Shape;3385;p11"/>
            <p:cNvSpPr/>
            <p:nvPr/>
          </p:nvSpPr>
          <p:spPr>
            <a:xfrm>
              <a:off x="606037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86" name="Google Shape;3386;p11"/>
            <p:cNvSpPr/>
            <p:nvPr/>
          </p:nvSpPr>
          <p:spPr>
            <a:xfrm>
              <a:off x="60603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87" name="Google Shape;3387;p11"/>
            <p:cNvSpPr/>
            <p:nvPr/>
          </p:nvSpPr>
          <p:spPr>
            <a:xfrm>
              <a:off x="60603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88" name="Google Shape;3388;p11"/>
            <p:cNvSpPr/>
            <p:nvPr/>
          </p:nvSpPr>
          <p:spPr>
            <a:xfrm>
              <a:off x="60603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89" name="Google Shape;3389;p11"/>
            <p:cNvSpPr/>
            <p:nvPr/>
          </p:nvSpPr>
          <p:spPr>
            <a:xfrm>
              <a:off x="60603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90" name="Google Shape;3390;p11"/>
            <p:cNvSpPr/>
            <p:nvPr/>
          </p:nvSpPr>
          <p:spPr>
            <a:xfrm>
              <a:off x="60603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91" name="Google Shape;3391;p11"/>
            <p:cNvSpPr/>
            <p:nvPr/>
          </p:nvSpPr>
          <p:spPr>
            <a:xfrm>
              <a:off x="606037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92" name="Google Shape;3392;p11"/>
            <p:cNvSpPr/>
            <p:nvPr/>
          </p:nvSpPr>
          <p:spPr>
            <a:xfrm>
              <a:off x="60603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93" name="Google Shape;3393;p11"/>
            <p:cNvSpPr/>
            <p:nvPr/>
          </p:nvSpPr>
          <p:spPr>
            <a:xfrm>
              <a:off x="60603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94" name="Google Shape;3394;p11"/>
            <p:cNvSpPr/>
            <p:nvPr/>
          </p:nvSpPr>
          <p:spPr>
            <a:xfrm>
              <a:off x="60603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95" name="Google Shape;3395;p11"/>
            <p:cNvSpPr/>
            <p:nvPr/>
          </p:nvSpPr>
          <p:spPr>
            <a:xfrm>
              <a:off x="60603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96" name="Google Shape;3396;p11"/>
            <p:cNvSpPr/>
            <p:nvPr/>
          </p:nvSpPr>
          <p:spPr>
            <a:xfrm>
              <a:off x="60603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97" name="Google Shape;3397;p11"/>
            <p:cNvSpPr/>
            <p:nvPr/>
          </p:nvSpPr>
          <p:spPr>
            <a:xfrm>
              <a:off x="60603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98" name="Google Shape;3398;p11"/>
            <p:cNvSpPr/>
            <p:nvPr/>
          </p:nvSpPr>
          <p:spPr>
            <a:xfrm>
              <a:off x="60603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399" name="Google Shape;3399;p11"/>
            <p:cNvSpPr/>
            <p:nvPr/>
          </p:nvSpPr>
          <p:spPr>
            <a:xfrm>
              <a:off x="60603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00" name="Google Shape;3400;p11"/>
            <p:cNvSpPr/>
            <p:nvPr/>
          </p:nvSpPr>
          <p:spPr>
            <a:xfrm>
              <a:off x="60603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01" name="Google Shape;3401;p11"/>
            <p:cNvSpPr/>
            <p:nvPr/>
          </p:nvSpPr>
          <p:spPr>
            <a:xfrm>
              <a:off x="60603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02" name="Google Shape;3402;p11"/>
            <p:cNvSpPr/>
            <p:nvPr/>
          </p:nvSpPr>
          <p:spPr>
            <a:xfrm>
              <a:off x="60603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03" name="Google Shape;3403;p11"/>
            <p:cNvSpPr/>
            <p:nvPr/>
          </p:nvSpPr>
          <p:spPr>
            <a:xfrm>
              <a:off x="60603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04" name="Google Shape;3404;p11"/>
            <p:cNvSpPr/>
            <p:nvPr/>
          </p:nvSpPr>
          <p:spPr>
            <a:xfrm>
              <a:off x="606037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05" name="Google Shape;3405;p11"/>
            <p:cNvSpPr/>
            <p:nvPr/>
          </p:nvSpPr>
          <p:spPr>
            <a:xfrm>
              <a:off x="62108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06" name="Google Shape;3406;p11"/>
            <p:cNvSpPr/>
            <p:nvPr/>
          </p:nvSpPr>
          <p:spPr>
            <a:xfrm>
              <a:off x="62108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07" name="Google Shape;3407;p11"/>
            <p:cNvSpPr/>
            <p:nvPr/>
          </p:nvSpPr>
          <p:spPr>
            <a:xfrm>
              <a:off x="62108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08" name="Google Shape;3408;p11"/>
            <p:cNvSpPr/>
            <p:nvPr/>
          </p:nvSpPr>
          <p:spPr>
            <a:xfrm>
              <a:off x="62108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09" name="Google Shape;3409;p11"/>
            <p:cNvSpPr/>
            <p:nvPr/>
          </p:nvSpPr>
          <p:spPr>
            <a:xfrm>
              <a:off x="62108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10" name="Google Shape;3410;p11"/>
            <p:cNvSpPr/>
            <p:nvPr/>
          </p:nvSpPr>
          <p:spPr>
            <a:xfrm>
              <a:off x="62108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11" name="Google Shape;3411;p11"/>
            <p:cNvSpPr/>
            <p:nvPr/>
          </p:nvSpPr>
          <p:spPr>
            <a:xfrm>
              <a:off x="62108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12" name="Google Shape;3412;p11"/>
            <p:cNvSpPr/>
            <p:nvPr/>
          </p:nvSpPr>
          <p:spPr>
            <a:xfrm>
              <a:off x="62108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13" name="Google Shape;3413;p11"/>
            <p:cNvSpPr/>
            <p:nvPr/>
          </p:nvSpPr>
          <p:spPr>
            <a:xfrm>
              <a:off x="62108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14" name="Google Shape;3414;p11"/>
            <p:cNvSpPr/>
            <p:nvPr/>
          </p:nvSpPr>
          <p:spPr>
            <a:xfrm>
              <a:off x="62108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15" name="Google Shape;3415;p11"/>
            <p:cNvSpPr/>
            <p:nvPr/>
          </p:nvSpPr>
          <p:spPr>
            <a:xfrm>
              <a:off x="62108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16" name="Google Shape;3416;p11"/>
            <p:cNvSpPr/>
            <p:nvPr/>
          </p:nvSpPr>
          <p:spPr>
            <a:xfrm>
              <a:off x="62108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17" name="Google Shape;3417;p11"/>
            <p:cNvSpPr/>
            <p:nvPr/>
          </p:nvSpPr>
          <p:spPr>
            <a:xfrm>
              <a:off x="62108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18" name="Google Shape;3418;p11"/>
            <p:cNvSpPr/>
            <p:nvPr/>
          </p:nvSpPr>
          <p:spPr>
            <a:xfrm>
              <a:off x="62108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19" name="Google Shape;3419;p11"/>
            <p:cNvSpPr/>
            <p:nvPr/>
          </p:nvSpPr>
          <p:spPr>
            <a:xfrm>
              <a:off x="62108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20" name="Google Shape;3420;p11"/>
            <p:cNvSpPr/>
            <p:nvPr/>
          </p:nvSpPr>
          <p:spPr>
            <a:xfrm>
              <a:off x="62108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21" name="Google Shape;3421;p11"/>
            <p:cNvSpPr/>
            <p:nvPr/>
          </p:nvSpPr>
          <p:spPr>
            <a:xfrm>
              <a:off x="62108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22" name="Google Shape;3422;p11"/>
            <p:cNvSpPr/>
            <p:nvPr/>
          </p:nvSpPr>
          <p:spPr>
            <a:xfrm>
              <a:off x="62108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23" name="Google Shape;3423;p11"/>
            <p:cNvSpPr/>
            <p:nvPr/>
          </p:nvSpPr>
          <p:spPr>
            <a:xfrm>
              <a:off x="62108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24" name="Google Shape;3424;p11"/>
            <p:cNvSpPr/>
            <p:nvPr/>
          </p:nvSpPr>
          <p:spPr>
            <a:xfrm>
              <a:off x="62108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25" name="Google Shape;3425;p11"/>
            <p:cNvSpPr/>
            <p:nvPr/>
          </p:nvSpPr>
          <p:spPr>
            <a:xfrm>
              <a:off x="636137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26" name="Google Shape;3426;p11"/>
            <p:cNvSpPr/>
            <p:nvPr/>
          </p:nvSpPr>
          <p:spPr>
            <a:xfrm>
              <a:off x="636137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27" name="Google Shape;3427;p11"/>
            <p:cNvSpPr/>
            <p:nvPr/>
          </p:nvSpPr>
          <p:spPr>
            <a:xfrm>
              <a:off x="636137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28" name="Google Shape;3428;p11"/>
            <p:cNvSpPr/>
            <p:nvPr/>
          </p:nvSpPr>
          <p:spPr>
            <a:xfrm>
              <a:off x="636137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29" name="Google Shape;3429;p11"/>
            <p:cNvSpPr/>
            <p:nvPr/>
          </p:nvSpPr>
          <p:spPr>
            <a:xfrm>
              <a:off x="636137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30" name="Google Shape;3430;p11"/>
            <p:cNvSpPr/>
            <p:nvPr/>
          </p:nvSpPr>
          <p:spPr>
            <a:xfrm>
              <a:off x="636137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31" name="Google Shape;3431;p11"/>
            <p:cNvSpPr/>
            <p:nvPr/>
          </p:nvSpPr>
          <p:spPr>
            <a:xfrm>
              <a:off x="636137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32" name="Google Shape;3432;p11"/>
            <p:cNvSpPr/>
            <p:nvPr/>
          </p:nvSpPr>
          <p:spPr>
            <a:xfrm>
              <a:off x="636137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33" name="Google Shape;3433;p11"/>
            <p:cNvSpPr/>
            <p:nvPr/>
          </p:nvSpPr>
          <p:spPr>
            <a:xfrm>
              <a:off x="636137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34" name="Google Shape;3434;p11"/>
            <p:cNvSpPr/>
            <p:nvPr/>
          </p:nvSpPr>
          <p:spPr>
            <a:xfrm>
              <a:off x="636137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35" name="Google Shape;3435;p11"/>
            <p:cNvSpPr/>
            <p:nvPr/>
          </p:nvSpPr>
          <p:spPr>
            <a:xfrm>
              <a:off x="636137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36" name="Google Shape;3436;p11"/>
            <p:cNvSpPr/>
            <p:nvPr/>
          </p:nvSpPr>
          <p:spPr>
            <a:xfrm>
              <a:off x="636137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37" name="Google Shape;3437;p11"/>
            <p:cNvSpPr/>
            <p:nvPr/>
          </p:nvSpPr>
          <p:spPr>
            <a:xfrm>
              <a:off x="636137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38" name="Google Shape;3438;p11"/>
            <p:cNvSpPr/>
            <p:nvPr/>
          </p:nvSpPr>
          <p:spPr>
            <a:xfrm>
              <a:off x="636137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39" name="Google Shape;3439;p11"/>
            <p:cNvSpPr/>
            <p:nvPr/>
          </p:nvSpPr>
          <p:spPr>
            <a:xfrm>
              <a:off x="636137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40" name="Google Shape;3440;p11"/>
            <p:cNvSpPr/>
            <p:nvPr/>
          </p:nvSpPr>
          <p:spPr>
            <a:xfrm>
              <a:off x="636137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41" name="Google Shape;3441;p11"/>
            <p:cNvSpPr/>
            <p:nvPr/>
          </p:nvSpPr>
          <p:spPr>
            <a:xfrm>
              <a:off x="636137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42" name="Google Shape;3442;p11"/>
            <p:cNvSpPr/>
            <p:nvPr/>
          </p:nvSpPr>
          <p:spPr>
            <a:xfrm>
              <a:off x="636137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43" name="Google Shape;3443;p11"/>
            <p:cNvSpPr/>
            <p:nvPr/>
          </p:nvSpPr>
          <p:spPr>
            <a:xfrm>
              <a:off x="65119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44" name="Google Shape;3444;p11"/>
            <p:cNvSpPr/>
            <p:nvPr/>
          </p:nvSpPr>
          <p:spPr>
            <a:xfrm>
              <a:off x="65119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45" name="Google Shape;3445;p11"/>
            <p:cNvSpPr/>
            <p:nvPr/>
          </p:nvSpPr>
          <p:spPr>
            <a:xfrm>
              <a:off x="65119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46" name="Google Shape;3446;p11"/>
            <p:cNvSpPr/>
            <p:nvPr/>
          </p:nvSpPr>
          <p:spPr>
            <a:xfrm>
              <a:off x="65119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47" name="Google Shape;3447;p11"/>
            <p:cNvSpPr/>
            <p:nvPr/>
          </p:nvSpPr>
          <p:spPr>
            <a:xfrm>
              <a:off x="65119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48" name="Google Shape;3448;p11"/>
            <p:cNvSpPr/>
            <p:nvPr/>
          </p:nvSpPr>
          <p:spPr>
            <a:xfrm>
              <a:off x="65119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49" name="Google Shape;3449;p11"/>
            <p:cNvSpPr/>
            <p:nvPr/>
          </p:nvSpPr>
          <p:spPr>
            <a:xfrm>
              <a:off x="65119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50" name="Google Shape;3450;p11"/>
            <p:cNvSpPr/>
            <p:nvPr/>
          </p:nvSpPr>
          <p:spPr>
            <a:xfrm>
              <a:off x="65119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51" name="Google Shape;3451;p11"/>
            <p:cNvSpPr/>
            <p:nvPr/>
          </p:nvSpPr>
          <p:spPr>
            <a:xfrm>
              <a:off x="66624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52" name="Google Shape;3452;p11"/>
            <p:cNvSpPr/>
            <p:nvPr/>
          </p:nvSpPr>
          <p:spPr>
            <a:xfrm>
              <a:off x="66624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53" name="Google Shape;3453;p11"/>
            <p:cNvSpPr/>
            <p:nvPr/>
          </p:nvSpPr>
          <p:spPr>
            <a:xfrm>
              <a:off x="66624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pSp>
        <p:nvGrpSpPr>
          <p:cNvPr id="3454" name="Google Shape;3454;p11"/>
          <p:cNvGrpSpPr/>
          <p:nvPr/>
        </p:nvGrpSpPr>
        <p:grpSpPr>
          <a:xfrm rot="10800000">
            <a:off x="7682452" y="38276"/>
            <a:ext cx="1140783" cy="6781736"/>
            <a:chOff x="5608825" y="238125"/>
            <a:chExt cx="1174975" cy="5238750"/>
          </a:xfrm>
        </p:grpSpPr>
        <p:sp>
          <p:nvSpPr>
            <p:cNvPr id="3455" name="Google Shape;3455;p11"/>
            <p:cNvSpPr/>
            <p:nvPr/>
          </p:nvSpPr>
          <p:spPr>
            <a:xfrm>
              <a:off x="56088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56" name="Google Shape;3456;p11"/>
            <p:cNvSpPr/>
            <p:nvPr/>
          </p:nvSpPr>
          <p:spPr>
            <a:xfrm>
              <a:off x="56088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57" name="Google Shape;3457;p11"/>
            <p:cNvSpPr/>
            <p:nvPr/>
          </p:nvSpPr>
          <p:spPr>
            <a:xfrm>
              <a:off x="56088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58" name="Google Shape;3458;p11"/>
            <p:cNvSpPr/>
            <p:nvPr/>
          </p:nvSpPr>
          <p:spPr>
            <a:xfrm>
              <a:off x="56088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59" name="Google Shape;3459;p11"/>
            <p:cNvSpPr/>
            <p:nvPr/>
          </p:nvSpPr>
          <p:spPr>
            <a:xfrm>
              <a:off x="57593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60" name="Google Shape;3460;p11"/>
            <p:cNvSpPr/>
            <p:nvPr/>
          </p:nvSpPr>
          <p:spPr>
            <a:xfrm>
              <a:off x="57593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61" name="Google Shape;3461;p11"/>
            <p:cNvSpPr/>
            <p:nvPr/>
          </p:nvSpPr>
          <p:spPr>
            <a:xfrm>
              <a:off x="57593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62" name="Google Shape;3462;p11"/>
            <p:cNvSpPr/>
            <p:nvPr/>
          </p:nvSpPr>
          <p:spPr>
            <a:xfrm>
              <a:off x="57593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63" name="Google Shape;3463;p11"/>
            <p:cNvSpPr/>
            <p:nvPr/>
          </p:nvSpPr>
          <p:spPr>
            <a:xfrm>
              <a:off x="57593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64" name="Google Shape;3464;p11"/>
            <p:cNvSpPr/>
            <p:nvPr/>
          </p:nvSpPr>
          <p:spPr>
            <a:xfrm>
              <a:off x="57593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65" name="Google Shape;3465;p11"/>
            <p:cNvSpPr/>
            <p:nvPr/>
          </p:nvSpPr>
          <p:spPr>
            <a:xfrm>
              <a:off x="57593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66" name="Google Shape;3466;p11"/>
            <p:cNvSpPr/>
            <p:nvPr/>
          </p:nvSpPr>
          <p:spPr>
            <a:xfrm>
              <a:off x="57593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67" name="Google Shape;3467;p11"/>
            <p:cNvSpPr/>
            <p:nvPr/>
          </p:nvSpPr>
          <p:spPr>
            <a:xfrm>
              <a:off x="57593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68" name="Google Shape;3468;p11"/>
            <p:cNvSpPr/>
            <p:nvPr/>
          </p:nvSpPr>
          <p:spPr>
            <a:xfrm>
              <a:off x="57593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69" name="Google Shape;3469;p11"/>
            <p:cNvSpPr/>
            <p:nvPr/>
          </p:nvSpPr>
          <p:spPr>
            <a:xfrm>
              <a:off x="57593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70" name="Google Shape;3470;p11"/>
            <p:cNvSpPr/>
            <p:nvPr/>
          </p:nvSpPr>
          <p:spPr>
            <a:xfrm>
              <a:off x="57593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71" name="Google Shape;3471;p11"/>
            <p:cNvSpPr/>
            <p:nvPr/>
          </p:nvSpPr>
          <p:spPr>
            <a:xfrm>
              <a:off x="57593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72" name="Google Shape;3472;p11"/>
            <p:cNvSpPr/>
            <p:nvPr/>
          </p:nvSpPr>
          <p:spPr>
            <a:xfrm>
              <a:off x="57593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73" name="Google Shape;3473;p11"/>
            <p:cNvSpPr/>
            <p:nvPr/>
          </p:nvSpPr>
          <p:spPr>
            <a:xfrm>
              <a:off x="57593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74" name="Google Shape;3474;p11"/>
            <p:cNvSpPr/>
            <p:nvPr/>
          </p:nvSpPr>
          <p:spPr>
            <a:xfrm>
              <a:off x="57593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75" name="Google Shape;3475;p11"/>
            <p:cNvSpPr/>
            <p:nvPr/>
          </p:nvSpPr>
          <p:spPr>
            <a:xfrm>
              <a:off x="57593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76" name="Google Shape;3476;p11"/>
            <p:cNvSpPr/>
            <p:nvPr/>
          </p:nvSpPr>
          <p:spPr>
            <a:xfrm>
              <a:off x="59098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77" name="Google Shape;3477;p11"/>
            <p:cNvSpPr/>
            <p:nvPr/>
          </p:nvSpPr>
          <p:spPr>
            <a:xfrm>
              <a:off x="59098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78" name="Google Shape;3478;p11"/>
            <p:cNvSpPr/>
            <p:nvPr/>
          </p:nvSpPr>
          <p:spPr>
            <a:xfrm>
              <a:off x="59098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79" name="Google Shape;3479;p11"/>
            <p:cNvSpPr/>
            <p:nvPr/>
          </p:nvSpPr>
          <p:spPr>
            <a:xfrm>
              <a:off x="59098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80" name="Google Shape;3480;p11"/>
            <p:cNvSpPr/>
            <p:nvPr/>
          </p:nvSpPr>
          <p:spPr>
            <a:xfrm>
              <a:off x="59098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81" name="Google Shape;3481;p11"/>
            <p:cNvSpPr/>
            <p:nvPr/>
          </p:nvSpPr>
          <p:spPr>
            <a:xfrm>
              <a:off x="59098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82" name="Google Shape;3482;p11"/>
            <p:cNvSpPr/>
            <p:nvPr/>
          </p:nvSpPr>
          <p:spPr>
            <a:xfrm>
              <a:off x="59098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83" name="Google Shape;3483;p11"/>
            <p:cNvSpPr/>
            <p:nvPr/>
          </p:nvSpPr>
          <p:spPr>
            <a:xfrm>
              <a:off x="59098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84" name="Google Shape;3484;p11"/>
            <p:cNvSpPr/>
            <p:nvPr/>
          </p:nvSpPr>
          <p:spPr>
            <a:xfrm>
              <a:off x="59098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85" name="Google Shape;3485;p11"/>
            <p:cNvSpPr/>
            <p:nvPr/>
          </p:nvSpPr>
          <p:spPr>
            <a:xfrm>
              <a:off x="59098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86" name="Google Shape;3486;p11"/>
            <p:cNvSpPr/>
            <p:nvPr/>
          </p:nvSpPr>
          <p:spPr>
            <a:xfrm>
              <a:off x="59098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87" name="Google Shape;3487;p11"/>
            <p:cNvSpPr/>
            <p:nvPr/>
          </p:nvSpPr>
          <p:spPr>
            <a:xfrm>
              <a:off x="59098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88" name="Google Shape;3488;p11"/>
            <p:cNvSpPr/>
            <p:nvPr/>
          </p:nvSpPr>
          <p:spPr>
            <a:xfrm>
              <a:off x="59098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89" name="Google Shape;3489;p11"/>
            <p:cNvSpPr/>
            <p:nvPr/>
          </p:nvSpPr>
          <p:spPr>
            <a:xfrm>
              <a:off x="60603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90" name="Google Shape;3490;p11"/>
            <p:cNvSpPr/>
            <p:nvPr/>
          </p:nvSpPr>
          <p:spPr>
            <a:xfrm>
              <a:off x="606037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91" name="Google Shape;3491;p11"/>
            <p:cNvSpPr/>
            <p:nvPr/>
          </p:nvSpPr>
          <p:spPr>
            <a:xfrm>
              <a:off x="606037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92" name="Google Shape;3492;p11"/>
            <p:cNvSpPr/>
            <p:nvPr/>
          </p:nvSpPr>
          <p:spPr>
            <a:xfrm>
              <a:off x="60603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93" name="Google Shape;3493;p11"/>
            <p:cNvSpPr/>
            <p:nvPr/>
          </p:nvSpPr>
          <p:spPr>
            <a:xfrm>
              <a:off x="60603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94" name="Google Shape;3494;p11"/>
            <p:cNvSpPr/>
            <p:nvPr/>
          </p:nvSpPr>
          <p:spPr>
            <a:xfrm>
              <a:off x="60603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95" name="Google Shape;3495;p11"/>
            <p:cNvSpPr/>
            <p:nvPr/>
          </p:nvSpPr>
          <p:spPr>
            <a:xfrm>
              <a:off x="60603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96" name="Google Shape;3496;p11"/>
            <p:cNvSpPr/>
            <p:nvPr/>
          </p:nvSpPr>
          <p:spPr>
            <a:xfrm>
              <a:off x="60603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97" name="Google Shape;3497;p11"/>
            <p:cNvSpPr/>
            <p:nvPr/>
          </p:nvSpPr>
          <p:spPr>
            <a:xfrm>
              <a:off x="62108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98" name="Google Shape;3498;p11"/>
            <p:cNvSpPr/>
            <p:nvPr/>
          </p:nvSpPr>
          <p:spPr>
            <a:xfrm>
              <a:off x="62108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499" name="Google Shape;3499;p11"/>
            <p:cNvSpPr/>
            <p:nvPr/>
          </p:nvSpPr>
          <p:spPr>
            <a:xfrm>
              <a:off x="62108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00" name="Google Shape;3500;p11"/>
            <p:cNvSpPr/>
            <p:nvPr/>
          </p:nvSpPr>
          <p:spPr>
            <a:xfrm>
              <a:off x="62108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01" name="Google Shape;3501;p11"/>
            <p:cNvSpPr/>
            <p:nvPr/>
          </p:nvSpPr>
          <p:spPr>
            <a:xfrm>
              <a:off x="62108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02" name="Google Shape;3502;p11"/>
            <p:cNvSpPr/>
            <p:nvPr/>
          </p:nvSpPr>
          <p:spPr>
            <a:xfrm>
              <a:off x="636137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03" name="Google Shape;3503;p11"/>
            <p:cNvSpPr/>
            <p:nvPr/>
          </p:nvSpPr>
          <p:spPr>
            <a:xfrm>
              <a:off x="636137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04" name="Google Shape;3504;p11"/>
            <p:cNvSpPr/>
            <p:nvPr/>
          </p:nvSpPr>
          <p:spPr>
            <a:xfrm>
              <a:off x="66624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sp>
        <p:nvSpPr>
          <p:cNvPr id="3505" name="Google Shape;3505;p11"/>
          <p:cNvSpPr txBox="1">
            <a:spLocks noGrp="1"/>
          </p:cNvSpPr>
          <p:nvPr>
            <p:ph type="sldNum" idx="12"/>
          </p:nvPr>
        </p:nvSpPr>
        <p:spPr>
          <a:xfrm>
            <a:off x="91531" y="6293601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accent2"/>
                </a:solidFill>
              </a:defRPr>
            </a:lvl1pPr>
            <a:lvl2pPr lvl="1">
              <a:buNone/>
              <a:defRPr>
                <a:solidFill>
                  <a:schemeClr val="accent2"/>
                </a:solidFill>
              </a:defRPr>
            </a:lvl2pPr>
            <a:lvl3pPr lvl="2">
              <a:buNone/>
              <a:defRPr>
                <a:solidFill>
                  <a:schemeClr val="accent2"/>
                </a:solidFill>
              </a:defRPr>
            </a:lvl3pPr>
            <a:lvl4pPr lvl="3">
              <a:buNone/>
              <a:defRPr>
                <a:solidFill>
                  <a:schemeClr val="accent2"/>
                </a:solidFill>
              </a:defRPr>
            </a:lvl4pPr>
            <a:lvl5pPr lvl="4">
              <a:buNone/>
              <a:defRPr>
                <a:solidFill>
                  <a:schemeClr val="accent2"/>
                </a:solidFill>
              </a:defRPr>
            </a:lvl5pPr>
            <a:lvl6pPr lvl="5">
              <a:buNone/>
              <a:defRPr>
                <a:solidFill>
                  <a:schemeClr val="accent2"/>
                </a:solidFill>
              </a:defRPr>
            </a:lvl6pPr>
            <a:lvl7pPr lvl="6">
              <a:buNone/>
              <a:defRPr>
                <a:solidFill>
                  <a:schemeClr val="accent2"/>
                </a:solidFill>
              </a:defRPr>
            </a:lvl7pPr>
            <a:lvl8pPr lvl="7">
              <a:buNone/>
              <a:defRPr>
                <a:solidFill>
                  <a:schemeClr val="accent2"/>
                </a:solidFill>
              </a:defRPr>
            </a:lvl8pPr>
            <a:lvl9pPr lvl="8">
              <a:buNone/>
              <a:defRPr>
                <a:solidFill>
                  <a:schemeClr val="accent2"/>
                </a:solidFill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72074689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Image background">
  <p:cSld name="Image background">
    <p:spTree>
      <p:nvGrpSpPr>
        <p:cNvPr id="1" name="Shape 35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07" name="Google Shape;3507;p12"/>
          <p:cNvGrpSpPr/>
          <p:nvPr/>
        </p:nvGrpSpPr>
        <p:grpSpPr>
          <a:xfrm>
            <a:off x="7828607" y="38264"/>
            <a:ext cx="1286904" cy="6781736"/>
            <a:chOff x="6367294" y="28698"/>
            <a:chExt cx="1286904" cy="5086302"/>
          </a:xfrm>
        </p:grpSpPr>
        <p:sp>
          <p:nvSpPr>
            <p:cNvPr id="3508" name="Google Shape;3508;p12"/>
            <p:cNvSpPr/>
            <p:nvPr/>
          </p:nvSpPr>
          <p:spPr>
            <a:xfrm rot="10800000">
              <a:off x="7536331" y="61320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09" name="Google Shape;3509;p12"/>
            <p:cNvSpPr/>
            <p:nvPr/>
          </p:nvSpPr>
          <p:spPr>
            <a:xfrm rot="10800000">
              <a:off x="7244066" y="2659036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10" name="Google Shape;3510;p12"/>
            <p:cNvSpPr/>
            <p:nvPr/>
          </p:nvSpPr>
          <p:spPr>
            <a:xfrm rot="10800000">
              <a:off x="7244066" y="17481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11" name="Google Shape;3511;p12"/>
            <p:cNvSpPr/>
            <p:nvPr/>
          </p:nvSpPr>
          <p:spPr>
            <a:xfrm rot="10800000">
              <a:off x="6659535" y="4266482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12" name="Google Shape;3512;p12"/>
            <p:cNvSpPr/>
            <p:nvPr/>
          </p:nvSpPr>
          <p:spPr>
            <a:xfrm rot="10800000">
              <a:off x="7536331" y="4704867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13" name="Google Shape;3513;p12"/>
            <p:cNvSpPr/>
            <p:nvPr/>
          </p:nvSpPr>
          <p:spPr>
            <a:xfrm rot="10800000">
              <a:off x="7536331" y="455874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14" name="Google Shape;3514;p12"/>
            <p:cNvSpPr/>
            <p:nvPr/>
          </p:nvSpPr>
          <p:spPr>
            <a:xfrm rot="10800000">
              <a:off x="7536331" y="4266482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15" name="Google Shape;3515;p12"/>
            <p:cNvSpPr/>
            <p:nvPr/>
          </p:nvSpPr>
          <p:spPr>
            <a:xfrm rot="10800000">
              <a:off x="7536331" y="397421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16" name="Google Shape;3516;p12"/>
            <p:cNvSpPr/>
            <p:nvPr/>
          </p:nvSpPr>
          <p:spPr>
            <a:xfrm rot="10800000">
              <a:off x="7536331" y="3828096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17" name="Google Shape;3517;p12"/>
            <p:cNvSpPr/>
            <p:nvPr/>
          </p:nvSpPr>
          <p:spPr>
            <a:xfrm rot="10800000">
              <a:off x="7536331" y="3681951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18" name="Google Shape;3518;p12"/>
            <p:cNvSpPr/>
            <p:nvPr/>
          </p:nvSpPr>
          <p:spPr>
            <a:xfrm rot="10800000">
              <a:off x="7536331" y="353583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19" name="Google Shape;3519;p12"/>
            <p:cNvSpPr/>
            <p:nvPr/>
          </p:nvSpPr>
          <p:spPr>
            <a:xfrm rot="10800000">
              <a:off x="7536331" y="309744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20" name="Google Shape;3520;p12"/>
            <p:cNvSpPr/>
            <p:nvPr/>
          </p:nvSpPr>
          <p:spPr>
            <a:xfrm rot="10800000">
              <a:off x="7536331" y="295130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21" name="Google Shape;3521;p12"/>
            <p:cNvSpPr/>
            <p:nvPr/>
          </p:nvSpPr>
          <p:spPr>
            <a:xfrm rot="10800000">
              <a:off x="7536331" y="280518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22" name="Google Shape;3522;p12"/>
            <p:cNvSpPr/>
            <p:nvPr/>
          </p:nvSpPr>
          <p:spPr>
            <a:xfrm rot="10800000">
              <a:off x="7536331" y="2659036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23" name="Google Shape;3523;p12"/>
            <p:cNvSpPr/>
            <p:nvPr/>
          </p:nvSpPr>
          <p:spPr>
            <a:xfrm rot="10800000">
              <a:off x="7536331" y="251291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24" name="Google Shape;3524;p12"/>
            <p:cNvSpPr/>
            <p:nvPr/>
          </p:nvSpPr>
          <p:spPr>
            <a:xfrm rot="10800000">
              <a:off x="7536331" y="2366770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25" name="Google Shape;3525;p12"/>
            <p:cNvSpPr/>
            <p:nvPr/>
          </p:nvSpPr>
          <p:spPr>
            <a:xfrm rot="10800000">
              <a:off x="7536331" y="222065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26" name="Google Shape;3526;p12"/>
            <p:cNvSpPr/>
            <p:nvPr/>
          </p:nvSpPr>
          <p:spPr>
            <a:xfrm rot="10800000">
              <a:off x="7536331" y="207452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27" name="Google Shape;3527;p12"/>
            <p:cNvSpPr/>
            <p:nvPr/>
          </p:nvSpPr>
          <p:spPr>
            <a:xfrm rot="10800000">
              <a:off x="7536331" y="192838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28" name="Google Shape;3528;p12"/>
            <p:cNvSpPr/>
            <p:nvPr/>
          </p:nvSpPr>
          <p:spPr>
            <a:xfrm rot="10800000">
              <a:off x="7536331" y="178226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29" name="Google Shape;3529;p12"/>
            <p:cNvSpPr/>
            <p:nvPr/>
          </p:nvSpPr>
          <p:spPr>
            <a:xfrm rot="10800000">
              <a:off x="7536331" y="148999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30" name="Google Shape;3530;p12"/>
            <p:cNvSpPr/>
            <p:nvPr/>
          </p:nvSpPr>
          <p:spPr>
            <a:xfrm rot="10800000">
              <a:off x="7536331" y="119773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31" name="Google Shape;3531;p12"/>
            <p:cNvSpPr/>
            <p:nvPr/>
          </p:nvSpPr>
          <p:spPr>
            <a:xfrm rot="10800000">
              <a:off x="7536331" y="105161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32" name="Google Shape;3532;p12"/>
            <p:cNvSpPr/>
            <p:nvPr/>
          </p:nvSpPr>
          <p:spPr>
            <a:xfrm rot="10800000">
              <a:off x="7536331" y="90546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33" name="Google Shape;3533;p12"/>
            <p:cNvSpPr/>
            <p:nvPr/>
          </p:nvSpPr>
          <p:spPr>
            <a:xfrm rot="10800000">
              <a:off x="7536331" y="75934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34" name="Google Shape;3534;p12"/>
            <p:cNvSpPr/>
            <p:nvPr/>
          </p:nvSpPr>
          <p:spPr>
            <a:xfrm rot="10800000">
              <a:off x="7536331" y="46708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35" name="Google Shape;3535;p12"/>
            <p:cNvSpPr/>
            <p:nvPr/>
          </p:nvSpPr>
          <p:spPr>
            <a:xfrm rot="10800000">
              <a:off x="7536331" y="320938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36" name="Google Shape;3536;p12"/>
            <p:cNvSpPr/>
            <p:nvPr/>
          </p:nvSpPr>
          <p:spPr>
            <a:xfrm rot="10800000">
              <a:off x="7536331" y="17481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37" name="Google Shape;3537;p12"/>
            <p:cNvSpPr/>
            <p:nvPr/>
          </p:nvSpPr>
          <p:spPr>
            <a:xfrm rot="10800000">
              <a:off x="7536331" y="2869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38" name="Google Shape;3538;p12"/>
            <p:cNvSpPr/>
            <p:nvPr/>
          </p:nvSpPr>
          <p:spPr>
            <a:xfrm rot="10800000">
              <a:off x="7390210" y="4851012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39" name="Google Shape;3539;p12"/>
            <p:cNvSpPr/>
            <p:nvPr/>
          </p:nvSpPr>
          <p:spPr>
            <a:xfrm rot="10800000">
              <a:off x="7390210" y="455874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40" name="Google Shape;3540;p12"/>
            <p:cNvSpPr/>
            <p:nvPr/>
          </p:nvSpPr>
          <p:spPr>
            <a:xfrm rot="10800000">
              <a:off x="7390210" y="441262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41" name="Google Shape;3541;p12"/>
            <p:cNvSpPr/>
            <p:nvPr/>
          </p:nvSpPr>
          <p:spPr>
            <a:xfrm rot="10800000">
              <a:off x="7390210" y="4266482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42" name="Google Shape;3542;p12"/>
            <p:cNvSpPr/>
            <p:nvPr/>
          </p:nvSpPr>
          <p:spPr>
            <a:xfrm rot="10800000">
              <a:off x="7390210" y="412036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43" name="Google Shape;3543;p12"/>
            <p:cNvSpPr/>
            <p:nvPr/>
          </p:nvSpPr>
          <p:spPr>
            <a:xfrm rot="10800000">
              <a:off x="7390210" y="3828096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44" name="Google Shape;3544;p12"/>
            <p:cNvSpPr/>
            <p:nvPr/>
          </p:nvSpPr>
          <p:spPr>
            <a:xfrm rot="10800000">
              <a:off x="7390210" y="353583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45" name="Google Shape;3545;p12"/>
            <p:cNvSpPr/>
            <p:nvPr/>
          </p:nvSpPr>
          <p:spPr>
            <a:xfrm rot="10800000">
              <a:off x="7390210" y="338971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46" name="Google Shape;3546;p12"/>
            <p:cNvSpPr/>
            <p:nvPr/>
          </p:nvSpPr>
          <p:spPr>
            <a:xfrm rot="10800000">
              <a:off x="7390210" y="3243566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47" name="Google Shape;3547;p12"/>
            <p:cNvSpPr/>
            <p:nvPr/>
          </p:nvSpPr>
          <p:spPr>
            <a:xfrm rot="10800000">
              <a:off x="7390210" y="295130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48" name="Google Shape;3548;p12"/>
            <p:cNvSpPr/>
            <p:nvPr/>
          </p:nvSpPr>
          <p:spPr>
            <a:xfrm rot="10800000">
              <a:off x="7390210" y="280518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49" name="Google Shape;3549;p12"/>
            <p:cNvSpPr/>
            <p:nvPr/>
          </p:nvSpPr>
          <p:spPr>
            <a:xfrm rot="10800000">
              <a:off x="7390210" y="2659036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50" name="Google Shape;3550;p12"/>
            <p:cNvSpPr/>
            <p:nvPr/>
          </p:nvSpPr>
          <p:spPr>
            <a:xfrm rot="10800000">
              <a:off x="7390210" y="251291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51" name="Google Shape;3551;p12"/>
            <p:cNvSpPr/>
            <p:nvPr/>
          </p:nvSpPr>
          <p:spPr>
            <a:xfrm rot="10800000">
              <a:off x="7390210" y="2366770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52" name="Google Shape;3552;p12"/>
            <p:cNvSpPr/>
            <p:nvPr/>
          </p:nvSpPr>
          <p:spPr>
            <a:xfrm rot="10800000">
              <a:off x="7390210" y="222065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53" name="Google Shape;3553;p12"/>
            <p:cNvSpPr/>
            <p:nvPr/>
          </p:nvSpPr>
          <p:spPr>
            <a:xfrm rot="10800000">
              <a:off x="7390210" y="207452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54" name="Google Shape;3554;p12"/>
            <p:cNvSpPr/>
            <p:nvPr/>
          </p:nvSpPr>
          <p:spPr>
            <a:xfrm rot="10800000">
              <a:off x="7390210" y="178226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55" name="Google Shape;3555;p12"/>
            <p:cNvSpPr/>
            <p:nvPr/>
          </p:nvSpPr>
          <p:spPr>
            <a:xfrm rot="10800000">
              <a:off x="7390210" y="148999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56" name="Google Shape;3556;p12"/>
            <p:cNvSpPr/>
            <p:nvPr/>
          </p:nvSpPr>
          <p:spPr>
            <a:xfrm rot="10800000">
              <a:off x="7390210" y="1343854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57" name="Google Shape;3557;p12"/>
            <p:cNvSpPr/>
            <p:nvPr/>
          </p:nvSpPr>
          <p:spPr>
            <a:xfrm rot="10800000">
              <a:off x="7390210" y="119773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58" name="Google Shape;3558;p12"/>
            <p:cNvSpPr/>
            <p:nvPr/>
          </p:nvSpPr>
          <p:spPr>
            <a:xfrm rot="10800000">
              <a:off x="7390210" y="105161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59" name="Google Shape;3559;p12"/>
            <p:cNvSpPr/>
            <p:nvPr/>
          </p:nvSpPr>
          <p:spPr>
            <a:xfrm rot="10800000">
              <a:off x="7390210" y="75934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60" name="Google Shape;3560;p12"/>
            <p:cNvSpPr/>
            <p:nvPr/>
          </p:nvSpPr>
          <p:spPr>
            <a:xfrm rot="10800000">
              <a:off x="7390210" y="61320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61" name="Google Shape;3561;p12"/>
            <p:cNvSpPr/>
            <p:nvPr/>
          </p:nvSpPr>
          <p:spPr>
            <a:xfrm rot="10800000">
              <a:off x="7390210" y="320938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62" name="Google Shape;3562;p12"/>
            <p:cNvSpPr/>
            <p:nvPr/>
          </p:nvSpPr>
          <p:spPr>
            <a:xfrm rot="10800000">
              <a:off x="7390210" y="2869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63" name="Google Shape;3563;p12"/>
            <p:cNvSpPr/>
            <p:nvPr/>
          </p:nvSpPr>
          <p:spPr>
            <a:xfrm rot="10800000">
              <a:off x="7244066" y="4704867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64" name="Google Shape;3564;p12"/>
            <p:cNvSpPr/>
            <p:nvPr/>
          </p:nvSpPr>
          <p:spPr>
            <a:xfrm rot="10800000">
              <a:off x="7244066" y="4266482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65" name="Google Shape;3565;p12"/>
            <p:cNvSpPr/>
            <p:nvPr/>
          </p:nvSpPr>
          <p:spPr>
            <a:xfrm rot="10800000">
              <a:off x="7244066" y="412036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66" name="Google Shape;3566;p12"/>
            <p:cNvSpPr/>
            <p:nvPr/>
          </p:nvSpPr>
          <p:spPr>
            <a:xfrm rot="10800000">
              <a:off x="7244066" y="397421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67" name="Google Shape;3567;p12"/>
            <p:cNvSpPr/>
            <p:nvPr/>
          </p:nvSpPr>
          <p:spPr>
            <a:xfrm rot="10800000">
              <a:off x="7244066" y="3681951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68" name="Google Shape;3568;p12"/>
            <p:cNvSpPr/>
            <p:nvPr/>
          </p:nvSpPr>
          <p:spPr>
            <a:xfrm rot="10800000">
              <a:off x="7244066" y="338971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69" name="Google Shape;3569;p12"/>
            <p:cNvSpPr/>
            <p:nvPr/>
          </p:nvSpPr>
          <p:spPr>
            <a:xfrm rot="10800000">
              <a:off x="7244066" y="3243566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70" name="Google Shape;3570;p12"/>
            <p:cNvSpPr/>
            <p:nvPr/>
          </p:nvSpPr>
          <p:spPr>
            <a:xfrm rot="10800000">
              <a:off x="7244066" y="309744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71" name="Google Shape;3571;p12"/>
            <p:cNvSpPr/>
            <p:nvPr/>
          </p:nvSpPr>
          <p:spPr>
            <a:xfrm rot="10800000">
              <a:off x="7244066" y="280518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72" name="Google Shape;3572;p12"/>
            <p:cNvSpPr/>
            <p:nvPr/>
          </p:nvSpPr>
          <p:spPr>
            <a:xfrm rot="10800000">
              <a:off x="7244066" y="251291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73" name="Google Shape;3573;p12"/>
            <p:cNvSpPr/>
            <p:nvPr/>
          </p:nvSpPr>
          <p:spPr>
            <a:xfrm rot="10800000">
              <a:off x="7244066" y="222065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74" name="Google Shape;3574;p12"/>
            <p:cNvSpPr/>
            <p:nvPr/>
          </p:nvSpPr>
          <p:spPr>
            <a:xfrm rot="10800000">
              <a:off x="7244066" y="192838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75" name="Google Shape;3575;p12"/>
            <p:cNvSpPr/>
            <p:nvPr/>
          </p:nvSpPr>
          <p:spPr>
            <a:xfrm rot="10800000">
              <a:off x="7244066" y="178226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76" name="Google Shape;3576;p12"/>
            <p:cNvSpPr/>
            <p:nvPr/>
          </p:nvSpPr>
          <p:spPr>
            <a:xfrm rot="10800000">
              <a:off x="7244066" y="1343854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77" name="Google Shape;3577;p12"/>
            <p:cNvSpPr/>
            <p:nvPr/>
          </p:nvSpPr>
          <p:spPr>
            <a:xfrm rot="10800000">
              <a:off x="7244066" y="119773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78" name="Google Shape;3578;p12"/>
            <p:cNvSpPr/>
            <p:nvPr/>
          </p:nvSpPr>
          <p:spPr>
            <a:xfrm rot="10800000">
              <a:off x="7244066" y="105161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79" name="Google Shape;3579;p12"/>
            <p:cNvSpPr/>
            <p:nvPr/>
          </p:nvSpPr>
          <p:spPr>
            <a:xfrm rot="10800000">
              <a:off x="7244066" y="90546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80" name="Google Shape;3580;p12"/>
            <p:cNvSpPr/>
            <p:nvPr/>
          </p:nvSpPr>
          <p:spPr>
            <a:xfrm rot="10800000">
              <a:off x="7244066" y="75934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81" name="Google Shape;3581;p12"/>
            <p:cNvSpPr/>
            <p:nvPr/>
          </p:nvSpPr>
          <p:spPr>
            <a:xfrm rot="10800000">
              <a:off x="7244066" y="46708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82" name="Google Shape;3582;p12"/>
            <p:cNvSpPr/>
            <p:nvPr/>
          </p:nvSpPr>
          <p:spPr>
            <a:xfrm rot="10800000">
              <a:off x="7244066" y="320938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83" name="Google Shape;3583;p12"/>
            <p:cNvSpPr/>
            <p:nvPr/>
          </p:nvSpPr>
          <p:spPr>
            <a:xfrm rot="10800000">
              <a:off x="7097945" y="499713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84" name="Google Shape;3584;p12"/>
            <p:cNvSpPr/>
            <p:nvPr/>
          </p:nvSpPr>
          <p:spPr>
            <a:xfrm rot="10800000">
              <a:off x="7097945" y="455874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85" name="Google Shape;3585;p12"/>
            <p:cNvSpPr/>
            <p:nvPr/>
          </p:nvSpPr>
          <p:spPr>
            <a:xfrm rot="10800000">
              <a:off x="7097945" y="4266482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86" name="Google Shape;3586;p12"/>
            <p:cNvSpPr/>
            <p:nvPr/>
          </p:nvSpPr>
          <p:spPr>
            <a:xfrm rot="10800000">
              <a:off x="7097945" y="3828096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87" name="Google Shape;3587;p12"/>
            <p:cNvSpPr/>
            <p:nvPr/>
          </p:nvSpPr>
          <p:spPr>
            <a:xfrm rot="10800000">
              <a:off x="7097945" y="3681951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88" name="Google Shape;3588;p12"/>
            <p:cNvSpPr/>
            <p:nvPr/>
          </p:nvSpPr>
          <p:spPr>
            <a:xfrm rot="10800000">
              <a:off x="7097945" y="309744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89" name="Google Shape;3589;p12"/>
            <p:cNvSpPr/>
            <p:nvPr/>
          </p:nvSpPr>
          <p:spPr>
            <a:xfrm rot="10800000">
              <a:off x="7097945" y="295130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90" name="Google Shape;3590;p12"/>
            <p:cNvSpPr/>
            <p:nvPr/>
          </p:nvSpPr>
          <p:spPr>
            <a:xfrm rot="10800000">
              <a:off x="7097945" y="2659036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91" name="Google Shape;3591;p12"/>
            <p:cNvSpPr/>
            <p:nvPr/>
          </p:nvSpPr>
          <p:spPr>
            <a:xfrm rot="10800000">
              <a:off x="7097945" y="251291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92" name="Google Shape;3592;p12"/>
            <p:cNvSpPr/>
            <p:nvPr/>
          </p:nvSpPr>
          <p:spPr>
            <a:xfrm rot="10800000">
              <a:off x="7097945" y="2366770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93" name="Google Shape;3593;p12"/>
            <p:cNvSpPr/>
            <p:nvPr/>
          </p:nvSpPr>
          <p:spPr>
            <a:xfrm rot="10800000">
              <a:off x="7097945" y="222065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94" name="Google Shape;3594;p12"/>
            <p:cNvSpPr/>
            <p:nvPr/>
          </p:nvSpPr>
          <p:spPr>
            <a:xfrm rot="10800000">
              <a:off x="7097945" y="178226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95" name="Google Shape;3595;p12"/>
            <p:cNvSpPr/>
            <p:nvPr/>
          </p:nvSpPr>
          <p:spPr>
            <a:xfrm rot="10800000">
              <a:off x="7097945" y="163612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96" name="Google Shape;3596;p12"/>
            <p:cNvSpPr/>
            <p:nvPr/>
          </p:nvSpPr>
          <p:spPr>
            <a:xfrm rot="10800000">
              <a:off x="7097945" y="148999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97" name="Google Shape;3597;p12"/>
            <p:cNvSpPr/>
            <p:nvPr/>
          </p:nvSpPr>
          <p:spPr>
            <a:xfrm rot="10800000">
              <a:off x="7097945" y="119773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98" name="Google Shape;3598;p12"/>
            <p:cNvSpPr/>
            <p:nvPr/>
          </p:nvSpPr>
          <p:spPr>
            <a:xfrm rot="10800000">
              <a:off x="7097945" y="46708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599" name="Google Shape;3599;p12"/>
            <p:cNvSpPr/>
            <p:nvPr/>
          </p:nvSpPr>
          <p:spPr>
            <a:xfrm rot="10800000">
              <a:off x="7097945" y="17481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00" name="Google Shape;3600;p12"/>
            <p:cNvSpPr/>
            <p:nvPr/>
          </p:nvSpPr>
          <p:spPr>
            <a:xfrm rot="10800000">
              <a:off x="7097945" y="2869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01" name="Google Shape;3601;p12"/>
            <p:cNvSpPr/>
            <p:nvPr/>
          </p:nvSpPr>
          <p:spPr>
            <a:xfrm rot="10800000">
              <a:off x="6951800" y="4851012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02" name="Google Shape;3602;p12"/>
            <p:cNvSpPr/>
            <p:nvPr/>
          </p:nvSpPr>
          <p:spPr>
            <a:xfrm rot="10800000">
              <a:off x="6951800" y="4704867"/>
              <a:ext cx="117892" cy="117892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03" name="Google Shape;3603;p12"/>
            <p:cNvSpPr/>
            <p:nvPr/>
          </p:nvSpPr>
          <p:spPr>
            <a:xfrm rot="10800000">
              <a:off x="6951800" y="4266482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04" name="Google Shape;3604;p12"/>
            <p:cNvSpPr/>
            <p:nvPr/>
          </p:nvSpPr>
          <p:spPr>
            <a:xfrm rot="10800000">
              <a:off x="6951800" y="3974217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05" name="Google Shape;3605;p12"/>
            <p:cNvSpPr/>
            <p:nvPr/>
          </p:nvSpPr>
          <p:spPr>
            <a:xfrm rot="10800000">
              <a:off x="6951800" y="3681951"/>
              <a:ext cx="117892" cy="117892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06" name="Google Shape;3606;p12"/>
            <p:cNvSpPr/>
            <p:nvPr/>
          </p:nvSpPr>
          <p:spPr>
            <a:xfrm rot="10800000">
              <a:off x="6951800" y="3243566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07" name="Google Shape;3607;p12"/>
            <p:cNvSpPr/>
            <p:nvPr/>
          </p:nvSpPr>
          <p:spPr>
            <a:xfrm rot="10800000">
              <a:off x="6951800" y="2951301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08" name="Google Shape;3608;p12"/>
            <p:cNvSpPr/>
            <p:nvPr/>
          </p:nvSpPr>
          <p:spPr>
            <a:xfrm rot="10800000">
              <a:off x="6951800" y="2512915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09" name="Google Shape;3609;p12"/>
            <p:cNvSpPr/>
            <p:nvPr/>
          </p:nvSpPr>
          <p:spPr>
            <a:xfrm rot="10800000">
              <a:off x="6951800" y="2220650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10" name="Google Shape;3610;p12"/>
            <p:cNvSpPr/>
            <p:nvPr/>
          </p:nvSpPr>
          <p:spPr>
            <a:xfrm rot="10800000">
              <a:off x="6951800" y="2074529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11" name="Google Shape;3611;p12"/>
            <p:cNvSpPr/>
            <p:nvPr/>
          </p:nvSpPr>
          <p:spPr>
            <a:xfrm rot="10800000">
              <a:off x="6951800" y="1782264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12" name="Google Shape;3612;p12"/>
            <p:cNvSpPr/>
            <p:nvPr/>
          </p:nvSpPr>
          <p:spPr>
            <a:xfrm rot="10800000">
              <a:off x="6951800" y="1636120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13" name="Google Shape;3613;p12"/>
            <p:cNvSpPr/>
            <p:nvPr/>
          </p:nvSpPr>
          <p:spPr>
            <a:xfrm rot="10800000">
              <a:off x="6951800" y="1489999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14" name="Google Shape;3614;p12"/>
            <p:cNvSpPr/>
            <p:nvPr/>
          </p:nvSpPr>
          <p:spPr>
            <a:xfrm rot="10800000">
              <a:off x="6951800" y="1197734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15" name="Google Shape;3615;p12"/>
            <p:cNvSpPr/>
            <p:nvPr/>
          </p:nvSpPr>
          <p:spPr>
            <a:xfrm rot="10800000">
              <a:off x="6951800" y="1051613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16" name="Google Shape;3616;p12"/>
            <p:cNvSpPr/>
            <p:nvPr/>
          </p:nvSpPr>
          <p:spPr>
            <a:xfrm rot="10800000">
              <a:off x="6951800" y="613204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17" name="Google Shape;3617;p12"/>
            <p:cNvSpPr/>
            <p:nvPr/>
          </p:nvSpPr>
          <p:spPr>
            <a:xfrm rot="10800000">
              <a:off x="6951800" y="320938"/>
              <a:ext cx="117892" cy="117892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18" name="Google Shape;3618;p12"/>
            <p:cNvSpPr/>
            <p:nvPr/>
          </p:nvSpPr>
          <p:spPr>
            <a:xfrm rot="10800000">
              <a:off x="6951800" y="174818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19" name="Google Shape;3619;p12"/>
            <p:cNvSpPr/>
            <p:nvPr/>
          </p:nvSpPr>
          <p:spPr>
            <a:xfrm rot="10800000">
              <a:off x="6805680" y="499713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20" name="Google Shape;3620;p12"/>
            <p:cNvSpPr/>
            <p:nvPr/>
          </p:nvSpPr>
          <p:spPr>
            <a:xfrm rot="10800000">
              <a:off x="6805680" y="455874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21" name="Google Shape;3621;p12"/>
            <p:cNvSpPr/>
            <p:nvPr/>
          </p:nvSpPr>
          <p:spPr>
            <a:xfrm rot="10800000">
              <a:off x="6805680" y="412036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22" name="Google Shape;3622;p12"/>
            <p:cNvSpPr/>
            <p:nvPr/>
          </p:nvSpPr>
          <p:spPr>
            <a:xfrm rot="10800000">
              <a:off x="6805680" y="353583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23" name="Google Shape;3623;p12"/>
            <p:cNvSpPr/>
            <p:nvPr/>
          </p:nvSpPr>
          <p:spPr>
            <a:xfrm rot="10800000">
              <a:off x="6805680" y="295130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24" name="Google Shape;3624;p12"/>
            <p:cNvSpPr/>
            <p:nvPr/>
          </p:nvSpPr>
          <p:spPr>
            <a:xfrm rot="10800000">
              <a:off x="6805680" y="222065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25" name="Google Shape;3625;p12"/>
            <p:cNvSpPr/>
            <p:nvPr/>
          </p:nvSpPr>
          <p:spPr>
            <a:xfrm rot="10800000">
              <a:off x="6805680" y="105161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26" name="Google Shape;3626;p12"/>
            <p:cNvSpPr/>
            <p:nvPr/>
          </p:nvSpPr>
          <p:spPr>
            <a:xfrm rot="10800000">
              <a:off x="6805680" y="90546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27" name="Google Shape;3627;p12"/>
            <p:cNvSpPr/>
            <p:nvPr/>
          </p:nvSpPr>
          <p:spPr>
            <a:xfrm rot="10800000">
              <a:off x="6805680" y="2869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28" name="Google Shape;3628;p12"/>
            <p:cNvSpPr/>
            <p:nvPr/>
          </p:nvSpPr>
          <p:spPr>
            <a:xfrm rot="10800000">
              <a:off x="6659535" y="4851012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29" name="Google Shape;3629;p12"/>
            <p:cNvSpPr/>
            <p:nvPr/>
          </p:nvSpPr>
          <p:spPr>
            <a:xfrm rot="10800000">
              <a:off x="6659535" y="3974217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30" name="Google Shape;3630;p12"/>
            <p:cNvSpPr/>
            <p:nvPr/>
          </p:nvSpPr>
          <p:spPr>
            <a:xfrm rot="10800000">
              <a:off x="6659535" y="3243566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31" name="Google Shape;3631;p12"/>
            <p:cNvSpPr/>
            <p:nvPr/>
          </p:nvSpPr>
          <p:spPr>
            <a:xfrm rot="10800000">
              <a:off x="6659535" y="2512915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32" name="Google Shape;3632;p12"/>
            <p:cNvSpPr/>
            <p:nvPr/>
          </p:nvSpPr>
          <p:spPr>
            <a:xfrm rot="10800000">
              <a:off x="6659535" y="1636120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33" name="Google Shape;3633;p12"/>
            <p:cNvSpPr/>
            <p:nvPr/>
          </p:nvSpPr>
          <p:spPr>
            <a:xfrm rot="10800000">
              <a:off x="6659535" y="905469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34" name="Google Shape;3634;p12"/>
            <p:cNvSpPr/>
            <p:nvPr/>
          </p:nvSpPr>
          <p:spPr>
            <a:xfrm rot="10800000">
              <a:off x="6659535" y="759348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35" name="Google Shape;3635;p12"/>
            <p:cNvSpPr/>
            <p:nvPr/>
          </p:nvSpPr>
          <p:spPr>
            <a:xfrm rot="10800000">
              <a:off x="6659535" y="174818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36" name="Google Shape;3636;p12"/>
            <p:cNvSpPr/>
            <p:nvPr/>
          </p:nvSpPr>
          <p:spPr>
            <a:xfrm rot="10800000">
              <a:off x="6513415" y="499713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37" name="Google Shape;3637;p12"/>
            <p:cNvSpPr/>
            <p:nvPr/>
          </p:nvSpPr>
          <p:spPr>
            <a:xfrm rot="10800000">
              <a:off x="6513415" y="397421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38" name="Google Shape;3638;p12"/>
            <p:cNvSpPr/>
            <p:nvPr/>
          </p:nvSpPr>
          <p:spPr>
            <a:xfrm rot="10800000">
              <a:off x="6513415" y="207452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39" name="Google Shape;3639;p12"/>
            <p:cNvSpPr/>
            <p:nvPr/>
          </p:nvSpPr>
          <p:spPr>
            <a:xfrm rot="10800000">
              <a:off x="6513415" y="148999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40" name="Google Shape;3640;p12"/>
            <p:cNvSpPr/>
            <p:nvPr/>
          </p:nvSpPr>
          <p:spPr>
            <a:xfrm rot="10800000">
              <a:off x="6513415" y="90546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41" name="Google Shape;3641;p12"/>
            <p:cNvSpPr/>
            <p:nvPr/>
          </p:nvSpPr>
          <p:spPr>
            <a:xfrm rot="10800000">
              <a:off x="6513415" y="17481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42" name="Google Shape;3642;p12"/>
            <p:cNvSpPr/>
            <p:nvPr/>
          </p:nvSpPr>
          <p:spPr>
            <a:xfrm rot="10800000">
              <a:off x="6367294" y="455874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43" name="Google Shape;3643;p12"/>
            <p:cNvSpPr/>
            <p:nvPr/>
          </p:nvSpPr>
          <p:spPr>
            <a:xfrm rot="10800000">
              <a:off x="6367294" y="3681951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44" name="Google Shape;3644;p12"/>
            <p:cNvSpPr/>
            <p:nvPr/>
          </p:nvSpPr>
          <p:spPr>
            <a:xfrm rot="10800000">
              <a:off x="6367294" y="2659036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45" name="Google Shape;3645;p12"/>
            <p:cNvSpPr/>
            <p:nvPr/>
          </p:nvSpPr>
          <p:spPr>
            <a:xfrm rot="10800000">
              <a:off x="7536331" y="499713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46" name="Google Shape;3646;p12"/>
            <p:cNvSpPr/>
            <p:nvPr/>
          </p:nvSpPr>
          <p:spPr>
            <a:xfrm rot="10800000">
              <a:off x="7536331" y="4851012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47" name="Google Shape;3647;p12"/>
            <p:cNvSpPr/>
            <p:nvPr/>
          </p:nvSpPr>
          <p:spPr>
            <a:xfrm rot="10800000">
              <a:off x="7536331" y="441262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48" name="Google Shape;3648;p12"/>
            <p:cNvSpPr/>
            <p:nvPr/>
          </p:nvSpPr>
          <p:spPr>
            <a:xfrm rot="10800000">
              <a:off x="7536331" y="412036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49" name="Google Shape;3649;p12"/>
            <p:cNvSpPr/>
            <p:nvPr/>
          </p:nvSpPr>
          <p:spPr>
            <a:xfrm rot="10800000">
              <a:off x="7536331" y="338971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50" name="Google Shape;3650;p12"/>
            <p:cNvSpPr/>
            <p:nvPr/>
          </p:nvSpPr>
          <p:spPr>
            <a:xfrm rot="10800000">
              <a:off x="7536331" y="3243566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51" name="Google Shape;3651;p12"/>
            <p:cNvSpPr/>
            <p:nvPr/>
          </p:nvSpPr>
          <p:spPr>
            <a:xfrm rot="10800000">
              <a:off x="7536331" y="163612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52" name="Google Shape;3652;p12"/>
            <p:cNvSpPr/>
            <p:nvPr/>
          </p:nvSpPr>
          <p:spPr>
            <a:xfrm rot="10800000">
              <a:off x="7536331" y="1343854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53" name="Google Shape;3653;p12"/>
            <p:cNvSpPr/>
            <p:nvPr/>
          </p:nvSpPr>
          <p:spPr>
            <a:xfrm rot="10800000">
              <a:off x="7390210" y="499713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54" name="Google Shape;3654;p12"/>
            <p:cNvSpPr/>
            <p:nvPr/>
          </p:nvSpPr>
          <p:spPr>
            <a:xfrm rot="10800000">
              <a:off x="7390210" y="397421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55" name="Google Shape;3655;p12"/>
            <p:cNvSpPr/>
            <p:nvPr/>
          </p:nvSpPr>
          <p:spPr>
            <a:xfrm rot="10800000">
              <a:off x="7390210" y="309744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56" name="Google Shape;3656;p12"/>
            <p:cNvSpPr/>
            <p:nvPr/>
          </p:nvSpPr>
          <p:spPr>
            <a:xfrm rot="10800000">
              <a:off x="7390210" y="163612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57" name="Google Shape;3657;p12"/>
            <p:cNvSpPr/>
            <p:nvPr/>
          </p:nvSpPr>
          <p:spPr>
            <a:xfrm rot="10800000">
              <a:off x="7390210" y="46708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58" name="Google Shape;3658;p12"/>
            <p:cNvSpPr/>
            <p:nvPr/>
          </p:nvSpPr>
          <p:spPr>
            <a:xfrm rot="10800000">
              <a:off x="7244066" y="499713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59" name="Google Shape;3659;p12"/>
            <p:cNvSpPr/>
            <p:nvPr/>
          </p:nvSpPr>
          <p:spPr>
            <a:xfrm rot="10800000">
              <a:off x="7244066" y="455874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60" name="Google Shape;3660;p12"/>
            <p:cNvSpPr/>
            <p:nvPr/>
          </p:nvSpPr>
          <p:spPr>
            <a:xfrm rot="10800000">
              <a:off x="7244066" y="295130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61" name="Google Shape;3661;p12"/>
            <p:cNvSpPr/>
            <p:nvPr/>
          </p:nvSpPr>
          <p:spPr>
            <a:xfrm rot="10800000">
              <a:off x="7244066" y="207452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62" name="Google Shape;3662;p12"/>
            <p:cNvSpPr/>
            <p:nvPr/>
          </p:nvSpPr>
          <p:spPr>
            <a:xfrm rot="10800000">
              <a:off x="7244066" y="163612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63" name="Google Shape;3663;p12"/>
            <p:cNvSpPr/>
            <p:nvPr/>
          </p:nvSpPr>
          <p:spPr>
            <a:xfrm rot="10800000">
              <a:off x="7097945" y="105161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64" name="Google Shape;3664;p12"/>
            <p:cNvSpPr/>
            <p:nvPr/>
          </p:nvSpPr>
          <p:spPr>
            <a:xfrm rot="10800000">
              <a:off x="6951800" y="3828096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65" name="Google Shape;3665;p12"/>
            <p:cNvSpPr/>
            <p:nvPr/>
          </p:nvSpPr>
          <p:spPr>
            <a:xfrm rot="10800000">
              <a:off x="6951800" y="2659036"/>
              <a:ext cx="117892" cy="117892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66" name="Google Shape;3666;p12"/>
            <p:cNvSpPr/>
            <p:nvPr/>
          </p:nvSpPr>
          <p:spPr>
            <a:xfrm rot="10800000">
              <a:off x="6805680" y="320938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67" name="Google Shape;3667;p12"/>
            <p:cNvSpPr/>
            <p:nvPr/>
          </p:nvSpPr>
          <p:spPr>
            <a:xfrm rot="10800000">
              <a:off x="6513415" y="280518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68" name="Google Shape;3668;p12"/>
            <p:cNvSpPr/>
            <p:nvPr/>
          </p:nvSpPr>
          <p:spPr>
            <a:xfrm rot="10800000">
              <a:off x="6367294" y="46708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pSp>
        <p:nvGrpSpPr>
          <p:cNvPr id="3669" name="Google Shape;3669;p12"/>
          <p:cNvGrpSpPr/>
          <p:nvPr/>
        </p:nvGrpSpPr>
        <p:grpSpPr>
          <a:xfrm rot="10800000">
            <a:off x="28739" y="38264"/>
            <a:ext cx="1286904" cy="6781736"/>
            <a:chOff x="6367294" y="28698"/>
            <a:chExt cx="1286904" cy="5086302"/>
          </a:xfrm>
        </p:grpSpPr>
        <p:sp>
          <p:nvSpPr>
            <p:cNvPr id="3670" name="Google Shape;3670;p12"/>
            <p:cNvSpPr/>
            <p:nvPr/>
          </p:nvSpPr>
          <p:spPr>
            <a:xfrm rot="10800000">
              <a:off x="7536331" y="61320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71" name="Google Shape;3671;p12"/>
            <p:cNvSpPr/>
            <p:nvPr/>
          </p:nvSpPr>
          <p:spPr>
            <a:xfrm rot="10800000">
              <a:off x="7244066" y="2659036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72" name="Google Shape;3672;p12"/>
            <p:cNvSpPr/>
            <p:nvPr/>
          </p:nvSpPr>
          <p:spPr>
            <a:xfrm rot="10800000">
              <a:off x="7244066" y="17481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73" name="Google Shape;3673;p12"/>
            <p:cNvSpPr/>
            <p:nvPr/>
          </p:nvSpPr>
          <p:spPr>
            <a:xfrm rot="10800000">
              <a:off x="6659535" y="4266482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74" name="Google Shape;3674;p12"/>
            <p:cNvSpPr/>
            <p:nvPr/>
          </p:nvSpPr>
          <p:spPr>
            <a:xfrm rot="10800000">
              <a:off x="7536331" y="4704867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75" name="Google Shape;3675;p12"/>
            <p:cNvSpPr/>
            <p:nvPr/>
          </p:nvSpPr>
          <p:spPr>
            <a:xfrm rot="10800000">
              <a:off x="7536331" y="455874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76" name="Google Shape;3676;p12"/>
            <p:cNvSpPr/>
            <p:nvPr/>
          </p:nvSpPr>
          <p:spPr>
            <a:xfrm rot="10800000">
              <a:off x="7536331" y="4266482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77" name="Google Shape;3677;p12"/>
            <p:cNvSpPr/>
            <p:nvPr/>
          </p:nvSpPr>
          <p:spPr>
            <a:xfrm rot="10800000">
              <a:off x="7536331" y="397421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78" name="Google Shape;3678;p12"/>
            <p:cNvSpPr/>
            <p:nvPr/>
          </p:nvSpPr>
          <p:spPr>
            <a:xfrm rot="10800000">
              <a:off x="7536331" y="3828096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79" name="Google Shape;3679;p12"/>
            <p:cNvSpPr/>
            <p:nvPr/>
          </p:nvSpPr>
          <p:spPr>
            <a:xfrm rot="10800000">
              <a:off x="7536331" y="3681951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80" name="Google Shape;3680;p12"/>
            <p:cNvSpPr/>
            <p:nvPr/>
          </p:nvSpPr>
          <p:spPr>
            <a:xfrm rot="10800000">
              <a:off x="7536331" y="353583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81" name="Google Shape;3681;p12"/>
            <p:cNvSpPr/>
            <p:nvPr/>
          </p:nvSpPr>
          <p:spPr>
            <a:xfrm rot="10800000">
              <a:off x="7536331" y="309744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82" name="Google Shape;3682;p12"/>
            <p:cNvSpPr/>
            <p:nvPr/>
          </p:nvSpPr>
          <p:spPr>
            <a:xfrm rot="10800000">
              <a:off x="7536331" y="295130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83" name="Google Shape;3683;p12"/>
            <p:cNvSpPr/>
            <p:nvPr/>
          </p:nvSpPr>
          <p:spPr>
            <a:xfrm rot="10800000">
              <a:off x="7536331" y="280518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84" name="Google Shape;3684;p12"/>
            <p:cNvSpPr/>
            <p:nvPr/>
          </p:nvSpPr>
          <p:spPr>
            <a:xfrm rot="10800000">
              <a:off x="7536331" y="2659036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85" name="Google Shape;3685;p12"/>
            <p:cNvSpPr/>
            <p:nvPr/>
          </p:nvSpPr>
          <p:spPr>
            <a:xfrm rot="10800000">
              <a:off x="7536331" y="251291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86" name="Google Shape;3686;p12"/>
            <p:cNvSpPr/>
            <p:nvPr/>
          </p:nvSpPr>
          <p:spPr>
            <a:xfrm rot="10800000">
              <a:off x="7536331" y="2366770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87" name="Google Shape;3687;p12"/>
            <p:cNvSpPr/>
            <p:nvPr/>
          </p:nvSpPr>
          <p:spPr>
            <a:xfrm rot="10800000">
              <a:off x="7536331" y="222065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88" name="Google Shape;3688;p12"/>
            <p:cNvSpPr/>
            <p:nvPr/>
          </p:nvSpPr>
          <p:spPr>
            <a:xfrm rot="10800000">
              <a:off x="7536331" y="207452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89" name="Google Shape;3689;p12"/>
            <p:cNvSpPr/>
            <p:nvPr/>
          </p:nvSpPr>
          <p:spPr>
            <a:xfrm rot="10800000">
              <a:off x="7536331" y="192838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90" name="Google Shape;3690;p12"/>
            <p:cNvSpPr/>
            <p:nvPr/>
          </p:nvSpPr>
          <p:spPr>
            <a:xfrm rot="10800000">
              <a:off x="7536331" y="178226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91" name="Google Shape;3691;p12"/>
            <p:cNvSpPr/>
            <p:nvPr/>
          </p:nvSpPr>
          <p:spPr>
            <a:xfrm rot="10800000">
              <a:off x="7536331" y="148999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92" name="Google Shape;3692;p12"/>
            <p:cNvSpPr/>
            <p:nvPr/>
          </p:nvSpPr>
          <p:spPr>
            <a:xfrm rot="10800000">
              <a:off x="7536331" y="119773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93" name="Google Shape;3693;p12"/>
            <p:cNvSpPr/>
            <p:nvPr/>
          </p:nvSpPr>
          <p:spPr>
            <a:xfrm rot="10800000">
              <a:off x="7536331" y="105161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94" name="Google Shape;3694;p12"/>
            <p:cNvSpPr/>
            <p:nvPr/>
          </p:nvSpPr>
          <p:spPr>
            <a:xfrm rot="10800000">
              <a:off x="7536331" y="90546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95" name="Google Shape;3695;p12"/>
            <p:cNvSpPr/>
            <p:nvPr/>
          </p:nvSpPr>
          <p:spPr>
            <a:xfrm rot="10800000">
              <a:off x="7536331" y="75934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96" name="Google Shape;3696;p12"/>
            <p:cNvSpPr/>
            <p:nvPr/>
          </p:nvSpPr>
          <p:spPr>
            <a:xfrm rot="10800000">
              <a:off x="7536331" y="46708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97" name="Google Shape;3697;p12"/>
            <p:cNvSpPr/>
            <p:nvPr/>
          </p:nvSpPr>
          <p:spPr>
            <a:xfrm rot="10800000">
              <a:off x="7536331" y="320938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98" name="Google Shape;3698;p12"/>
            <p:cNvSpPr/>
            <p:nvPr/>
          </p:nvSpPr>
          <p:spPr>
            <a:xfrm rot="10800000">
              <a:off x="7536331" y="17481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99" name="Google Shape;3699;p12"/>
            <p:cNvSpPr/>
            <p:nvPr/>
          </p:nvSpPr>
          <p:spPr>
            <a:xfrm rot="10800000">
              <a:off x="7536331" y="2869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00" name="Google Shape;3700;p12"/>
            <p:cNvSpPr/>
            <p:nvPr/>
          </p:nvSpPr>
          <p:spPr>
            <a:xfrm rot="10800000">
              <a:off x="7390210" y="4851012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01" name="Google Shape;3701;p12"/>
            <p:cNvSpPr/>
            <p:nvPr/>
          </p:nvSpPr>
          <p:spPr>
            <a:xfrm rot="10800000">
              <a:off x="7390210" y="455874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02" name="Google Shape;3702;p12"/>
            <p:cNvSpPr/>
            <p:nvPr/>
          </p:nvSpPr>
          <p:spPr>
            <a:xfrm rot="10800000">
              <a:off x="7390210" y="441262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03" name="Google Shape;3703;p12"/>
            <p:cNvSpPr/>
            <p:nvPr/>
          </p:nvSpPr>
          <p:spPr>
            <a:xfrm rot="10800000">
              <a:off x="7390210" y="4266482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04" name="Google Shape;3704;p12"/>
            <p:cNvSpPr/>
            <p:nvPr/>
          </p:nvSpPr>
          <p:spPr>
            <a:xfrm rot="10800000">
              <a:off x="7390210" y="412036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05" name="Google Shape;3705;p12"/>
            <p:cNvSpPr/>
            <p:nvPr/>
          </p:nvSpPr>
          <p:spPr>
            <a:xfrm rot="10800000">
              <a:off x="7390210" y="3828096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06" name="Google Shape;3706;p12"/>
            <p:cNvSpPr/>
            <p:nvPr/>
          </p:nvSpPr>
          <p:spPr>
            <a:xfrm rot="10800000">
              <a:off x="7390210" y="353583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07" name="Google Shape;3707;p12"/>
            <p:cNvSpPr/>
            <p:nvPr/>
          </p:nvSpPr>
          <p:spPr>
            <a:xfrm rot="10800000">
              <a:off x="7390210" y="338971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08" name="Google Shape;3708;p12"/>
            <p:cNvSpPr/>
            <p:nvPr/>
          </p:nvSpPr>
          <p:spPr>
            <a:xfrm rot="10800000">
              <a:off x="7390210" y="3243566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09" name="Google Shape;3709;p12"/>
            <p:cNvSpPr/>
            <p:nvPr/>
          </p:nvSpPr>
          <p:spPr>
            <a:xfrm rot="10800000">
              <a:off x="7390210" y="295130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10" name="Google Shape;3710;p12"/>
            <p:cNvSpPr/>
            <p:nvPr/>
          </p:nvSpPr>
          <p:spPr>
            <a:xfrm rot="10800000">
              <a:off x="7390210" y="280518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11" name="Google Shape;3711;p12"/>
            <p:cNvSpPr/>
            <p:nvPr/>
          </p:nvSpPr>
          <p:spPr>
            <a:xfrm rot="10800000">
              <a:off x="7390210" y="2659036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12" name="Google Shape;3712;p12"/>
            <p:cNvSpPr/>
            <p:nvPr/>
          </p:nvSpPr>
          <p:spPr>
            <a:xfrm rot="10800000">
              <a:off x="7390210" y="251291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13" name="Google Shape;3713;p12"/>
            <p:cNvSpPr/>
            <p:nvPr/>
          </p:nvSpPr>
          <p:spPr>
            <a:xfrm rot="10800000">
              <a:off x="7390210" y="2366770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14" name="Google Shape;3714;p12"/>
            <p:cNvSpPr/>
            <p:nvPr/>
          </p:nvSpPr>
          <p:spPr>
            <a:xfrm rot="10800000">
              <a:off x="7390210" y="222065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15" name="Google Shape;3715;p12"/>
            <p:cNvSpPr/>
            <p:nvPr/>
          </p:nvSpPr>
          <p:spPr>
            <a:xfrm rot="10800000">
              <a:off x="7390210" y="207452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16" name="Google Shape;3716;p12"/>
            <p:cNvSpPr/>
            <p:nvPr/>
          </p:nvSpPr>
          <p:spPr>
            <a:xfrm rot="10800000">
              <a:off x="7390210" y="178226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17" name="Google Shape;3717;p12"/>
            <p:cNvSpPr/>
            <p:nvPr/>
          </p:nvSpPr>
          <p:spPr>
            <a:xfrm rot="10800000">
              <a:off x="7390210" y="148999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18" name="Google Shape;3718;p12"/>
            <p:cNvSpPr/>
            <p:nvPr/>
          </p:nvSpPr>
          <p:spPr>
            <a:xfrm rot="10800000">
              <a:off x="7390210" y="1343854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19" name="Google Shape;3719;p12"/>
            <p:cNvSpPr/>
            <p:nvPr/>
          </p:nvSpPr>
          <p:spPr>
            <a:xfrm rot="10800000">
              <a:off x="7390210" y="119773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20" name="Google Shape;3720;p12"/>
            <p:cNvSpPr/>
            <p:nvPr/>
          </p:nvSpPr>
          <p:spPr>
            <a:xfrm rot="10800000">
              <a:off x="7390210" y="105161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21" name="Google Shape;3721;p12"/>
            <p:cNvSpPr/>
            <p:nvPr/>
          </p:nvSpPr>
          <p:spPr>
            <a:xfrm rot="10800000">
              <a:off x="7390210" y="75934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22" name="Google Shape;3722;p12"/>
            <p:cNvSpPr/>
            <p:nvPr/>
          </p:nvSpPr>
          <p:spPr>
            <a:xfrm rot="10800000">
              <a:off x="7390210" y="61320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23" name="Google Shape;3723;p12"/>
            <p:cNvSpPr/>
            <p:nvPr/>
          </p:nvSpPr>
          <p:spPr>
            <a:xfrm rot="10800000">
              <a:off x="7390210" y="320938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24" name="Google Shape;3724;p12"/>
            <p:cNvSpPr/>
            <p:nvPr/>
          </p:nvSpPr>
          <p:spPr>
            <a:xfrm rot="10800000">
              <a:off x="7390210" y="2869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25" name="Google Shape;3725;p12"/>
            <p:cNvSpPr/>
            <p:nvPr/>
          </p:nvSpPr>
          <p:spPr>
            <a:xfrm rot="10800000">
              <a:off x="7244066" y="4704867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26" name="Google Shape;3726;p12"/>
            <p:cNvSpPr/>
            <p:nvPr/>
          </p:nvSpPr>
          <p:spPr>
            <a:xfrm rot="10800000">
              <a:off x="7244066" y="4266482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27" name="Google Shape;3727;p12"/>
            <p:cNvSpPr/>
            <p:nvPr/>
          </p:nvSpPr>
          <p:spPr>
            <a:xfrm rot="10800000">
              <a:off x="7244066" y="412036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28" name="Google Shape;3728;p12"/>
            <p:cNvSpPr/>
            <p:nvPr/>
          </p:nvSpPr>
          <p:spPr>
            <a:xfrm rot="10800000">
              <a:off x="7244066" y="397421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29" name="Google Shape;3729;p12"/>
            <p:cNvSpPr/>
            <p:nvPr/>
          </p:nvSpPr>
          <p:spPr>
            <a:xfrm rot="10800000">
              <a:off x="7244066" y="3681951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30" name="Google Shape;3730;p12"/>
            <p:cNvSpPr/>
            <p:nvPr/>
          </p:nvSpPr>
          <p:spPr>
            <a:xfrm rot="10800000">
              <a:off x="7244066" y="338971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31" name="Google Shape;3731;p12"/>
            <p:cNvSpPr/>
            <p:nvPr/>
          </p:nvSpPr>
          <p:spPr>
            <a:xfrm rot="10800000">
              <a:off x="7244066" y="3243566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32" name="Google Shape;3732;p12"/>
            <p:cNvSpPr/>
            <p:nvPr/>
          </p:nvSpPr>
          <p:spPr>
            <a:xfrm rot="10800000">
              <a:off x="7244066" y="309744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33" name="Google Shape;3733;p12"/>
            <p:cNvSpPr/>
            <p:nvPr/>
          </p:nvSpPr>
          <p:spPr>
            <a:xfrm rot="10800000">
              <a:off x="7244066" y="280518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34" name="Google Shape;3734;p12"/>
            <p:cNvSpPr/>
            <p:nvPr/>
          </p:nvSpPr>
          <p:spPr>
            <a:xfrm rot="10800000">
              <a:off x="7244066" y="251291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35" name="Google Shape;3735;p12"/>
            <p:cNvSpPr/>
            <p:nvPr/>
          </p:nvSpPr>
          <p:spPr>
            <a:xfrm rot="10800000">
              <a:off x="7244066" y="222065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36" name="Google Shape;3736;p12"/>
            <p:cNvSpPr/>
            <p:nvPr/>
          </p:nvSpPr>
          <p:spPr>
            <a:xfrm rot="10800000">
              <a:off x="7244066" y="192838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37" name="Google Shape;3737;p12"/>
            <p:cNvSpPr/>
            <p:nvPr/>
          </p:nvSpPr>
          <p:spPr>
            <a:xfrm rot="10800000">
              <a:off x="7244066" y="178226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38" name="Google Shape;3738;p12"/>
            <p:cNvSpPr/>
            <p:nvPr/>
          </p:nvSpPr>
          <p:spPr>
            <a:xfrm rot="10800000">
              <a:off x="7244066" y="1343854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39" name="Google Shape;3739;p12"/>
            <p:cNvSpPr/>
            <p:nvPr/>
          </p:nvSpPr>
          <p:spPr>
            <a:xfrm rot="10800000">
              <a:off x="7244066" y="119773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40" name="Google Shape;3740;p12"/>
            <p:cNvSpPr/>
            <p:nvPr/>
          </p:nvSpPr>
          <p:spPr>
            <a:xfrm rot="10800000">
              <a:off x="7244066" y="105161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41" name="Google Shape;3741;p12"/>
            <p:cNvSpPr/>
            <p:nvPr/>
          </p:nvSpPr>
          <p:spPr>
            <a:xfrm rot="10800000">
              <a:off x="7244066" y="90546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42" name="Google Shape;3742;p12"/>
            <p:cNvSpPr/>
            <p:nvPr/>
          </p:nvSpPr>
          <p:spPr>
            <a:xfrm rot="10800000">
              <a:off x="7244066" y="75934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43" name="Google Shape;3743;p12"/>
            <p:cNvSpPr/>
            <p:nvPr/>
          </p:nvSpPr>
          <p:spPr>
            <a:xfrm rot="10800000">
              <a:off x="7244066" y="46708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44" name="Google Shape;3744;p12"/>
            <p:cNvSpPr/>
            <p:nvPr/>
          </p:nvSpPr>
          <p:spPr>
            <a:xfrm rot="10800000">
              <a:off x="7244066" y="320938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45" name="Google Shape;3745;p12"/>
            <p:cNvSpPr/>
            <p:nvPr/>
          </p:nvSpPr>
          <p:spPr>
            <a:xfrm rot="10800000">
              <a:off x="7097945" y="499713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46" name="Google Shape;3746;p12"/>
            <p:cNvSpPr/>
            <p:nvPr/>
          </p:nvSpPr>
          <p:spPr>
            <a:xfrm rot="10800000">
              <a:off x="7097945" y="455874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47" name="Google Shape;3747;p12"/>
            <p:cNvSpPr/>
            <p:nvPr/>
          </p:nvSpPr>
          <p:spPr>
            <a:xfrm rot="10800000">
              <a:off x="7097945" y="4266482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48" name="Google Shape;3748;p12"/>
            <p:cNvSpPr/>
            <p:nvPr/>
          </p:nvSpPr>
          <p:spPr>
            <a:xfrm rot="10800000">
              <a:off x="7097945" y="3828096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49" name="Google Shape;3749;p12"/>
            <p:cNvSpPr/>
            <p:nvPr/>
          </p:nvSpPr>
          <p:spPr>
            <a:xfrm rot="10800000">
              <a:off x="7097945" y="3681951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50" name="Google Shape;3750;p12"/>
            <p:cNvSpPr/>
            <p:nvPr/>
          </p:nvSpPr>
          <p:spPr>
            <a:xfrm rot="10800000">
              <a:off x="7097945" y="309744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51" name="Google Shape;3751;p12"/>
            <p:cNvSpPr/>
            <p:nvPr/>
          </p:nvSpPr>
          <p:spPr>
            <a:xfrm rot="10800000">
              <a:off x="7097945" y="295130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52" name="Google Shape;3752;p12"/>
            <p:cNvSpPr/>
            <p:nvPr/>
          </p:nvSpPr>
          <p:spPr>
            <a:xfrm rot="10800000">
              <a:off x="7097945" y="2659036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53" name="Google Shape;3753;p12"/>
            <p:cNvSpPr/>
            <p:nvPr/>
          </p:nvSpPr>
          <p:spPr>
            <a:xfrm rot="10800000">
              <a:off x="7097945" y="251291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54" name="Google Shape;3754;p12"/>
            <p:cNvSpPr/>
            <p:nvPr/>
          </p:nvSpPr>
          <p:spPr>
            <a:xfrm rot="10800000">
              <a:off x="7097945" y="2366770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55" name="Google Shape;3755;p12"/>
            <p:cNvSpPr/>
            <p:nvPr/>
          </p:nvSpPr>
          <p:spPr>
            <a:xfrm rot="10800000">
              <a:off x="7097945" y="222065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56" name="Google Shape;3756;p12"/>
            <p:cNvSpPr/>
            <p:nvPr/>
          </p:nvSpPr>
          <p:spPr>
            <a:xfrm rot="10800000">
              <a:off x="7097945" y="178226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57" name="Google Shape;3757;p12"/>
            <p:cNvSpPr/>
            <p:nvPr/>
          </p:nvSpPr>
          <p:spPr>
            <a:xfrm rot="10800000">
              <a:off x="7097945" y="163612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58" name="Google Shape;3758;p12"/>
            <p:cNvSpPr/>
            <p:nvPr/>
          </p:nvSpPr>
          <p:spPr>
            <a:xfrm rot="10800000">
              <a:off x="7097945" y="148999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59" name="Google Shape;3759;p12"/>
            <p:cNvSpPr/>
            <p:nvPr/>
          </p:nvSpPr>
          <p:spPr>
            <a:xfrm rot="10800000">
              <a:off x="7097945" y="1197734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60" name="Google Shape;3760;p12"/>
            <p:cNvSpPr/>
            <p:nvPr/>
          </p:nvSpPr>
          <p:spPr>
            <a:xfrm rot="10800000">
              <a:off x="7097945" y="46708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61" name="Google Shape;3761;p12"/>
            <p:cNvSpPr/>
            <p:nvPr/>
          </p:nvSpPr>
          <p:spPr>
            <a:xfrm rot="10800000">
              <a:off x="7097945" y="17481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62" name="Google Shape;3762;p12"/>
            <p:cNvSpPr/>
            <p:nvPr/>
          </p:nvSpPr>
          <p:spPr>
            <a:xfrm rot="10800000">
              <a:off x="7097945" y="2869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63" name="Google Shape;3763;p12"/>
            <p:cNvSpPr/>
            <p:nvPr/>
          </p:nvSpPr>
          <p:spPr>
            <a:xfrm rot="10800000">
              <a:off x="6951800" y="4851012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64" name="Google Shape;3764;p12"/>
            <p:cNvSpPr/>
            <p:nvPr/>
          </p:nvSpPr>
          <p:spPr>
            <a:xfrm rot="10800000">
              <a:off x="6951800" y="4704867"/>
              <a:ext cx="117892" cy="117892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65" name="Google Shape;3765;p12"/>
            <p:cNvSpPr/>
            <p:nvPr/>
          </p:nvSpPr>
          <p:spPr>
            <a:xfrm rot="10800000">
              <a:off x="6951800" y="4266482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66" name="Google Shape;3766;p12"/>
            <p:cNvSpPr/>
            <p:nvPr/>
          </p:nvSpPr>
          <p:spPr>
            <a:xfrm rot="10800000">
              <a:off x="6951800" y="3974217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67" name="Google Shape;3767;p12"/>
            <p:cNvSpPr/>
            <p:nvPr/>
          </p:nvSpPr>
          <p:spPr>
            <a:xfrm rot="10800000">
              <a:off x="6951800" y="3681951"/>
              <a:ext cx="117892" cy="117892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68" name="Google Shape;3768;p12"/>
            <p:cNvSpPr/>
            <p:nvPr/>
          </p:nvSpPr>
          <p:spPr>
            <a:xfrm rot="10800000">
              <a:off x="6951800" y="3243566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69" name="Google Shape;3769;p12"/>
            <p:cNvSpPr/>
            <p:nvPr/>
          </p:nvSpPr>
          <p:spPr>
            <a:xfrm rot="10800000">
              <a:off x="6951800" y="2951301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70" name="Google Shape;3770;p12"/>
            <p:cNvSpPr/>
            <p:nvPr/>
          </p:nvSpPr>
          <p:spPr>
            <a:xfrm rot="10800000">
              <a:off x="6951800" y="2512915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71" name="Google Shape;3771;p12"/>
            <p:cNvSpPr/>
            <p:nvPr/>
          </p:nvSpPr>
          <p:spPr>
            <a:xfrm rot="10800000">
              <a:off x="6951800" y="2220650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72" name="Google Shape;3772;p12"/>
            <p:cNvSpPr/>
            <p:nvPr/>
          </p:nvSpPr>
          <p:spPr>
            <a:xfrm rot="10800000">
              <a:off x="6951800" y="2074529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73" name="Google Shape;3773;p12"/>
            <p:cNvSpPr/>
            <p:nvPr/>
          </p:nvSpPr>
          <p:spPr>
            <a:xfrm rot="10800000">
              <a:off x="6951800" y="1782264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74" name="Google Shape;3774;p12"/>
            <p:cNvSpPr/>
            <p:nvPr/>
          </p:nvSpPr>
          <p:spPr>
            <a:xfrm rot="10800000">
              <a:off x="6951800" y="1636120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75" name="Google Shape;3775;p12"/>
            <p:cNvSpPr/>
            <p:nvPr/>
          </p:nvSpPr>
          <p:spPr>
            <a:xfrm rot="10800000">
              <a:off x="6951800" y="1489999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76" name="Google Shape;3776;p12"/>
            <p:cNvSpPr/>
            <p:nvPr/>
          </p:nvSpPr>
          <p:spPr>
            <a:xfrm rot="10800000">
              <a:off x="6951800" y="1197734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77" name="Google Shape;3777;p12"/>
            <p:cNvSpPr/>
            <p:nvPr/>
          </p:nvSpPr>
          <p:spPr>
            <a:xfrm rot="10800000">
              <a:off x="6951800" y="1051613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78" name="Google Shape;3778;p12"/>
            <p:cNvSpPr/>
            <p:nvPr/>
          </p:nvSpPr>
          <p:spPr>
            <a:xfrm rot="10800000">
              <a:off x="6951800" y="613204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79" name="Google Shape;3779;p12"/>
            <p:cNvSpPr/>
            <p:nvPr/>
          </p:nvSpPr>
          <p:spPr>
            <a:xfrm rot="10800000">
              <a:off x="6951800" y="320938"/>
              <a:ext cx="117892" cy="117892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80" name="Google Shape;3780;p12"/>
            <p:cNvSpPr/>
            <p:nvPr/>
          </p:nvSpPr>
          <p:spPr>
            <a:xfrm rot="10800000">
              <a:off x="6951800" y="174818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81" name="Google Shape;3781;p12"/>
            <p:cNvSpPr/>
            <p:nvPr/>
          </p:nvSpPr>
          <p:spPr>
            <a:xfrm rot="10800000">
              <a:off x="6805680" y="499713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82" name="Google Shape;3782;p12"/>
            <p:cNvSpPr/>
            <p:nvPr/>
          </p:nvSpPr>
          <p:spPr>
            <a:xfrm rot="10800000">
              <a:off x="6805680" y="455874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83" name="Google Shape;3783;p12"/>
            <p:cNvSpPr/>
            <p:nvPr/>
          </p:nvSpPr>
          <p:spPr>
            <a:xfrm rot="10800000">
              <a:off x="6805680" y="412036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84" name="Google Shape;3784;p12"/>
            <p:cNvSpPr/>
            <p:nvPr/>
          </p:nvSpPr>
          <p:spPr>
            <a:xfrm rot="10800000">
              <a:off x="6805680" y="353583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85" name="Google Shape;3785;p12"/>
            <p:cNvSpPr/>
            <p:nvPr/>
          </p:nvSpPr>
          <p:spPr>
            <a:xfrm rot="10800000">
              <a:off x="6805680" y="295130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86" name="Google Shape;3786;p12"/>
            <p:cNvSpPr/>
            <p:nvPr/>
          </p:nvSpPr>
          <p:spPr>
            <a:xfrm rot="10800000">
              <a:off x="6805680" y="222065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87" name="Google Shape;3787;p12"/>
            <p:cNvSpPr/>
            <p:nvPr/>
          </p:nvSpPr>
          <p:spPr>
            <a:xfrm rot="10800000">
              <a:off x="6805680" y="105161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88" name="Google Shape;3788;p12"/>
            <p:cNvSpPr/>
            <p:nvPr/>
          </p:nvSpPr>
          <p:spPr>
            <a:xfrm rot="10800000">
              <a:off x="6805680" y="90546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89" name="Google Shape;3789;p12"/>
            <p:cNvSpPr/>
            <p:nvPr/>
          </p:nvSpPr>
          <p:spPr>
            <a:xfrm rot="10800000">
              <a:off x="6805680" y="2869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90" name="Google Shape;3790;p12"/>
            <p:cNvSpPr/>
            <p:nvPr/>
          </p:nvSpPr>
          <p:spPr>
            <a:xfrm rot="10800000">
              <a:off x="6659535" y="4851012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91" name="Google Shape;3791;p12"/>
            <p:cNvSpPr/>
            <p:nvPr/>
          </p:nvSpPr>
          <p:spPr>
            <a:xfrm rot="10800000">
              <a:off x="6659535" y="3974217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92" name="Google Shape;3792;p12"/>
            <p:cNvSpPr/>
            <p:nvPr/>
          </p:nvSpPr>
          <p:spPr>
            <a:xfrm rot="10800000">
              <a:off x="6659535" y="3243566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93" name="Google Shape;3793;p12"/>
            <p:cNvSpPr/>
            <p:nvPr/>
          </p:nvSpPr>
          <p:spPr>
            <a:xfrm rot="10800000">
              <a:off x="6659535" y="2512915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94" name="Google Shape;3794;p12"/>
            <p:cNvSpPr/>
            <p:nvPr/>
          </p:nvSpPr>
          <p:spPr>
            <a:xfrm rot="10800000">
              <a:off x="6659535" y="1636120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95" name="Google Shape;3795;p12"/>
            <p:cNvSpPr/>
            <p:nvPr/>
          </p:nvSpPr>
          <p:spPr>
            <a:xfrm rot="10800000">
              <a:off x="6659535" y="905469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96" name="Google Shape;3796;p12"/>
            <p:cNvSpPr/>
            <p:nvPr/>
          </p:nvSpPr>
          <p:spPr>
            <a:xfrm rot="10800000">
              <a:off x="6659535" y="759348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97" name="Google Shape;3797;p12"/>
            <p:cNvSpPr/>
            <p:nvPr/>
          </p:nvSpPr>
          <p:spPr>
            <a:xfrm rot="10800000">
              <a:off x="6659535" y="174818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98" name="Google Shape;3798;p12"/>
            <p:cNvSpPr/>
            <p:nvPr/>
          </p:nvSpPr>
          <p:spPr>
            <a:xfrm rot="10800000">
              <a:off x="6513415" y="499713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99" name="Google Shape;3799;p12"/>
            <p:cNvSpPr/>
            <p:nvPr/>
          </p:nvSpPr>
          <p:spPr>
            <a:xfrm rot="10800000">
              <a:off x="6513415" y="397421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800" name="Google Shape;3800;p12"/>
            <p:cNvSpPr/>
            <p:nvPr/>
          </p:nvSpPr>
          <p:spPr>
            <a:xfrm rot="10800000">
              <a:off x="6513415" y="207452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801" name="Google Shape;3801;p12"/>
            <p:cNvSpPr/>
            <p:nvPr/>
          </p:nvSpPr>
          <p:spPr>
            <a:xfrm rot="10800000">
              <a:off x="6513415" y="148999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802" name="Google Shape;3802;p12"/>
            <p:cNvSpPr/>
            <p:nvPr/>
          </p:nvSpPr>
          <p:spPr>
            <a:xfrm rot="10800000">
              <a:off x="6513415" y="90546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803" name="Google Shape;3803;p12"/>
            <p:cNvSpPr/>
            <p:nvPr/>
          </p:nvSpPr>
          <p:spPr>
            <a:xfrm rot="10800000">
              <a:off x="6513415" y="174818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804" name="Google Shape;3804;p12"/>
            <p:cNvSpPr/>
            <p:nvPr/>
          </p:nvSpPr>
          <p:spPr>
            <a:xfrm rot="10800000">
              <a:off x="6367294" y="455874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805" name="Google Shape;3805;p12"/>
            <p:cNvSpPr/>
            <p:nvPr/>
          </p:nvSpPr>
          <p:spPr>
            <a:xfrm rot="10800000">
              <a:off x="6367294" y="3681951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806" name="Google Shape;3806;p12"/>
            <p:cNvSpPr/>
            <p:nvPr/>
          </p:nvSpPr>
          <p:spPr>
            <a:xfrm rot="10800000">
              <a:off x="6367294" y="2659036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807" name="Google Shape;3807;p12"/>
            <p:cNvSpPr/>
            <p:nvPr/>
          </p:nvSpPr>
          <p:spPr>
            <a:xfrm rot="10800000">
              <a:off x="7536331" y="499713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808" name="Google Shape;3808;p12"/>
            <p:cNvSpPr/>
            <p:nvPr/>
          </p:nvSpPr>
          <p:spPr>
            <a:xfrm rot="10800000">
              <a:off x="7536331" y="4851012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809" name="Google Shape;3809;p12"/>
            <p:cNvSpPr/>
            <p:nvPr/>
          </p:nvSpPr>
          <p:spPr>
            <a:xfrm rot="10800000">
              <a:off x="7536331" y="441262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810" name="Google Shape;3810;p12"/>
            <p:cNvSpPr/>
            <p:nvPr/>
          </p:nvSpPr>
          <p:spPr>
            <a:xfrm rot="10800000">
              <a:off x="7536331" y="412036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811" name="Google Shape;3811;p12"/>
            <p:cNvSpPr/>
            <p:nvPr/>
          </p:nvSpPr>
          <p:spPr>
            <a:xfrm rot="10800000">
              <a:off x="7536331" y="338971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812" name="Google Shape;3812;p12"/>
            <p:cNvSpPr/>
            <p:nvPr/>
          </p:nvSpPr>
          <p:spPr>
            <a:xfrm rot="10800000">
              <a:off x="7536331" y="3243566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813" name="Google Shape;3813;p12"/>
            <p:cNvSpPr/>
            <p:nvPr/>
          </p:nvSpPr>
          <p:spPr>
            <a:xfrm rot="10800000">
              <a:off x="7536331" y="163612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814" name="Google Shape;3814;p12"/>
            <p:cNvSpPr/>
            <p:nvPr/>
          </p:nvSpPr>
          <p:spPr>
            <a:xfrm rot="10800000">
              <a:off x="7536331" y="1343854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815" name="Google Shape;3815;p12"/>
            <p:cNvSpPr/>
            <p:nvPr/>
          </p:nvSpPr>
          <p:spPr>
            <a:xfrm rot="10800000">
              <a:off x="7390210" y="499713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816" name="Google Shape;3816;p12"/>
            <p:cNvSpPr/>
            <p:nvPr/>
          </p:nvSpPr>
          <p:spPr>
            <a:xfrm rot="10800000">
              <a:off x="7390210" y="397421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817" name="Google Shape;3817;p12"/>
            <p:cNvSpPr/>
            <p:nvPr/>
          </p:nvSpPr>
          <p:spPr>
            <a:xfrm rot="10800000">
              <a:off x="7390210" y="3097445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818" name="Google Shape;3818;p12"/>
            <p:cNvSpPr/>
            <p:nvPr/>
          </p:nvSpPr>
          <p:spPr>
            <a:xfrm rot="10800000">
              <a:off x="7390210" y="163612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819" name="Google Shape;3819;p12"/>
            <p:cNvSpPr/>
            <p:nvPr/>
          </p:nvSpPr>
          <p:spPr>
            <a:xfrm rot="10800000">
              <a:off x="7390210" y="46708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820" name="Google Shape;3820;p12"/>
            <p:cNvSpPr/>
            <p:nvPr/>
          </p:nvSpPr>
          <p:spPr>
            <a:xfrm rot="10800000">
              <a:off x="7244066" y="499713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821" name="Google Shape;3821;p12"/>
            <p:cNvSpPr/>
            <p:nvPr/>
          </p:nvSpPr>
          <p:spPr>
            <a:xfrm rot="10800000">
              <a:off x="7244066" y="4558747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822" name="Google Shape;3822;p12"/>
            <p:cNvSpPr/>
            <p:nvPr/>
          </p:nvSpPr>
          <p:spPr>
            <a:xfrm rot="10800000">
              <a:off x="7244066" y="2951301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823" name="Google Shape;3823;p12"/>
            <p:cNvSpPr/>
            <p:nvPr/>
          </p:nvSpPr>
          <p:spPr>
            <a:xfrm rot="10800000">
              <a:off x="7244066" y="2074529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824" name="Google Shape;3824;p12"/>
            <p:cNvSpPr/>
            <p:nvPr/>
          </p:nvSpPr>
          <p:spPr>
            <a:xfrm rot="10800000">
              <a:off x="7244066" y="163612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825" name="Google Shape;3825;p12"/>
            <p:cNvSpPr/>
            <p:nvPr/>
          </p:nvSpPr>
          <p:spPr>
            <a:xfrm rot="10800000">
              <a:off x="7097945" y="105161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826" name="Google Shape;3826;p12"/>
            <p:cNvSpPr/>
            <p:nvPr/>
          </p:nvSpPr>
          <p:spPr>
            <a:xfrm rot="10800000">
              <a:off x="6951800" y="3828096"/>
              <a:ext cx="117892" cy="117867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827" name="Google Shape;3827;p12"/>
            <p:cNvSpPr/>
            <p:nvPr/>
          </p:nvSpPr>
          <p:spPr>
            <a:xfrm rot="10800000">
              <a:off x="6951800" y="2659036"/>
              <a:ext cx="117892" cy="117892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828" name="Google Shape;3828;p12"/>
            <p:cNvSpPr/>
            <p:nvPr/>
          </p:nvSpPr>
          <p:spPr>
            <a:xfrm rot="10800000">
              <a:off x="6805680" y="320938"/>
              <a:ext cx="117867" cy="117892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829" name="Google Shape;3829;p12"/>
            <p:cNvSpPr/>
            <p:nvPr/>
          </p:nvSpPr>
          <p:spPr>
            <a:xfrm rot="10800000">
              <a:off x="6513415" y="2805180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830" name="Google Shape;3830;p12"/>
            <p:cNvSpPr/>
            <p:nvPr/>
          </p:nvSpPr>
          <p:spPr>
            <a:xfrm rot="10800000">
              <a:off x="6367294" y="467083"/>
              <a:ext cx="117867" cy="117867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sp>
        <p:nvSpPr>
          <p:cNvPr id="3831" name="Google Shape;3831;p12"/>
          <p:cNvSpPr txBox="1">
            <a:spLocks noGrp="1"/>
          </p:cNvSpPr>
          <p:nvPr>
            <p:ph type="sldNum" idx="12"/>
          </p:nvPr>
        </p:nvSpPr>
        <p:spPr>
          <a:xfrm>
            <a:off x="91531" y="6293601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rgbClr val="FFFFFF"/>
                </a:solidFill>
              </a:defRPr>
            </a:lvl1pPr>
            <a:lvl2pPr lvl="1">
              <a:buNone/>
              <a:defRPr>
                <a:solidFill>
                  <a:srgbClr val="FFFFFF"/>
                </a:solidFill>
              </a:defRPr>
            </a:lvl2pPr>
            <a:lvl3pPr lvl="2">
              <a:buNone/>
              <a:defRPr>
                <a:solidFill>
                  <a:srgbClr val="FFFFFF"/>
                </a:solidFill>
              </a:defRPr>
            </a:lvl3pPr>
            <a:lvl4pPr lvl="3">
              <a:buNone/>
              <a:defRPr>
                <a:solidFill>
                  <a:srgbClr val="FFFFFF"/>
                </a:solidFill>
              </a:defRPr>
            </a:lvl4pPr>
            <a:lvl5pPr lvl="4">
              <a:buNone/>
              <a:defRPr>
                <a:solidFill>
                  <a:srgbClr val="FFFFFF"/>
                </a:solidFill>
              </a:defRPr>
            </a:lvl5pPr>
            <a:lvl6pPr lvl="5">
              <a:buNone/>
              <a:defRPr>
                <a:solidFill>
                  <a:srgbClr val="FFFFFF"/>
                </a:solidFill>
              </a:defRPr>
            </a:lvl6pPr>
            <a:lvl7pPr lvl="6">
              <a:buNone/>
              <a:defRPr>
                <a:solidFill>
                  <a:srgbClr val="FFFFFF"/>
                </a:solidFill>
              </a:defRPr>
            </a:lvl7pPr>
            <a:lvl8pPr lvl="7">
              <a:buNone/>
              <a:defRPr>
                <a:solidFill>
                  <a:srgbClr val="FFFFFF"/>
                </a:solidFill>
              </a:defRPr>
            </a:lvl8pPr>
            <a:lvl9pPr lvl="8">
              <a:buNone/>
              <a:defRPr>
                <a:solidFill>
                  <a:srgbClr val="FFFFFF"/>
                </a:solidFill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051680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007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166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806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663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918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139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870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DC30AAD-270B-45A5-9812-B3FF80DA1D53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19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  <p:sldLayoutId id="2147483857" r:id="rId12"/>
    <p:sldLayoutId id="2147483858" r:id="rId13"/>
    <p:sldLayoutId id="2147483859" r:id="rId14"/>
    <p:sldLayoutId id="2147483860" r:id="rId15"/>
    <p:sldLayoutId id="2147483861" r:id="rId16"/>
    <p:sldLayoutId id="214748386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8300" y="985833"/>
            <a:ext cx="6761100" cy="11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Dosis ExtraLight"/>
              <a:buNone/>
              <a:defRPr sz="3600">
                <a:solidFill>
                  <a:schemeClr val="dk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Dosis ExtraLight"/>
              <a:buNone/>
              <a:defRPr sz="3600">
                <a:solidFill>
                  <a:schemeClr val="dk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Dosis ExtraLight"/>
              <a:buNone/>
              <a:defRPr sz="3600">
                <a:solidFill>
                  <a:schemeClr val="dk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Dosis ExtraLight"/>
              <a:buNone/>
              <a:defRPr sz="3600">
                <a:solidFill>
                  <a:schemeClr val="dk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Dosis ExtraLight"/>
              <a:buNone/>
              <a:defRPr sz="3600">
                <a:solidFill>
                  <a:schemeClr val="dk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Dosis ExtraLight"/>
              <a:buNone/>
              <a:defRPr sz="3600">
                <a:solidFill>
                  <a:schemeClr val="dk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Dosis ExtraLight"/>
              <a:buNone/>
              <a:defRPr sz="3600">
                <a:solidFill>
                  <a:schemeClr val="dk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Dosis ExtraLight"/>
              <a:buNone/>
              <a:defRPr sz="3600">
                <a:solidFill>
                  <a:schemeClr val="dk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Dosis ExtraLight"/>
              <a:buNone/>
              <a:defRPr sz="3600">
                <a:solidFill>
                  <a:schemeClr val="dk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8300" y="2311400"/>
            <a:ext cx="6761100" cy="397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itillium Web Light"/>
              <a:buChar char="▪"/>
              <a:defRPr sz="2400">
                <a:solidFill>
                  <a:schemeClr val="dk1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itillium Web Light"/>
              <a:buChar char="▫"/>
              <a:defRPr sz="2400">
                <a:solidFill>
                  <a:schemeClr val="dk1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itillium Web Light"/>
              <a:buChar char="▫"/>
              <a:defRPr sz="2400">
                <a:solidFill>
                  <a:schemeClr val="dk1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tillium Web Light"/>
              <a:buChar char="▫"/>
              <a:defRPr sz="2400">
                <a:solidFill>
                  <a:schemeClr val="dk1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tillium Web Light"/>
              <a:buChar char="▫"/>
              <a:defRPr sz="2400">
                <a:solidFill>
                  <a:schemeClr val="dk1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tillium Web Light"/>
              <a:buChar char="▫"/>
              <a:defRPr sz="2400">
                <a:solidFill>
                  <a:schemeClr val="dk1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tillium Web Light"/>
              <a:buChar char="●"/>
              <a:defRPr sz="2400">
                <a:solidFill>
                  <a:schemeClr val="dk1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tillium Web Light"/>
              <a:buChar char="○"/>
              <a:defRPr sz="2400">
                <a:solidFill>
                  <a:schemeClr val="dk1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tillium Web Light"/>
              <a:buChar char="■"/>
              <a:defRPr sz="2400">
                <a:solidFill>
                  <a:schemeClr val="dk1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91531" y="6293601"/>
            <a:ext cx="5487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 sz="1200">
                <a:solidFill>
                  <a:schemeClr val="dk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1pPr>
            <a:lvl2pPr lvl="1">
              <a:buNone/>
              <a:defRPr sz="1200">
                <a:solidFill>
                  <a:schemeClr val="dk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2pPr>
            <a:lvl3pPr lvl="2">
              <a:buNone/>
              <a:defRPr sz="1200">
                <a:solidFill>
                  <a:schemeClr val="dk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3pPr>
            <a:lvl4pPr lvl="3">
              <a:buNone/>
              <a:defRPr sz="1200">
                <a:solidFill>
                  <a:schemeClr val="dk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4pPr>
            <a:lvl5pPr lvl="4">
              <a:buNone/>
              <a:defRPr sz="1200">
                <a:solidFill>
                  <a:schemeClr val="dk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5pPr>
            <a:lvl6pPr lvl="5">
              <a:buNone/>
              <a:defRPr sz="1200">
                <a:solidFill>
                  <a:schemeClr val="dk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6pPr>
            <a:lvl7pPr lvl="6">
              <a:buNone/>
              <a:defRPr sz="1200">
                <a:solidFill>
                  <a:schemeClr val="dk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7pPr>
            <a:lvl8pPr lvl="7">
              <a:buNone/>
              <a:defRPr sz="1200">
                <a:solidFill>
                  <a:schemeClr val="dk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8pPr>
            <a:lvl9pPr lvl="8">
              <a:buNone/>
              <a:defRPr sz="1200">
                <a:solidFill>
                  <a:schemeClr val="dk2"/>
                </a:solidFill>
                <a:latin typeface="Dosis ExtraLight"/>
                <a:ea typeface="Dosis ExtraLight"/>
                <a:cs typeface="Dosis ExtraLight"/>
                <a:sym typeface="Dosis ExtraLight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726449340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864" r:id="rId1"/>
    <p:sldLayoutId id="2147483865" r:id="rId2"/>
    <p:sldLayoutId id="2147483866" r:id="rId3"/>
    <p:sldLayoutId id="2147483867" r:id="rId4"/>
    <p:sldLayoutId id="2147483868" r:id="rId5"/>
    <p:sldLayoutId id="2147483869" r:id="rId6"/>
    <p:sldLayoutId id="2147483870" r:id="rId7"/>
    <p:sldLayoutId id="2147483871" r:id="rId8"/>
    <p:sldLayoutId id="2147483872" r:id="rId9"/>
    <p:sldLayoutId id="2147483873" r:id="rId10"/>
    <p:sldLayoutId id="2147483874" r:id="rId11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ALGOL_60" TargetMode="External"/><Relationship Id="rId2" Type="http://schemas.openxmlformats.org/officeDocument/2006/relationships/hyperlink" Target="https://en.wikipedia.org/wiki/Niklaus_Wirth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Java_(programming_language)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Smalltalk" TargetMode="External"/><Relationship Id="rId2" Type="http://schemas.openxmlformats.org/officeDocument/2006/relationships/hyperlink" Target="https://en.wikipedia.org/wiki/C%2B%2B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m6xWpf1zemI" TargetMode="External"/><Relationship Id="rId2" Type="http://schemas.openxmlformats.org/officeDocument/2006/relationships/hyperlink" Target="https://www.youtube.com/watch?v=Og847HVwRSI" TargetMode="External"/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Object-oriented_programming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s.unc.edu/~stotts/COMP590-059-f23/slides/EWD215.PDF" TargetMode="External"/><Relationship Id="rId2" Type="http://schemas.openxmlformats.org/officeDocument/2006/relationships/hyperlink" Target="https://en.wikipedia.org/wiki/Considered_harmfu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Structured_programming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ag.com/nagware/np/r71_doc/nag_f2018.html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Fortran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en.wikipedia.org/wiki/Structured_program_theorem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Turing_Award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80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28600" y="228600"/>
            <a:ext cx="8686800" cy="2438400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  <a:alpha val="10000"/>
                </a:schemeClr>
              </a:gs>
              <a:gs pos="49000">
                <a:schemeClr val="accent5">
                  <a:lumMod val="45000"/>
                  <a:lumOff val="55000"/>
                  <a:alpha val="98000"/>
                </a:schemeClr>
              </a:gs>
              <a:gs pos="86000">
                <a:schemeClr val="accent5">
                  <a:lumMod val="45000"/>
                  <a:lumOff val="55000"/>
                  <a:alpha val="74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solidFill>
              <a:srgbClr val="FBEDDD">
                <a:alpha val="2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04800"/>
            <a:ext cx="7620000" cy="2133600"/>
          </a:xfrm>
        </p:spPr>
        <p:txBody>
          <a:bodyPr>
            <a:noAutofit/>
          </a:bodyPr>
          <a:lstStyle/>
          <a:p>
            <a:pPr algn="r">
              <a:spcBef>
                <a:spcPts val="0"/>
              </a:spcBef>
            </a:pPr>
            <a:r>
              <a:rPr lang="en-US" sz="48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On Beyond Objects</a:t>
            </a:r>
            <a:br>
              <a:rPr lang="en-US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2400" b="1" dirty="0">
                <a:solidFill>
                  <a:srgbClr val="0070C0"/>
                </a:solidFill>
                <a:latin typeface="MV Boli" panose="02000500030200090000" pitchFamily="2" charset="0"/>
                <a:ea typeface="Verdana" pitchFamily="34" charset="0"/>
                <a:cs typeface="MV Boli" panose="02000500030200090000" pitchFamily="2" charset="0"/>
              </a:rPr>
              <a:t>Programming in the 21</a:t>
            </a:r>
            <a:r>
              <a:rPr lang="en-US" sz="2400" b="1" baseline="30000" dirty="0">
                <a:solidFill>
                  <a:srgbClr val="0070C0"/>
                </a:solidFill>
                <a:latin typeface="MV Boli" panose="02000500030200090000" pitchFamily="2" charset="0"/>
                <a:ea typeface="Verdana" pitchFamily="34" charset="0"/>
                <a:cs typeface="MV Boli" panose="02000500030200090000" pitchFamily="2" charset="0"/>
              </a:rPr>
              <a:t>th</a:t>
            </a:r>
            <a:r>
              <a:rPr lang="en-US" sz="2400" b="1" dirty="0">
                <a:solidFill>
                  <a:srgbClr val="0070C0"/>
                </a:solidFill>
                <a:latin typeface="MV Boli" panose="02000500030200090000" pitchFamily="2" charset="0"/>
                <a:ea typeface="Verdana" pitchFamily="34" charset="0"/>
                <a:cs typeface="MV Boli" panose="02000500030200090000" pitchFamily="2" charset="0"/>
              </a:rPr>
              <a:t> century</a:t>
            </a:r>
            <a:br>
              <a:rPr lang="en-US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br>
              <a:rPr lang="en-US" sz="24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1600" b="1" i="1" dirty="0">
                <a:solidFill>
                  <a:schemeClr val="bg1">
                    <a:lumMod val="65000"/>
                    <a:lumOff val="35000"/>
                  </a:schemeClr>
                </a:solidFill>
                <a:latin typeface="Lucida Sans" panose="020B0602030504020204" pitchFamily="34" charset="0"/>
                <a:ea typeface="Verdana" pitchFamily="34" charset="0"/>
                <a:cs typeface="Verdana" pitchFamily="34" charset="0"/>
              </a:rPr>
              <a:t>COMP 590-059 </a:t>
            </a:r>
            <a:br>
              <a:rPr lang="en-US" sz="1600" b="1" i="1" dirty="0">
                <a:solidFill>
                  <a:schemeClr val="bg1">
                    <a:lumMod val="65000"/>
                    <a:lumOff val="35000"/>
                  </a:schemeClr>
                </a:solidFill>
                <a:latin typeface="Lucida Sans" panose="020B0602030504020204" pitchFamily="34" charset="0"/>
                <a:ea typeface="Verdana" pitchFamily="34" charset="0"/>
                <a:cs typeface="Verdana" pitchFamily="34" charset="0"/>
              </a:rPr>
            </a:br>
            <a:r>
              <a:rPr lang="en-US" sz="1600" b="1" i="1" dirty="0">
                <a:solidFill>
                  <a:schemeClr val="bg1">
                    <a:lumMod val="65000"/>
                    <a:lumOff val="35000"/>
                  </a:schemeClr>
                </a:solidFill>
                <a:latin typeface="Lucida Sans" panose="020B0602030504020204" pitchFamily="34" charset="0"/>
                <a:ea typeface="Verdana" pitchFamily="34" charset="0"/>
                <a:cs typeface="Verdana" pitchFamily="34" charset="0"/>
              </a:rPr>
              <a:t>Fall 2023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400" y="5257800"/>
            <a:ext cx="3962400" cy="1143000"/>
          </a:xfrm>
        </p:spPr>
        <p:txBody>
          <a:bodyPr>
            <a:normAutofit fontScale="32500" lnSpcReduction="20000"/>
          </a:bodyPr>
          <a:lstStyle/>
          <a:p>
            <a:pPr algn="r">
              <a:lnSpc>
                <a:spcPts val="100"/>
              </a:lnSpc>
              <a:spcBef>
                <a:spcPts val="0"/>
              </a:spcBef>
            </a:pPr>
            <a:r>
              <a:rPr lang="en-US" sz="2400" i="1" dirty="0">
                <a:solidFill>
                  <a:schemeClr val="accent2">
                    <a:lumMod val="50000"/>
                  </a:schemeClr>
                </a:solidFill>
              </a:rPr>
              <a:t>  </a:t>
            </a:r>
          </a:p>
          <a:p>
            <a:pPr algn="r"/>
            <a:r>
              <a:rPr lang="en-US" sz="49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David Stotts</a:t>
            </a:r>
          </a:p>
          <a:p>
            <a:pPr algn="r"/>
            <a:r>
              <a:rPr lang="en-US" sz="49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Computer Science </a:t>
            </a:r>
            <a:r>
              <a:rPr lang="en-US" sz="4900" b="1" i="1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Dept</a:t>
            </a:r>
            <a:endParaRPr lang="en-US" sz="4900" b="1" i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 algn="r"/>
            <a:r>
              <a:rPr lang="en-US" sz="4900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UNC Chapel Hill</a:t>
            </a:r>
            <a:endParaRPr lang="en-US" sz="2500" b="1" i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9777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8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8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6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3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381000" y="381000"/>
            <a:ext cx="8458200" cy="838200"/>
          </a:xfrm>
          <a:prstGeom prst="roundRect">
            <a:avLst/>
          </a:prstGeom>
          <a:solidFill>
            <a:srgbClr val="F4E4CC">
              <a:alpha val="22000"/>
            </a:srgbClr>
          </a:solidFill>
          <a:ln w="15875" cap="flat" cmpd="sng" algn="ctr">
            <a:solidFill>
              <a:srgbClr val="EEF1EE">
                <a:lumMod val="7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 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The Wirth Contribution</a:t>
            </a:r>
            <a:endParaRPr kumimoji="0" lang="en-US" sz="66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419100" y="1356852"/>
            <a:ext cx="8305800" cy="70054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b="1" i="1" dirty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  <a:hlinkClick r:id="rId2"/>
              </a:rPr>
              <a:t>Niklaus Wirth</a:t>
            </a:r>
            <a:r>
              <a:rPr lang="en-US" sz="2800" b="1" i="1" dirty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(Turing award 1984)</a:t>
            </a:r>
            <a:endParaRPr lang="en-US" sz="2800" i="1" dirty="0">
              <a:solidFill>
                <a:schemeClr val="bg1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81000" y="2057400"/>
            <a:ext cx="7689574" cy="428194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  <a:buClr>
                <a:schemeClr val="bg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" panose="020B0502040204020203" pitchFamily="34" charset="0"/>
                <a:cs typeface="Courier New" panose="02070309020205020404" pitchFamily="49" charset="0"/>
              </a:rPr>
              <a:t>Career at Stanford and ETH in Switzerland, researched several early PL issues related to 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scope, encapsulation, modules</a:t>
            </a:r>
            <a:r>
              <a:rPr lang="en-US" dirty="0">
                <a:latin typeface="Bahnschrift" panose="020B0502040204020203" pitchFamily="34" charset="0"/>
                <a:cs typeface="Courier New" panose="02070309020205020404" pitchFamily="49" charset="0"/>
              </a:rPr>
              <a:t> etc.</a:t>
            </a:r>
          </a:p>
          <a:p>
            <a:pPr>
              <a:spcBef>
                <a:spcPts val="600"/>
              </a:spcBef>
              <a:buClr>
                <a:schemeClr val="bg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" panose="020B0502040204020203" pitchFamily="34" charset="0"/>
                <a:cs typeface="Courier New" panose="02070309020205020404" pitchFamily="49" charset="0"/>
              </a:rPr>
              <a:t>Largely based off </a:t>
            </a:r>
            <a:r>
              <a:rPr lang="en-US" dirty="0">
                <a:latin typeface="Bahnschrift" panose="020B0502040204020203" pitchFamily="34" charset="0"/>
                <a:cs typeface="Courier New" panose="02070309020205020404" pitchFamily="49" charset="0"/>
                <a:hlinkClick r:id="rId3"/>
              </a:rPr>
              <a:t>ALGOL-60</a:t>
            </a:r>
            <a:r>
              <a:rPr lang="en-US" dirty="0">
                <a:latin typeface="Bahnschrift" panose="020B0502040204020203" pitchFamily="34" charset="0"/>
                <a:cs typeface="Courier New" panose="02070309020205020404" pitchFamily="49" charset="0"/>
              </a:rPr>
              <a:t> which introduced lexical scope, named functions called recursively, nested functions 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Clr>
                <a:schemeClr val="bg1">
                  <a:lumMod val="75000"/>
                  <a:lumOff val="25000"/>
                </a:schemeClr>
              </a:buClr>
              <a:buFont typeface="Courier New" panose="02070309020205020404" pitchFamily="49" charset="0"/>
              <a:buChar char="o"/>
            </a:pP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influenced PL/1, </a:t>
            </a:r>
            <a:r>
              <a:rPr lang="en-US" i="1" dirty="0" err="1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Simula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, and C among many others (directly and by extension)</a:t>
            </a:r>
          </a:p>
          <a:p>
            <a:pPr>
              <a:spcBef>
                <a:spcPts val="600"/>
              </a:spcBef>
              <a:buClr>
                <a:schemeClr val="bg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" panose="020B0502040204020203" pitchFamily="34" charset="0"/>
                <a:cs typeface="Courier New" panose="02070309020205020404" pitchFamily="49" charset="0"/>
              </a:rPr>
              <a:t>Languages Wirth produced</a:t>
            </a:r>
          </a:p>
          <a:p>
            <a:pPr lvl="1">
              <a:spcBef>
                <a:spcPts val="0"/>
              </a:spcBef>
              <a:spcAft>
                <a:spcPts val="200"/>
              </a:spcAft>
              <a:buClr>
                <a:schemeClr val="bg1">
                  <a:lumMod val="75000"/>
                  <a:lumOff val="25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1600" i="1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PL360  (1966 while at Stanford)</a:t>
            </a:r>
          </a:p>
          <a:p>
            <a:pPr lvl="1">
              <a:spcBef>
                <a:spcPts val="0"/>
              </a:spcBef>
              <a:spcAft>
                <a:spcPts val="200"/>
              </a:spcAft>
              <a:buClr>
                <a:schemeClr val="bg1">
                  <a:lumMod val="75000"/>
                  <a:lumOff val="25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1600" i="1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Algol-W  (1966)  </a:t>
            </a:r>
            <a:r>
              <a:rPr lang="en-US" sz="1600" i="1" dirty="0">
                <a:solidFill>
                  <a:schemeClr val="tx1">
                    <a:lumMod val="50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(make things as simple as possible and no simpler)</a:t>
            </a:r>
          </a:p>
          <a:p>
            <a:pPr lvl="1">
              <a:spcBef>
                <a:spcPts val="0"/>
              </a:spcBef>
              <a:spcAft>
                <a:spcPts val="200"/>
              </a:spcAft>
              <a:buClr>
                <a:schemeClr val="bg1">
                  <a:lumMod val="75000"/>
                  <a:lumOff val="25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1600" i="1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Pascal  (1970)   </a:t>
            </a:r>
            <a:r>
              <a:rPr lang="en-US" sz="1600" i="1" dirty="0">
                <a:solidFill>
                  <a:schemeClr val="tx1">
                    <a:lumMod val="50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(huge impact as a teaching PL)</a:t>
            </a:r>
          </a:p>
          <a:p>
            <a:pPr lvl="1">
              <a:spcBef>
                <a:spcPts val="0"/>
              </a:spcBef>
              <a:spcAft>
                <a:spcPts val="200"/>
              </a:spcAft>
              <a:buClr>
                <a:schemeClr val="bg1">
                  <a:lumMod val="75000"/>
                  <a:lumOff val="25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1600" i="1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Modula (1975),  Modula-2  (1977 to 1985)</a:t>
            </a:r>
          </a:p>
          <a:p>
            <a:pPr lvl="1">
              <a:spcBef>
                <a:spcPts val="0"/>
              </a:spcBef>
              <a:spcAft>
                <a:spcPts val="200"/>
              </a:spcAft>
              <a:buClr>
                <a:schemeClr val="bg1">
                  <a:lumMod val="75000"/>
                  <a:lumOff val="25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1600" i="1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Oberon (1987)  </a:t>
            </a:r>
            <a:r>
              <a:rPr lang="en-US" sz="1600" i="1" dirty="0">
                <a:solidFill>
                  <a:schemeClr val="tx1">
                    <a:lumMod val="50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(still being updated as recently as 2020)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sz="2000" i="1" dirty="0">
              <a:solidFill>
                <a:srgbClr val="0070C0"/>
              </a:solidFill>
              <a:latin typeface="Arial Narrow" panose="020B0606020202030204" pitchFamily="34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896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99918"/>
            <a:ext cx="8305800" cy="1020290"/>
          </a:xfrm>
          <a:noFill/>
        </p:spPr>
        <p:txBody>
          <a:bodyPr>
            <a:noAutofit/>
          </a:bodyPr>
          <a:lstStyle/>
          <a:p>
            <a:pPr marL="182880" indent="-45720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sz="1800" dirty="0" err="1">
                <a:latin typeface="Bahnschrift" panose="020B0502040204020203" pitchFamily="34" charset="0"/>
                <a:cs typeface="Courier New" panose="02070309020205020404" pitchFamily="49" charset="0"/>
              </a:rPr>
              <a:t>Simula</a:t>
            </a:r>
            <a:r>
              <a:rPr lang="en-US" sz="1800" dirty="0">
                <a:latin typeface="Bahnschrift" panose="020B0502040204020203" pitchFamily="34" charset="0"/>
                <a:cs typeface="Courier New" panose="02070309020205020404" pitchFamily="49" charset="0"/>
              </a:rPr>
              <a:t>, Smalltalk-80</a:t>
            </a:r>
            <a:endParaRPr lang="en-US" sz="1800" i="1" dirty="0">
              <a:latin typeface="Bahnschrift" panose="020B0502040204020203" pitchFamily="34" charset="0"/>
              <a:cs typeface="Courier New" panose="02070309020205020404" pitchFamily="49" charset="0"/>
            </a:endParaRPr>
          </a:p>
          <a:p>
            <a:pPr marL="182880" indent="-45720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sz="1800" dirty="0">
                <a:latin typeface="Bahnschrift" panose="020B0502040204020203" pitchFamily="34" charset="0"/>
                <a:cs typeface="Courier New" panose="02070309020205020404" pitchFamily="49" charset="0"/>
              </a:rPr>
              <a:t>Java, C++</a:t>
            </a:r>
          </a:p>
          <a:p>
            <a:pPr marL="182880" indent="-45720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sz="1800" dirty="0">
                <a:latin typeface="Bahnschrift" panose="020B0502040204020203" pitchFamily="34" charset="0"/>
                <a:cs typeface="Courier New" panose="02070309020205020404" pitchFamily="49" charset="0"/>
              </a:rPr>
              <a:t>Ruby, Python, Objective-C, C#</a:t>
            </a:r>
            <a:endParaRPr lang="en-US" sz="1800" i="1" dirty="0">
              <a:latin typeface="Bahnschrift" panose="020B0502040204020203" pitchFamily="34" charset="0"/>
              <a:cs typeface="Courier New" panose="02070309020205020404" pitchFamily="49" charset="0"/>
            </a:endParaRPr>
          </a:p>
          <a:p>
            <a:pPr marL="182880" indent="-45720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sz="1800" dirty="0" err="1">
                <a:latin typeface="Bahnschrift" panose="020B0502040204020203" pitchFamily="34" charset="0"/>
                <a:cs typeface="Courier New" panose="02070309020205020404" pitchFamily="49" charset="0"/>
              </a:rPr>
              <a:t>Javascript</a:t>
            </a:r>
            <a:r>
              <a:rPr lang="en-US" sz="1800" dirty="0">
                <a:latin typeface="Bahnschrift" panose="020B0502040204020203" pitchFamily="34" charset="0"/>
                <a:cs typeface="Courier New" panose="02070309020205020404" pitchFamily="49" charset="0"/>
              </a:rPr>
              <a:t>, Typescript 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81000" y="381000"/>
            <a:ext cx="8458200" cy="824441"/>
          </a:xfrm>
          <a:prstGeom prst="roundRect">
            <a:avLst/>
          </a:prstGeom>
          <a:solidFill>
            <a:srgbClr val="F4E4CC">
              <a:alpha val="22000"/>
            </a:srgbClr>
          </a:solidFill>
          <a:ln w="15875" cap="flat" cmpd="sng" algn="ctr">
            <a:solidFill>
              <a:srgbClr val="EEF1EE">
                <a:lumMod val="7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 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Modern OO PLs</a:t>
            </a:r>
            <a:endParaRPr kumimoji="0" lang="en-US" sz="66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63187" y="1390376"/>
            <a:ext cx="8382000" cy="46274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b="1" i="1" dirty="0">
                <a:solidFill>
                  <a:schemeClr val="bg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Some PLs designed for Objects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47947" y="3135399"/>
            <a:ext cx="8315899" cy="46275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b="1" i="1" dirty="0">
                <a:solidFill>
                  <a:schemeClr val="bg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Some have Objects added in</a:t>
            </a: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457200" y="3521163"/>
            <a:ext cx="8305800" cy="43770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sz="1800" dirty="0">
                <a:latin typeface="Bahnschrift" panose="020B0502040204020203" pitchFamily="34" charset="0"/>
                <a:cs typeface="Courier New" panose="02070309020205020404" pitchFamily="49" charset="0"/>
              </a:rPr>
              <a:t>PHP, Perl, R, Lisp, Fortran, Pascal, etc.</a:t>
            </a:r>
            <a:r>
              <a:rPr lang="en-US" sz="1800" i="1" dirty="0">
                <a:latin typeface="Bahnschrift" panose="020B0502040204020203" pitchFamily="34" charset="0"/>
                <a:cs typeface="Courier New" panose="02070309020205020404" pitchFamily="49" charset="0"/>
              </a:rPr>
              <a:t> </a:t>
            </a:r>
            <a:r>
              <a:rPr lang="en-US" sz="1800" i="1" dirty="0">
                <a:solidFill>
                  <a:srgbClr val="B34D1F"/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( FOMO ? )</a:t>
            </a:r>
          </a:p>
        </p:txBody>
      </p:sp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C141A80E-41B0-4651-B4F3-E1BFFDDD4D0C}"/>
              </a:ext>
            </a:extLst>
          </p:cNvPr>
          <p:cNvSpPr txBox="1">
            <a:spLocks/>
          </p:cNvSpPr>
          <p:nvPr/>
        </p:nvSpPr>
        <p:spPr>
          <a:xfrm>
            <a:off x="331710" y="4028531"/>
            <a:ext cx="8315899" cy="58654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400" b="1" i="1" dirty="0">
                <a:solidFill>
                  <a:schemeClr val="bg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First widely used OOPL … </a:t>
            </a:r>
            <a:r>
              <a:rPr lang="en-US" sz="2400" b="1" i="1" dirty="0">
                <a:solidFill>
                  <a:srgbClr val="C6341C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  <a:hlinkClick r:id="rId2"/>
              </a:rPr>
              <a:t>Java</a:t>
            </a:r>
            <a:endParaRPr lang="en-US" sz="2400" b="1" i="1" dirty="0">
              <a:solidFill>
                <a:srgbClr val="C6341C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61E6B551-AB39-48A5-8FBD-EAE6531BA41F}"/>
              </a:ext>
            </a:extLst>
          </p:cNvPr>
          <p:cNvSpPr txBox="1">
            <a:spLocks/>
          </p:cNvSpPr>
          <p:nvPr/>
        </p:nvSpPr>
        <p:spPr>
          <a:xfrm>
            <a:off x="428897" y="4458512"/>
            <a:ext cx="8305800" cy="114300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sz="1800" dirty="0">
                <a:latin typeface="Bahnschrift" panose="020B0502040204020203" pitchFamily="34" charset="0"/>
                <a:cs typeface="Courier New" panose="02070309020205020404" pitchFamily="49" charset="0"/>
              </a:rPr>
              <a:t>Developed by James Gosling at Sun Microsystems</a:t>
            </a:r>
          </a:p>
          <a:p>
            <a:pPr marL="182880" indent="-4572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Started 1991, released Java 1.0 in 1996</a:t>
            </a:r>
          </a:p>
          <a:p>
            <a:pPr marL="182880" indent="-4572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Oracle bought Sun in 2009</a:t>
            </a:r>
          </a:p>
        </p:txBody>
      </p:sp>
    </p:spTree>
    <p:extLst>
      <p:ext uri="{BB962C8B-B14F-4D97-AF65-F5344CB8AC3E}">
        <p14:creationId xmlns:p14="http://schemas.microsoft.com/office/powerpoint/2010/main" val="2845003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5" grpId="0" build="p"/>
      <p:bldP spid="7" grpId="0" build="p"/>
      <p:bldP spid="8" grpId="0" uiExpand="1" build="p"/>
      <p:bldP spid="9" grpId="0" build="p"/>
      <p:bldP spid="10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381000" y="381000"/>
            <a:ext cx="8458200" cy="824441"/>
          </a:xfrm>
          <a:prstGeom prst="roundRect">
            <a:avLst/>
          </a:prstGeom>
          <a:solidFill>
            <a:srgbClr val="F4E4CC">
              <a:alpha val="22000"/>
            </a:srgbClr>
          </a:solidFill>
          <a:ln w="15875" cap="flat" cmpd="sng" algn="ctr">
            <a:solidFill>
              <a:srgbClr val="EEF1EE">
                <a:lumMod val="7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 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Modern OO PLs</a:t>
            </a:r>
            <a:endParaRPr kumimoji="0" lang="en-US" sz="66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1A5BC441-A73B-4E37-8CA2-AB031FD90D61}"/>
              </a:ext>
            </a:extLst>
          </p:cNvPr>
          <p:cNvSpPr txBox="1">
            <a:spLocks/>
          </p:cNvSpPr>
          <p:nvPr/>
        </p:nvSpPr>
        <p:spPr>
          <a:xfrm>
            <a:off x="360013" y="1371600"/>
            <a:ext cx="8315899" cy="58654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400" b="1" i="1" dirty="0">
                <a:solidFill>
                  <a:schemeClr val="bg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But… </a:t>
            </a:r>
            <a:r>
              <a:rPr lang="en-US" sz="2400" b="1" i="1" dirty="0">
                <a:solidFill>
                  <a:srgbClr val="C6341C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  <a:hlinkClick r:id="rId2"/>
              </a:rPr>
              <a:t>C++ ?</a:t>
            </a:r>
            <a:endParaRPr lang="en-US" sz="2400" b="1" i="1" dirty="0">
              <a:solidFill>
                <a:srgbClr val="C6341C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Content Placeholder 1">
            <a:extLst>
              <a:ext uri="{FF2B5EF4-FFF2-40B4-BE49-F238E27FC236}">
                <a16:creationId xmlns:a16="http://schemas.microsoft.com/office/drawing/2014/main" id="{3E9C7B2B-B2EE-46E4-9D30-D3B8CF36EC08}"/>
              </a:ext>
            </a:extLst>
          </p:cNvPr>
          <p:cNvSpPr txBox="1">
            <a:spLocks/>
          </p:cNvSpPr>
          <p:nvPr/>
        </p:nvSpPr>
        <p:spPr>
          <a:xfrm>
            <a:off x="450671" y="1744694"/>
            <a:ext cx="8305800" cy="85882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sz="1800" dirty="0">
                <a:latin typeface="Bahnschrift" panose="020B0502040204020203" pitchFamily="34" charset="0"/>
                <a:cs typeface="Courier New" panose="02070309020205020404" pitchFamily="49" charset="0"/>
              </a:rPr>
              <a:t>Developed by Bjarne </a:t>
            </a:r>
            <a:r>
              <a:rPr lang="en-US" sz="1800" dirty="0" err="1">
                <a:latin typeface="Bahnschrift" panose="020B0502040204020203" pitchFamily="34" charset="0"/>
                <a:cs typeface="Courier New" panose="02070309020205020404" pitchFamily="49" charset="0"/>
              </a:rPr>
              <a:t>Stroustrup</a:t>
            </a:r>
            <a:r>
              <a:rPr lang="en-US" sz="1800" dirty="0">
                <a:latin typeface="Bahnschrift" panose="020B0502040204020203" pitchFamily="34" charset="0"/>
                <a:cs typeface="Courier New" panose="02070309020205020404" pitchFamily="49" charset="0"/>
              </a:rPr>
              <a:t> at ATT Bell Labs</a:t>
            </a:r>
          </a:p>
          <a:p>
            <a:pPr marL="182880" indent="-4572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Started 1979 (C with Classes), 1982 C++, released Oct 1985</a:t>
            </a:r>
          </a:p>
        </p:txBody>
      </p:sp>
      <p:sp>
        <p:nvSpPr>
          <p:cNvPr id="14" name="Content Placeholder 1">
            <a:extLst>
              <a:ext uri="{FF2B5EF4-FFF2-40B4-BE49-F238E27FC236}">
                <a16:creationId xmlns:a16="http://schemas.microsoft.com/office/drawing/2014/main" id="{DE58F89E-9680-406E-AAC8-02FA1FC02C33}"/>
              </a:ext>
            </a:extLst>
          </p:cNvPr>
          <p:cNvSpPr txBox="1">
            <a:spLocks/>
          </p:cNvSpPr>
          <p:nvPr/>
        </p:nvSpPr>
        <p:spPr>
          <a:xfrm>
            <a:off x="360012" y="2654374"/>
            <a:ext cx="8315899" cy="58654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400" b="1" i="1" dirty="0">
                <a:solidFill>
                  <a:schemeClr val="bg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and… </a:t>
            </a:r>
            <a:r>
              <a:rPr lang="en-US" sz="2400" b="1" i="1" dirty="0">
                <a:solidFill>
                  <a:srgbClr val="C6341C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  <a:hlinkClick r:id="rId3"/>
              </a:rPr>
              <a:t>Smalltalk ?</a:t>
            </a:r>
            <a:endParaRPr lang="en-US" sz="2400" b="1" i="1" dirty="0">
              <a:solidFill>
                <a:srgbClr val="C6341C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Content Placeholder 1">
            <a:extLst>
              <a:ext uri="{FF2B5EF4-FFF2-40B4-BE49-F238E27FC236}">
                <a16:creationId xmlns:a16="http://schemas.microsoft.com/office/drawing/2014/main" id="{E5DB9F32-9B94-4F11-A2EC-97755FF68D4F}"/>
              </a:ext>
            </a:extLst>
          </p:cNvPr>
          <p:cNvSpPr txBox="1">
            <a:spLocks/>
          </p:cNvSpPr>
          <p:nvPr/>
        </p:nvSpPr>
        <p:spPr>
          <a:xfrm>
            <a:off x="419100" y="3069924"/>
            <a:ext cx="8305800" cy="150207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sz="1800" dirty="0">
                <a:latin typeface="Bahnschrift" panose="020B0502040204020203" pitchFamily="34" charset="0"/>
                <a:cs typeface="Courier New" panose="02070309020205020404" pitchFamily="49" charset="0"/>
              </a:rPr>
              <a:t>Developed by Alan Kay (Dan Ingalls, Adele Goldberg) at Xerox PARC</a:t>
            </a:r>
          </a:p>
          <a:p>
            <a:pPr marL="182880" indent="-4572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Project started in 1969, lead to Smalltalk-71, -72, -76 </a:t>
            </a:r>
            <a:r>
              <a:rPr lang="en-US" sz="1800" dirty="0">
                <a:solidFill>
                  <a:schemeClr val="tx1">
                    <a:lumMod val="50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(internal use)</a:t>
            </a:r>
          </a:p>
          <a:p>
            <a:pPr marL="182880" indent="-4572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Smalltalk-80 released publicly in 1981</a:t>
            </a:r>
          </a:p>
          <a:p>
            <a:pPr marL="182880" indent="-4572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bg1"/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“Smalltalk” usually means Smalltalk-80</a:t>
            </a:r>
          </a:p>
        </p:txBody>
      </p:sp>
    </p:spTree>
    <p:extLst>
      <p:ext uri="{BB962C8B-B14F-4D97-AF65-F5344CB8AC3E}">
        <p14:creationId xmlns:p14="http://schemas.microsoft.com/office/powerpoint/2010/main" val="2232325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12" grpId="0" uiExpand="1" build="p"/>
      <p:bldP spid="14" grpId="0" build="p"/>
      <p:bldP spid="15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381000" y="381000"/>
            <a:ext cx="8458200" cy="838200"/>
          </a:xfrm>
          <a:prstGeom prst="roundRect">
            <a:avLst/>
          </a:prstGeom>
          <a:solidFill>
            <a:srgbClr val="F4E4CC">
              <a:alpha val="22000"/>
            </a:srgbClr>
          </a:solidFill>
          <a:ln w="15875" cap="flat" cmpd="sng" algn="ctr">
            <a:solidFill>
              <a:srgbClr val="EEF1EE">
                <a:lumMod val="7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 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Thought Experiment …</a:t>
            </a:r>
            <a:endParaRPr kumimoji="0" lang="en-US" sz="66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5200481"/>
            <a:ext cx="83058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81000" y="1707126"/>
            <a:ext cx="6858000" cy="70054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3200" b="1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Are Objects and OOP something new?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78823" y="3489851"/>
            <a:ext cx="7495248" cy="70054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400" b="1" i="1" dirty="0">
                <a:solidFill>
                  <a:schemeClr val="bg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Can we program objects in, say, original Fortran ?</a:t>
            </a: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391886" y="2610883"/>
            <a:ext cx="7495248" cy="56943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925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600" b="1" i="1" dirty="0">
                <a:solidFill>
                  <a:schemeClr val="bg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Do OO PLs give us new coding powers or capabilities?</a:t>
            </a:r>
          </a:p>
        </p:txBody>
      </p:sp>
    </p:spTree>
    <p:extLst>
      <p:ext uri="{BB962C8B-B14F-4D97-AF65-F5344CB8AC3E}">
        <p14:creationId xmlns:p14="http://schemas.microsoft.com/office/powerpoint/2010/main" val="2495898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7" grpId="0" build="p"/>
      <p:bldP spid="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14</a:t>
            </a:fld>
            <a:endParaRPr lang="en"/>
          </a:p>
        </p:txBody>
      </p:sp>
      <p:sp>
        <p:nvSpPr>
          <p:cNvPr id="4" name="TextBox 3"/>
          <p:cNvSpPr txBox="1"/>
          <p:nvPr/>
        </p:nvSpPr>
        <p:spPr>
          <a:xfrm>
            <a:off x="640231" y="2758981"/>
            <a:ext cx="48966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Arial Narrow" panose="020B0606020202030204" pitchFamily="34" charset="0"/>
                <a:hlinkClick r:id="rId2"/>
              </a:rPr>
              <a:t>PLs in use, 1965 to 2019</a:t>
            </a:r>
            <a:endParaRPr lang="en-US" sz="2400" b="1" i="1" dirty="0">
              <a:solidFill>
                <a:schemeClr val="tx2">
                  <a:lumMod val="2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94456" y="345133"/>
            <a:ext cx="8331261" cy="785844"/>
          </a:xfrm>
          <a:prstGeom prst="roundRect">
            <a:avLst/>
          </a:prstGeom>
          <a:solidFill>
            <a:srgbClr val="F4E4CC">
              <a:alpha val="25000"/>
            </a:srgbClr>
          </a:solidFill>
          <a:ln w="15875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b="1" dirty="0">
                <a:solidFill>
                  <a:srgbClr val="0070C0"/>
                </a:solidFill>
                <a:ea typeface="Gadugi" panose="020B0502040204020203" pitchFamily="34" charset="0"/>
                <a:cs typeface="Segoe UI Semilight" panose="020B0402040204020203" pitchFamily="34" charset="0"/>
              </a:rPr>
              <a:t> </a:t>
            </a:r>
            <a:r>
              <a:rPr lang="en-US" sz="3600" b="1" dirty="0">
                <a:solidFill>
                  <a:srgbClr val="0070C0"/>
                </a:solidFill>
                <a:ea typeface="Gadugi" panose="020B0502040204020203" pitchFamily="34" charset="0"/>
                <a:cs typeface="Segoe UI Semilight" panose="020B0402040204020203" pitchFamily="34" charset="0"/>
              </a:rPr>
              <a:t>Use of PLs over the decades</a:t>
            </a:r>
            <a:endParaRPr lang="en-US" sz="6600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0231" y="3742267"/>
            <a:ext cx="50971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Arial Narrow" panose="020B0606020202030204" pitchFamily="34" charset="0"/>
                <a:hlinkClick r:id="rId3"/>
              </a:rPr>
              <a:t>PLs used in </a:t>
            </a:r>
            <a:r>
              <a:rPr lang="en-US" sz="2400" b="1" i="1" dirty="0" err="1">
                <a:latin typeface="Arial Narrow" panose="020B0606020202030204" pitchFamily="34" charset="0"/>
                <a:hlinkClick r:id="rId3"/>
              </a:rPr>
              <a:t>github</a:t>
            </a:r>
            <a:r>
              <a:rPr lang="en-US" sz="2400" b="1" i="1" dirty="0">
                <a:latin typeface="Arial Narrow" panose="020B0606020202030204" pitchFamily="34" charset="0"/>
                <a:hlinkClick r:id="rId3"/>
              </a:rPr>
              <a:t> code, 2012-2019</a:t>
            </a:r>
            <a:endParaRPr lang="en-US" sz="2400" b="1" i="1" dirty="0">
              <a:solidFill>
                <a:schemeClr val="tx2">
                  <a:lumMod val="2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1453559"/>
            <a:ext cx="7543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Here are a couple of fun vids showing how use of Programming Languages evolved over time</a:t>
            </a:r>
          </a:p>
        </p:txBody>
      </p:sp>
    </p:spTree>
    <p:extLst>
      <p:ext uri="{BB962C8B-B14F-4D97-AF65-F5344CB8AC3E}">
        <p14:creationId xmlns:p14="http://schemas.microsoft.com/office/powerpoint/2010/main" val="9598495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61204" y="2208455"/>
            <a:ext cx="5839596" cy="3505200"/>
          </a:xfrm>
          <a:noFill/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200" b="1" dirty="0">
                <a:latin typeface="Corbel" panose="020B0503020204020204" pitchFamily="34" charset="0"/>
                <a:cs typeface="Courier New" panose="02070309020205020404" pitchFamily="49" charset="0"/>
              </a:rPr>
              <a:t>encapsulation</a:t>
            </a:r>
            <a:endParaRPr lang="en-US" sz="3200" b="1" i="1" dirty="0">
              <a:latin typeface="Corbel" panose="020B0503020204020204" pitchFamily="34" charset="0"/>
              <a:cs typeface="Courier New" panose="02070309020205020404" pitchFamily="49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200" b="1" dirty="0">
                <a:latin typeface="Corbel" panose="020B0503020204020204" pitchFamily="34" charset="0"/>
                <a:cs typeface="Courier New" panose="02070309020205020404" pitchFamily="49" charset="0"/>
              </a:rPr>
              <a:t>abstraction</a:t>
            </a:r>
            <a:endParaRPr lang="en-US" sz="3200" b="1" i="1" dirty="0">
              <a:latin typeface="Corbel" panose="020B0503020204020204" pitchFamily="34" charset="0"/>
              <a:cs typeface="Courier New" panose="02070309020205020404" pitchFamily="49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200" b="1" dirty="0">
                <a:latin typeface="Corbel" panose="020B0503020204020204" pitchFamily="34" charset="0"/>
                <a:cs typeface="Courier New" panose="02070309020205020404" pitchFamily="49" charset="0"/>
              </a:rPr>
              <a:t>inheritance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200" b="1" dirty="0">
                <a:latin typeface="Corbel" panose="020B0503020204020204" pitchFamily="34" charset="0"/>
                <a:cs typeface="Courier New" panose="02070309020205020404" pitchFamily="49" charset="0"/>
              </a:rPr>
              <a:t>polymorphism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       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-- </a:t>
            </a:r>
            <a:r>
              <a:rPr lang="en-US" sz="2400" i="1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this is not simply generics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400" i="1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         -- might be done with templates</a:t>
            </a:r>
            <a:endParaRPr lang="en-US" sz="2400" dirty="0"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81000" y="381000"/>
            <a:ext cx="8458200" cy="990600"/>
          </a:xfrm>
          <a:prstGeom prst="roundRect">
            <a:avLst/>
          </a:prstGeom>
          <a:solidFill>
            <a:srgbClr val="F4E4CC">
              <a:alpha val="22000"/>
            </a:srgbClr>
          </a:solidFill>
          <a:ln w="15875" cap="flat" cmpd="sng" algn="ctr">
            <a:solidFill>
              <a:srgbClr val="EEF1EE">
                <a:lumMod val="7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 </a:t>
            </a:r>
            <a:r>
              <a:rPr lang="en-US" sz="4000" b="1" kern="0" dirty="0">
                <a:solidFill>
                  <a:srgbClr val="0070C0"/>
                </a:solidFill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OO Principles</a:t>
            </a:r>
            <a:endParaRPr kumimoji="0" lang="en-US" sz="66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54227" y="1421044"/>
            <a:ext cx="8382000" cy="70054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3200" b="1" i="1" dirty="0">
                <a:solidFill>
                  <a:schemeClr val="bg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Four “Pillars” tell why we do OO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1C81121-163B-4FC5-BE80-B33A476D3977}"/>
              </a:ext>
            </a:extLst>
          </p:cNvPr>
          <p:cNvGrpSpPr/>
          <p:nvPr/>
        </p:nvGrpSpPr>
        <p:grpSpPr>
          <a:xfrm>
            <a:off x="5448300" y="2438400"/>
            <a:ext cx="1905000" cy="1449145"/>
            <a:chOff x="5652187" y="2743200"/>
            <a:chExt cx="1905000" cy="1449145"/>
          </a:xfrm>
        </p:grpSpPr>
        <p:sp>
          <p:nvSpPr>
            <p:cNvPr id="3" name="Rectangle: Rounded Corners 2">
              <a:extLst>
                <a:ext uri="{FF2B5EF4-FFF2-40B4-BE49-F238E27FC236}">
                  <a16:creationId xmlns:a16="http://schemas.microsoft.com/office/drawing/2014/main" id="{DB75F887-C1C5-4634-8528-5DC4B1F1F009}"/>
                </a:ext>
              </a:extLst>
            </p:cNvPr>
            <p:cNvSpPr/>
            <p:nvPr/>
          </p:nvSpPr>
          <p:spPr>
            <a:xfrm>
              <a:off x="5652187" y="2743200"/>
              <a:ext cx="1905000" cy="1449145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Content Placeholder 1">
              <a:extLst>
                <a:ext uri="{FF2B5EF4-FFF2-40B4-BE49-F238E27FC236}">
                  <a16:creationId xmlns:a16="http://schemas.microsoft.com/office/drawing/2014/main" id="{3D1990C9-5DA8-4686-9475-27E6FDDA7ACA}"/>
                </a:ext>
              </a:extLst>
            </p:cNvPr>
            <p:cNvSpPr txBox="1">
              <a:spLocks/>
            </p:cNvSpPr>
            <p:nvPr/>
          </p:nvSpPr>
          <p:spPr>
            <a:xfrm>
              <a:off x="5777814" y="2757055"/>
              <a:ext cx="1779373" cy="1371600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 anchor="ctr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20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8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6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10000"/>
                </a:lnSpc>
                <a:spcBef>
                  <a:spcPts val="0"/>
                </a:spcBef>
                <a:spcAft>
                  <a:spcPts val="300"/>
                </a:spcAft>
                <a:buClr>
                  <a:schemeClr val="bg1"/>
                </a:buClr>
                <a:buFont typeface="Arial" panose="020B0604020202020204" pitchFamily="34" charset="0"/>
                <a:buChar char="•"/>
              </a:pPr>
              <a:r>
                <a:rPr lang="en-US" sz="3200" i="1" dirty="0">
                  <a:solidFill>
                    <a:srgbClr val="0070C0"/>
                  </a:solidFill>
                  <a:latin typeface="Bahnschrift" panose="020B0502040204020203" pitchFamily="34" charset="0"/>
                  <a:cs typeface="Courier New" panose="02070309020205020404" pitchFamily="49" charset="0"/>
                </a:rPr>
                <a:t>object</a:t>
              </a:r>
            </a:p>
            <a:p>
              <a:pPr>
                <a:lnSpc>
                  <a:spcPct val="120000"/>
                </a:lnSpc>
                <a:spcBef>
                  <a:spcPts val="0"/>
                </a:spcBef>
                <a:spcAft>
                  <a:spcPts val="300"/>
                </a:spcAft>
                <a:buClr>
                  <a:schemeClr val="bg1"/>
                </a:buClr>
                <a:buFont typeface="Arial" panose="020B0604020202020204" pitchFamily="34" charset="0"/>
                <a:buChar char="•"/>
              </a:pPr>
              <a:r>
                <a:rPr lang="en-US" sz="3200" i="1" dirty="0">
                  <a:solidFill>
                    <a:srgbClr val="0070C0"/>
                  </a:solidFill>
                  <a:latin typeface="Bahnschrift" panose="020B0502040204020203" pitchFamily="34" charset="0"/>
                  <a:cs typeface="Courier New" panose="02070309020205020404" pitchFamily="49" charset="0"/>
                </a:rPr>
                <a:t>class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85471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1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6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2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2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1" y="2514600"/>
            <a:ext cx="7696200" cy="3581400"/>
          </a:xfrm>
          <a:noFill/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3400" dirty="0">
                <a:solidFill>
                  <a:srgbClr val="002060"/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Research OO methods, languages, and concepts and find objections to it as a programming technology…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900" dirty="0">
                <a:solidFill>
                  <a:srgbClr val="002060"/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3400" dirty="0">
                <a:solidFill>
                  <a:srgbClr val="002060"/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What are its failings and shortcomings?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900" dirty="0">
                <a:solidFill>
                  <a:srgbClr val="002060"/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3400" dirty="0">
                <a:solidFill>
                  <a:srgbClr val="002060"/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We are looking for a list to keep in mind -- as language designers -- to guide the development of new languages, methods, and tools to alleviate and manage these problems as we push software development technology ahead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81000" y="381000"/>
            <a:ext cx="8458200" cy="990600"/>
          </a:xfrm>
          <a:prstGeom prst="roundRect">
            <a:avLst/>
          </a:prstGeom>
          <a:solidFill>
            <a:srgbClr val="F4E4CC">
              <a:alpha val="22000"/>
            </a:srgbClr>
          </a:solidFill>
          <a:ln w="15875" cap="flat" cmpd="sng" algn="ctr">
            <a:solidFill>
              <a:srgbClr val="EEF1EE">
                <a:lumMod val="7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 </a:t>
            </a:r>
            <a:r>
              <a:rPr lang="en-US" sz="4000" b="1" kern="0" dirty="0">
                <a:solidFill>
                  <a:srgbClr val="0070C0"/>
                </a:solidFill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Assignment 0</a:t>
            </a:r>
            <a:endParaRPr kumimoji="0" lang="en-US" sz="66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81000" y="1407616"/>
            <a:ext cx="8382000" cy="87838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i="1" dirty="0">
                <a:solidFill>
                  <a:schemeClr val="bg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Due next Wednesday (9:00pm), upload to Sakai as PDF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i="1" dirty="0">
                <a:solidFill>
                  <a:schemeClr val="bg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One paper per team (make sure all names are clearly on the work)</a:t>
            </a:r>
          </a:p>
        </p:txBody>
      </p:sp>
    </p:spTree>
    <p:extLst>
      <p:ext uri="{BB962C8B-B14F-4D97-AF65-F5344CB8AC3E}">
        <p14:creationId xmlns:p14="http://schemas.microsoft.com/office/powerpoint/2010/main" val="223381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9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7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9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1" y="2395149"/>
            <a:ext cx="7696200" cy="3472251"/>
          </a:xfrm>
          <a:noFill/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2060"/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Make teams (of 1, 2, or 3)</a:t>
            </a:r>
          </a:p>
          <a:p>
            <a:pPr>
              <a:lnSpc>
                <a:spcPct val="120000"/>
              </a:lnSpc>
              <a:spcBef>
                <a:spcPts val="60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2060"/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Send me an email telling me the names of who will be working together</a:t>
            </a:r>
          </a:p>
          <a:p>
            <a:pPr>
              <a:lnSpc>
                <a:spcPct val="120000"/>
              </a:lnSpc>
              <a:spcBef>
                <a:spcPts val="60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2060"/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One email per team with all names in the email</a:t>
            </a:r>
          </a:p>
          <a:p>
            <a:pPr>
              <a:lnSpc>
                <a:spcPct val="120000"/>
              </a:lnSpc>
              <a:spcBef>
                <a:spcPts val="60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2060"/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Teams of 1 send me an email as well so I can tell when all are accounted for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81000" y="381000"/>
            <a:ext cx="8458200" cy="990600"/>
          </a:xfrm>
          <a:prstGeom prst="roundRect">
            <a:avLst/>
          </a:prstGeom>
          <a:solidFill>
            <a:srgbClr val="F4E4CC">
              <a:alpha val="22000"/>
            </a:srgbClr>
          </a:solidFill>
          <a:ln w="15875" cap="flat" cmpd="sng" algn="ctr">
            <a:solidFill>
              <a:srgbClr val="EEF1EE">
                <a:lumMod val="7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 </a:t>
            </a:r>
            <a:r>
              <a:rPr lang="en-US" sz="4000" b="1" kern="0" dirty="0">
                <a:solidFill>
                  <a:srgbClr val="0070C0"/>
                </a:solidFill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Assignment 0.a</a:t>
            </a:r>
            <a:endParaRPr kumimoji="0" lang="en-US" sz="66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76881" y="1404550"/>
            <a:ext cx="8382000" cy="118625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i="1" dirty="0">
                <a:solidFill>
                  <a:schemeClr val="bg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Due </a:t>
            </a:r>
            <a:r>
              <a:rPr lang="en-US" b="1" i="1">
                <a:solidFill>
                  <a:schemeClr val="bg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ASAP but by </a:t>
            </a:r>
            <a:r>
              <a:rPr lang="en-US" b="1" i="1" dirty="0">
                <a:solidFill>
                  <a:schemeClr val="bg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Sunday at 9:00 pm, in email to class account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i="1" dirty="0">
                <a:solidFill>
                  <a:schemeClr val="bg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One email per team</a:t>
            </a:r>
          </a:p>
        </p:txBody>
      </p:sp>
    </p:spTree>
    <p:extLst>
      <p:ext uri="{BB962C8B-B14F-4D97-AF65-F5344CB8AC3E}">
        <p14:creationId xmlns:p14="http://schemas.microsoft.com/office/powerpoint/2010/main" val="412139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9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7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9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2918527"/>
            <a:ext cx="6096001" cy="1321871"/>
          </a:xfrm>
          <a:noFill/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Type1 x;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Type2 y;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endParaRPr lang="en-US" sz="1000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f(x);  f(y);  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81000" y="381000"/>
            <a:ext cx="8458200" cy="990600"/>
          </a:xfrm>
          <a:prstGeom prst="roundRect">
            <a:avLst/>
          </a:prstGeom>
          <a:solidFill>
            <a:srgbClr val="F4E4CC">
              <a:alpha val="22000"/>
            </a:srgbClr>
          </a:solidFill>
          <a:ln w="15875" cap="flat" cmpd="sng" algn="ctr">
            <a:solidFill>
              <a:srgbClr val="EEF1EE">
                <a:lumMod val="7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 </a:t>
            </a:r>
            <a:r>
              <a:rPr lang="en-US" sz="4000" b="1" kern="0" dirty="0">
                <a:solidFill>
                  <a:srgbClr val="0070C0"/>
                </a:solidFill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OO Principles</a:t>
            </a:r>
            <a:endParaRPr kumimoji="0" lang="en-US" sz="66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81000" y="1407617"/>
            <a:ext cx="8382000" cy="70054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3200" b="1" i="1" dirty="0">
                <a:solidFill>
                  <a:schemeClr val="bg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Polymorphism</a:t>
            </a: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Type1 x; Type2 y; f(x); f(y);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Type1 x; Type2 y; f(x); f(y);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04800" y="3048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Type1 x; Type2 y; f(x); f(y);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381000" y="1981200"/>
            <a:ext cx="8305800" cy="92925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 3" panose="05040102010807070707" pitchFamily="18" charset="2"/>
              <a:buNone/>
            </a:pPr>
            <a:r>
              <a:rPr lang="en-US" i="1" dirty="0">
                <a:solidFill>
                  <a:schemeClr val="accent4">
                    <a:lumMod val="50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To exhibit polymorphism, a function f( ) must be able to operate on arguments of different types and do appropriate things for each</a:t>
            </a: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Overloading:</a:t>
            </a:r>
            <a:endParaRPr kumimoji="0" lang="en-US" alt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Unicode M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void f(int&amp; x) { x += 2; } void f(double&amp; x) { x += 2; }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419100" y="4253903"/>
            <a:ext cx="8305800" cy="62289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 3" panose="05040102010807070707" pitchFamily="18" charset="2"/>
              <a:buNone/>
            </a:pPr>
            <a:r>
              <a:rPr lang="en-US" i="1" dirty="0">
                <a:solidFill>
                  <a:schemeClr val="accent4">
                    <a:lumMod val="50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Might be done with overloading</a:t>
            </a: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685799" y="4800600"/>
            <a:ext cx="6096001" cy="132187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 3" panose="05040102010807070707" pitchFamily="18" charset="2"/>
              <a:buNone/>
            </a:pP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void f ( </a:t>
            </a:r>
            <a:r>
              <a:rPr lang="en-US" sz="1600" dirty="0" err="1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 x ) {  x += 2 ;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 3" panose="05040102010807070707" pitchFamily="18" charset="2"/>
              <a:buNone/>
            </a:pP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void f ( double x ) {  x += 2.0;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 3" panose="05040102010807070707" pitchFamily="18" charset="2"/>
              <a:buNone/>
            </a:pPr>
            <a:endParaRPr lang="en-US" sz="1000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 3" panose="05040102010807070707" pitchFamily="18" charset="2"/>
              <a:buNone/>
            </a:pP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f(5);  f(6.3);  </a:t>
            </a:r>
            <a:r>
              <a:rPr lang="en-US" sz="1600" dirty="0">
                <a:solidFill>
                  <a:srgbClr val="0070C0"/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// types distinguish which “f” is being called</a:t>
            </a:r>
          </a:p>
        </p:txBody>
      </p:sp>
    </p:spTree>
    <p:extLst>
      <p:ext uri="{BB962C8B-B14F-4D97-AF65-F5344CB8AC3E}">
        <p14:creationId xmlns:p14="http://schemas.microsoft.com/office/powerpoint/2010/main" val="1142151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1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5" grpId="0" build="p"/>
      <p:bldP spid="8" grpId="0" uiExpand="1" build="p"/>
      <p:bldP spid="11" grpId="0" uiExpand="1" build="p"/>
      <p:bldP spid="12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381000" y="381000"/>
            <a:ext cx="8458200" cy="990600"/>
          </a:xfrm>
          <a:prstGeom prst="roundRect">
            <a:avLst/>
          </a:prstGeom>
          <a:solidFill>
            <a:srgbClr val="F4E4CC">
              <a:alpha val="22000"/>
            </a:srgbClr>
          </a:solidFill>
          <a:ln w="15875" cap="flat" cmpd="sng" algn="ctr">
            <a:solidFill>
              <a:srgbClr val="EEF1EE">
                <a:lumMod val="7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 </a:t>
            </a:r>
            <a:r>
              <a:rPr lang="en-US" sz="4000" b="1" kern="0" dirty="0">
                <a:solidFill>
                  <a:srgbClr val="0070C0"/>
                </a:solidFill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OO Principles</a:t>
            </a:r>
            <a:endParaRPr kumimoji="0" lang="en-US" sz="66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81000" y="1407617"/>
            <a:ext cx="8382000" cy="70054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3200" b="1" i="1" dirty="0">
                <a:solidFill>
                  <a:schemeClr val="bg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Polymorphism</a:t>
            </a: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Type1 x; Type2 y; f(x); f(y);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Type1 x; Type2 y; f(x); f(y);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04800" y="3048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Type1 x; Type2 y; f(x); f(y);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Overloading:</a:t>
            </a:r>
            <a:endParaRPr kumimoji="0" lang="en-US" alt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Unicode M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void f(int&amp; x) { x += 2; } void f(double&amp; x) { x += 2; }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381000" y="2108165"/>
            <a:ext cx="8305800" cy="62289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 3" panose="05040102010807070707" pitchFamily="18" charset="2"/>
              <a:buNone/>
            </a:pPr>
            <a:r>
              <a:rPr lang="en-US" i="1" dirty="0">
                <a:solidFill>
                  <a:schemeClr val="accent4">
                    <a:lumMod val="50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Might be done with inheritance</a:t>
            </a: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609600" y="2731062"/>
            <a:ext cx="6096001" cy="328873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 3" panose="05040102010807070707" pitchFamily="18" charset="2"/>
              <a:buNone/>
            </a:pP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class </a:t>
            </a:r>
            <a:r>
              <a:rPr lang="en-US" sz="1600" dirty="0" err="1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TopType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 {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 3" panose="05040102010807070707" pitchFamily="18" charset="2"/>
              <a:buNone/>
            </a:pP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class Type1 inherits from </a:t>
            </a:r>
            <a:r>
              <a:rPr lang="en-US" sz="1600" dirty="0" err="1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TopType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 {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 3" panose="05040102010807070707" pitchFamily="18" charset="2"/>
              <a:buNone/>
            </a:pP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class Type2 inherits from </a:t>
            </a:r>
            <a:r>
              <a:rPr lang="en-US" sz="1600" dirty="0" err="1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TopType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 {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 3" panose="05040102010807070707" pitchFamily="18" charset="2"/>
              <a:buNone/>
            </a:pP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Type1 v1;  Type2 v1;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 3" panose="05040102010807070707" pitchFamily="18" charset="2"/>
              <a:buNone/>
            </a:pPr>
            <a:endParaRPr lang="en-US" sz="1600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 3" panose="05040102010807070707" pitchFamily="18" charset="2"/>
              <a:buNone/>
            </a:pP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function </a:t>
            </a:r>
            <a:r>
              <a:rPr lang="en-US" sz="1600" dirty="0" err="1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funcy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TopType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 v) {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 3" panose="05040102010807070707" pitchFamily="18" charset="2"/>
              <a:buNone/>
            </a:pP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   </a:t>
            </a:r>
            <a:r>
              <a:rPr lang="en-US" sz="1600" dirty="0">
                <a:solidFill>
                  <a:srgbClr val="0070C0"/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// do something to v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 3" panose="05040102010807070707" pitchFamily="18" charset="2"/>
              <a:buNone/>
            </a:pP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 3" panose="05040102010807070707" pitchFamily="18" charset="2"/>
              <a:buNone/>
            </a:pPr>
            <a:r>
              <a:rPr lang="en-US" sz="1600" dirty="0" err="1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funcy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(v1);  </a:t>
            </a:r>
            <a:r>
              <a:rPr lang="en-US" sz="1600" dirty="0">
                <a:solidFill>
                  <a:srgbClr val="0070C0"/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// is ok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 3" panose="05040102010807070707" pitchFamily="18" charset="2"/>
              <a:buNone/>
            </a:pPr>
            <a:r>
              <a:rPr lang="en-US" sz="1600" dirty="0" err="1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funcy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(v2); </a:t>
            </a:r>
            <a:r>
              <a:rPr lang="en-US" sz="1600" dirty="0">
                <a:solidFill>
                  <a:srgbClr val="0070C0"/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// is ok</a:t>
            </a:r>
          </a:p>
        </p:txBody>
      </p:sp>
    </p:spTree>
    <p:extLst>
      <p:ext uri="{BB962C8B-B14F-4D97-AF65-F5344CB8AC3E}">
        <p14:creationId xmlns:p14="http://schemas.microsoft.com/office/powerpoint/2010/main" val="1579368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1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11" grpId="0" uiExpand="1" build="p"/>
      <p:bldP spid="12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9144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409575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comes after OO?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4800" y="1752600"/>
            <a:ext cx="7391400" cy="23622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 algn="r">
              <a:buFont typeface="Wingdings 3" panose="05040102010807070707" pitchFamily="18" charset="2"/>
              <a:buNone/>
            </a:pPr>
            <a:r>
              <a:rPr lang="en-US" sz="2800" i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Concepts and practices from research </a:t>
            </a:r>
          </a:p>
          <a:p>
            <a:pPr marL="109728" indent="0" algn="r">
              <a:buFont typeface="Wingdings 3" panose="05040102010807070707" pitchFamily="18" charset="2"/>
              <a:buNone/>
            </a:pPr>
            <a:r>
              <a:rPr lang="en-US" sz="2800" i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 may or may not be </a:t>
            </a:r>
          </a:p>
          <a:p>
            <a:pPr marL="109728" indent="0" algn="r">
              <a:buFont typeface="Wingdings 3" panose="05040102010807070707" pitchFamily="18" charset="2"/>
              <a:buNone/>
            </a:pPr>
            <a:r>
              <a:rPr lang="en-US" sz="2800" i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general use</a:t>
            </a:r>
          </a:p>
        </p:txBody>
      </p:sp>
    </p:spTree>
    <p:extLst>
      <p:ext uri="{BB962C8B-B14F-4D97-AF65-F5344CB8AC3E}">
        <p14:creationId xmlns:p14="http://schemas.microsoft.com/office/powerpoint/2010/main" val="2991343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443804"/>
            <a:ext cx="6858000" cy="842196"/>
          </a:xfrm>
          <a:noFill/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Dynamic dispatch (for polymorphism)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400" i="1" dirty="0">
                <a:solidFill>
                  <a:srgbClr val="0070C0"/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Often called dynamic polymorphism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81000" y="381000"/>
            <a:ext cx="8458200" cy="990600"/>
          </a:xfrm>
          <a:prstGeom prst="roundRect">
            <a:avLst/>
          </a:prstGeom>
          <a:solidFill>
            <a:srgbClr val="F4E4CC">
              <a:alpha val="22000"/>
            </a:srgbClr>
          </a:solidFill>
          <a:ln w="15875" cap="flat" cmpd="sng" algn="ctr">
            <a:solidFill>
              <a:srgbClr val="EEF1EE">
                <a:lumMod val="7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 </a:t>
            </a:r>
            <a:r>
              <a:rPr lang="en-US" sz="4000" b="1" kern="0" dirty="0">
                <a:solidFill>
                  <a:srgbClr val="0070C0"/>
                </a:solidFill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OO Principles</a:t>
            </a:r>
            <a:endParaRPr kumimoji="0" lang="en-US" sz="66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81000" y="2514600"/>
            <a:ext cx="7162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</a:rPr>
              <a:t>Object decides (at runtime) what procedure code to execute in response to a message/call to a method</a:t>
            </a:r>
          </a:p>
          <a:p>
            <a:endParaRPr lang="en-US" sz="2000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</a:endParaRPr>
          </a:p>
          <a:p>
            <a:r>
              <a:rPr lang="en-US" sz="2000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Can be done with a lookup table where the mappings change as execution proceeds</a:t>
            </a:r>
          </a:p>
          <a:p>
            <a:endParaRPr lang="en-US" sz="2000" dirty="0">
              <a:solidFill>
                <a:schemeClr val="bg1">
                  <a:lumMod val="85000"/>
                  <a:lumOff val="15000"/>
                </a:schemeClr>
              </a:solidFill>
              <a:latin typeface="Bahnschrift" panose="020B0502040204020203" pitchFamily="34" charset="0"/>
            </a:endParaRPr>
          </a:p>
          <a:p>
            <a:r>
              <a:rPr lang="en-US" sz="2000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Java is static, objects have compile-time fixed properties</a:t>
            </a:r>
          </a:p>
          <a:p>
            <a:endParaRPr lang="en-US" sz="2000" dirty="0">
              <a:solidFill>
                <a:schemeClr val="bg1">
                  <a:lumMod val="85000"/>
                  <a:lumOff val="15000"/>
                </a:schemeClr>
              </a:solidFill>
              <a:latin typeface="Bahnschrift" panose="020B0502040204020203" pitchFamily="34" charset="0"/>
            </a:endParaRPr>
          </a:p>
          <a:p>
            <a:r>
              <a:rPr lang="en-US" sz="2000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Used in dynamically typed languages like Python</a:t>
            </a:r>
          </a:p>
        </p:txBody>
      </p:sp>
    </p:spTree>
    <p:extLst>
      <p:ext uri="{BB962C8B-B14F-4D97-AF65-F5344CB8AC3E}">
        <p14:creationId xmlns:p14="http://schemas.microsoft.com/office/powerpoint/2010/main" val="1194092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443804"/>
            <a:ext cx="6858000" cy="842196"/>
          </a:xfrm>
          <a:noFill/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Dynamic dispatch (for polymorphism)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400" i="1" dirty="0">
                <a:solidFill>
                  <a:srgbClr val="0070C0"/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In Java, can get close with subtyping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81000" y="381000"/>
            <a:ext cx="8458200" cy="990600"/>
          </a:xfrm>
          <a:prstGeom prst="roundRect">
            <a:avLst/>
          </a:prstGeom>
          <a:solidFill>
            <a:srgbClr val="F4E4CC">
              <a:alpha val="22000"/>
            </a:srgbClr>
          </a:solidFill>
          <a:ln w="15875" cap="flat" cmpd="sng" algn="ctr">
            <a:solidFill>
              <a:srgbClr val="EEF1EE">
                <a:lumMod val="7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 </a:t>
            </a:r>
            <a:r>
              <a:rPr lang="en-US" sz="4000" b="1" kern="0" dirty="0">
                <a:solidFill>
                  <a:srgbClr val="0070C0"/>
                </a:solidFill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OO Principles</a:t>
            </a:r>
            <a:endParaRPr kumimoji="0" lang="en-US" sz="66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09600" y="2395292"/>
            <a:ext cx="716280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class Game {</a:t>
            </a:r>
          </a:p>
          <a:p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 public void type ( ) { </a:t>
            </a:r>
            <a:r>
              <a:rPr lang="en-US" sz="1400" dirty="0" err="1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System.out.println</a:t>
            </a: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( “Indoor-Outdoor” ); }</a:t>
            </a:r>
          </a:p>
          <a:p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}</a:t>
            </a:r>
          </a:p>
          <a:p>
            <a:endParaRPr lang="en-US" sz="1400" dirty="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class Cricket extends Game {</a:t>
            </a:r>
          </a:p>
          <a:p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 public void type ( ) { </a:t>
            </a:r>
            <a:r>
              <a:rPr lang="en-US" sz="1400" dirty="0" err="1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System.out.println</a:t>
            </a: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( “Outdoor” ); }</a:t>
            </a:r>
          </a:p>
          <a:p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</a:p>
          <a:p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 public static void main (String[] </a:t>
            </a:r>
            <a:r>
              <a:rPr lang="en-US" sz="1400" dirty="0" err="1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args</a:t>
            </a: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   Game gm = new Game();</a:t>
            </a:r>
          </a:p>
          <a:p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   Cricket </a:t>
            </a:r>
            <a:r>
              <a:rPr lang="en-US" sz="1400" dirty="0" err="1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ck</a:t>
            </a: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= new Cricket();</a:t>
            </a:r>
          </a:p>
          <a:p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   </a:t>
            </a:r>
            <a:r>
              <a:rPr lang="en-US" sz="1400" dirty="0" err="1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gm.type</a:t>
            </a: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();</a:t>
            </a:r>
          </a:p>
          <a:p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   </a:t>
            </a:r>
            <a:r>
              <a:rPr lang="en-US" sz="1400" dirty="0" err="1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ck.type</a:t>
            </a: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();</a:t>
            </a:r>
          </a:p>
          <a:p>
            <a:endParaRPr lang="en-US" sz="1400" dirty="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   gm = </a:t>
            </a:r>
            <a:r>
              <a:rPr lang="en-US" sz="1400" dirty="0" err="1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ck</a:t>
            </a: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;   </a:t>
            </a:r>
            <a:r>
              <a:rPr lang="en-US" sz="1400" dirty="0">
                <a:solidFill>
                  <a:srgbClr val="0070C0"/>
                </a:solidFill>
                <a:latin typeface="Consolas" panose="020B0609020204030204" pitchFamily="49" charset="0"/>
              </a:rPr>
              <a:t>// now gm points to Cricket object</a:t>
            </a:r>
          </a:p>
          <a:p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   </a:t>
            </a:r>
            <a:r>
              <a:rPr lang="en-US" sz="1400" dirty="0" err="1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gm.type</a:t>
            </a: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(); </a:t>
            </a:r>
            <a:r>
              <a:rPr lang="en-US" sz="1400" dirty="0">
                <a:solidFill>
                  <a:srgbClr val="0070C0"/>
                </a:solidFill>
                <a:latin typeface="Consolas" panose="020B0609020204030204" pitchFamily="49" charset="0"/>
              </a:rPr>
              <a:t>// different behavior than before</a:t>
            </a:r>
          </a:p>
          <a:p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  }</a:t>
            </a:r>
          </a:p>
          <a:p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67775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2114790"/>
            <a:ext cx="8305800" cy="838200"/>
          </a:xfrm>
          <a:noFill/>
        </p:spPr>
        <p:txBody>
          <a:bodyPr>
            <a:noAutofit/>
          </a:bodyPr>
          <a:lstStyle/>
          <a:p>
            <a:pPr marL="182880" indent="-27432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sz="2400" b="1" i="1" dirty="0">
                <a:solidFill>
                  <a:schemeClr val="accent3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Java is class-based (most common)</a:t>
            </a:r>
          </a:p>
          <a:p>
            <a:pPr marL="182880" indent="-27432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sz="2400" b="1" i="1" dirty="0" err="1">
                <a:solidFill>
                  <a:schemeClr val="accent3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Javascript</a:t>
            </a:r>
            <a:r>
              <a:rPr lang="en-US" sz="2400" b="1" i="1" dirty="0">
                <a:solidFill>
                  <a:schemeClr val="accent3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 is prototype-based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81000" y="381000"/>
            <a:ext cx="8458200" cy="990600"/>
          </a:xfrm>
          <a:prstGeom prst="roundRect">
            <a:avLst/>
          </a:prstGeom>
          <a:solidFill>
            <a:srgbClr val="F4E4CC">
              <a:alpha val="22000"/>
            </a:srgbClr>
          </a:solidFill>
          <a:ln w="15875" cap="flat" cmpd="sng" algn="ctr">
            <a:solidFill>
              <a:srgbClr val="EEF1EE">
                <a:lumMod val="7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 </a:t>
            </a:r>
            <a:r>
              <a:rPr lang="en-US" sz="4000" b="1" kern="0" dirty="0" err="1">
                <a:solidFill>
                  <a:srgbClr val="0070C0"/>
                </a:solidFill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Javascript</a:t>
            </a:r>
            <a:r>
              <a:rPr lang="en-US" sz="4000" b="1" kern="0" dirty="0">
                <a:solidFill>
                  <a:srgbClr val="0070C0"/>
                </a:solidFill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 Object Model </a:t>
            </a:r>
            <a:endParaRPr kumimoji="0" lang="en-US" sz="66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535858" y="1387952"/>
            <a:ext cx="8382000" cy="70054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3200" b="1" i="1" dirty="0">
                <a:solidFill>
                  <a:schemeClr val="bg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Compared to the Java Object Model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530942" y="2979280"/>
            <a:ext cx="8232058" cy="3276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bg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JS object does not have to instantiate a class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None/>
            </a:pPr>
            <a:r>
              <a:rPr lang="en-US" sz="24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     </a:t>
            </a:r>
            <a:r>
              <a:rPr lang="en-US" sz="2400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-- can be created directly as literals</a:t>
            </a:r>
          </a:p>
          <a:p>
            <a:pPr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bg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property fields are key-value pairs</a:t>
            </a:r>
          </a:p>
          <a:p>
            <a:pPr marL="457200" lvl="1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400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-- traditional data fields (</a:t>
            </a:r>
            <a:r>
              <a:rPr lang="en-US" sz="2400" i="1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varname-datavalue</a:t>
            </a:r>
            <a:r>
              <a:rPr lang="en-US" sz="2400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pair) </a:t>
            </a:r>
          </a:p>
          <a:p>
            <a:pPr marL="457200" lvl="1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400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-- non-traditional fields (associative map, string-value pair)</a:t>
            </a:r>
          </a:p>
          <a:p>
            <a:pPr marL="457200" lvl="1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400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-- functions are values (methods are name-function pairs)</a:t>
            </a:r>
          </a:p>
          <a:p>
            <a:pPr marL="457200" lvl="1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400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-- so, objects can each have </a:t>
            </a:r>
            <a:r>
              <a:rPr lang="en-US" sz="2400" b="1" i="1" dirty="0">
                <a:solidFill>
                  <a:srgbClr val="C6341C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its own different methods </a:t>
            </a:r>
          </a:p>
          <a:p>
            <a:pPr marL="457200" lvl="1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400" b="1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-- </a:t>
            </a:r>
            <a:r>
              <a:rPr lang="en-US" sz="2400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fields can be dynamically added, changed, deleted</a:t>
            </a:r>
          </a:p>
        </p:txBody>
      </p:sp>
    </p:spTree>
    <p:extLst>
      <p:ext uri="{BB962C8B-B14F-4D97-AF65-F5344CB8AC3E}">
        <p14:creationId xmlns:p14="http://schemas.microsoft.com/office/powerpoint/2010/main" val="2111458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5" grpId="0" build="p"/>
      <p:bldP spid="7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381000" y="381000"/>
            <a:ext cx="8458200" cy="990600"/>
          </a:xfrm>
          <a:prstGeom prst="roundRect">
            <a:avLst/>
          </a:prstGeom>
          <a:solidFill>
            <a:srgbClr val="F4E4CC">
              <a:alpha val="22000"/>
            </a:srgbClr>
          </a:solidFill>
          <a:ln w="15875" cap="flat" cmpd="sng" algn="ctr">
            <a:solidFill>
              <a:srgbClr val="EEF1EE">
                <a:lumMod val="7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 </a:t>
            </a:r>
            <a:r>
              <a:rPr lang="en-US" sz="4000" b="1" kern="0" dirty="0" err="1">
                <a:solidFill>
                  <a:srgbClr val="0070C0"/>
                </a:solidFill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Javascript</a:t>
            </a:r>
            <a:r>
              <a:rPr lang="en-US" sz="4000" b="1" kern="0" dirty="0">
                <a:solidFill>
                  <a:srgbClr val="0070C0"/>
                </a:solidFill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 Object Model </a:t>
            </a:r>
            <a:endParaRPr kumimoji="0" lang="en-US" sz="66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535858" y="1387952"/>
            <a:ext cx="8382000" cy="70054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3200" b="1" i="1" dirty="0">
                <a:solidFill>
                  <a:schemeClr val="bg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Ways a JS Object can be made/used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535858" y="3063550"/>
            <a:ext cx="7239000" cy="341345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2200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var </a:t>
            </a:r>
            <a:r>
              <a:rPr lang="en-US" sz="2200" i="1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myRec</a:t>
            </a:r>
            <a:r>
              <a:rPr lang="en-US" sz="2200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= {  </a:t>
            </a:r>
            <a:r>
              <a:rPr lang="en-US" sz="2200" i="1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firstName</a:t>
            </a:r>
            <a:r>
              <a:rPr lang="en-US" sz="2200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:"Tom",  </a:t>
            </a:r>
            <a:r>
              <a:rPr lang="en-US" sz="2200" i="1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lastName</a:t>
            </a:r>
            <a:r>
              <a:rPr lang="en-US" sz="2200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:"Smith",  age:26 } ;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None/>
            </a:pPr>
            <a:endParaRPr lang="en-US" sz="800" i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2200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var </a:t>
            </a:r>
            <a:r>
              <a:rPr lang="en-US" sz="2200" i="1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myRec</a:t>
            </a:r>
            <a:r>
              <a:rPr lang="en-US" sz="2200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= { } ;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2200" i="1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myRec.firstName</a:t>
            </a:r>
            <a:r>
              <a:rPr lang="en-US" sz="2200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= “Tom” ;   </a:t>
            </a:r>
            <a:r>
              <a:rPr lang="en-US" sz="2200" i="1" dirty="0">
                <a:solidFill>
                  <a:srgbClr val="0070C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// dynamic adding of a field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2200" i="1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myRec.age</a:t>
            </a:r>
            <a:r>
              <a:rPr lang="en-US" sz="2200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= 26 ;</a:t>
            </a:r>
            <a:endParaRPr lang="en-US" sz="2200" i="1" dirty="0">
              <a:solidFill>
                <a:srgbClr val="0070C0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None/>
            </a:pPr>
            <a:r>
              <a:rPr lang="en-US" sz="2200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myRec.lastName = “Smith” ;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2200" i="1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myRec.age</a:t>
            </a:r>
            <a:r>
              <a:rPr lang="en-US" sz="2200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= 46 ;  </a:t>
            </a:r>
            <a:r>
              <a:rPr lang="en-US" sz="2200" i="1" dirty="0">
                <a:solidFill>
                  <a:srgbClr val="0070C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// alter existing field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2200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delete </a:t>
            </a:r>
            <a:r>
              <a:rPr lang="en-US" sz="2200" i="1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myRec.age</a:t>
            </a:r>
            <a:r>
              <a:rPr lang="en-US" sz="2200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; </a:t>
            </a:r>
            <a:r>
              <a:rPr lang="en-US" sz="2200" i="1" dirty="0">
                <a:solidFill>
                  <a:srgbClr val="0070C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// field “age” is gone… undefined</a:t>
            </a: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545690" y="2063118"/>
            <a:ext cx="8232058" cy="100043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2400" b="1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JS object does not have to instantiate a class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None/>
            </a:pPr>
            <a:r>
              <a:rPr lang="en-US" sz="2400" b="1" i="1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-- can be created directly as literals</a:t>
            </a:r>
          </a:p>
        </p:txBody>
      </p:sp>
    </p:spTree>
    <p:extLst>
      <p:ext uri="{BB962C8B-B14F-4D97-AF65-F5344CB8AC3E}">
        <p14:creationId xmlns:p14="http://schemas.microsoft.com/office/powerpoint/2010/main" val="3065962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6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 uiExpand="1" build="p"/>
      <p:bldP spid="8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381000" y="381000"/>
            <a:ext cx="8458200" cy="990600"/>
          </a:xfrm>
          <a:prstGeom prst="roundRect">
            <a:avLst/>
          </a:prstGeom>
          <a:solidFill>
            <a:srgbClr val="F4E4CC">
              <a:alpha val="22000"/>
            </a:srgbClr>
          </a:solidFill>
          <a:ln w="15875" cap="flat" cmpd="sng" algn="ctr">
            <a:solidFill>
              <a:srgbClr val="EEF1EE">
                <a:lumMod val="7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 </a:t>
            </a:r>
            <a:r>
              <a:rPr lang="en-US" sz="4000" b="1" kern="0" dirty="0" err="1">
                <a:solidFill>
                  <a:srgbClr val="0070C0"/>
                </a:solidFill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Javascript</a:t>
            </a:r>
            <a:r>
              <a:rPr lang="en-US" sz="4000" b="1" kern="0" dirty="0">
                <a:solidFill>
                  <a:srgbClr val="0070C0"/>
                </a:solidFill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 Object Model </a:t>
            </a:r>
            <a:endParaRPr kumimoji="0" lang="en-US" sz="66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535858" y="1387952"/>
            <a:ext cx="8382000" cy="70054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3200" b="1" i="1" dirty="0">
                <a:solidFill>
                  <a:schemeClr val="bg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Ways a JS Object can be made/used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545690" y="3076867"/>
            <a:ext cx="7239000" cy="3429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2200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var </a:t>
            </a:r>
            <a:r>
              <a:rPr lang="en-US" sz="2200" i="1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namenum</a:t>
            </a:r>
            <a:r>
              <a:rPr lang="en-US" sz="2200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= { "one":"1", "two":"2", "three":"3“ } 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2200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alert( namenum.one + </a:t>
            </a:r>
            <a:r>
              <a:rPr lang="en-US" sz="2200" i="1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namenum.three</a:t>
            </a:r>
            <a:r>
              <a:rPr lang="en-US" sz="2200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2200" i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2200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var </a:t>
            </a:r>
            <a:r>
              <a:rPr lang="en-US" sz="2200" i="1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numname</a:t>
            </a:r>
            <a:r>
              <a:rPr lang="en-US" sz="2200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= { “1”:”one”, “2”:”two“, “3”:”three“ } 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2200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alert( </a:t>
            </a:r>
            <a:r>
              <a:rPr lang="en-US" sz="2200" i="1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numname</a:t>
            </a:r>
            <a:r>
              <a:rPr lang="en-US" sz="2200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[3] 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2200" i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2200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var </a:t>
            </a:r>
            <a:r>
              <a:rPr lang="en-US" sz="2200" i="1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assoc</a:t>
            </a:r>
            <a:r>
              <a:rPr lang="en-US" sz="2200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= { “go </a:t>
            </a:r>
            <a:r>
              <a:rPr lang="en-US" sz="2200" i="1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heels”:”UNC</a:t>
            </a:r>
            <a:r>
              <a:rPr lang="en-US" sz="2200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”, “hook </a:t>
            </a:r>
            <a:r>
              <a:rPr lang="en-US" sz="2200" i="1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em</a:t>
            </a:r>
            <a:r>
              <a:rPr lang="en-US" sz="2200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200" i="1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horns”:”UT</a:t>
            </a:r>
            <a:r>
              <a:rPr lang="en-US" sz="2200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”,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2200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                     “go </a:t>
            </a:r>
            <a:r>
              <a:rPr lang="en-US" sz="2200" i="1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pack”:”NCSU</a:t>
            </a:r>
            <a:r>
              <a:rPr lang="en-US" sz="2200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”, “wahoo </a:t>
            </a:r>
            <a:r>
              <a:rPr lang="en-US" sz="2200" i="1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wah</a:t>
            </a:r>
            <a:r>
              <a:rPr lang="en-US" sz="2200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”:”UVA” } 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2200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alert( </a:t>
            </a:r>
            <a:r>
              <a:rPr lang="en-US" sz="2200" i="1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assoc</a:t>
            </a:r>
            <a:r>
              <a:rPr lang="en-US" sz="2200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[“go pack”] ) ;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None/>
            </a:pPr>
            <a:r>
              <a:rPr lang="en-US" sz="1200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</a:t>
            </a: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545690" y="2063118"/>
            <a:ext cx="8232058" cy="100043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2400" b="1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JS object can act as associative array, or hash map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2400" b="1" i="1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-- key can be any string (var identified is traditional)</a:t>
            </a:r>
          </a:p>
        </p:txBody>
      </p:sp>
    </p:spTree>
    <p:extLst>
      <p:ext uri="{BB962C8B-B14F-4D97-AF65-F5344CB8AC3E}">
        <p14:creationId xmlns:p14="http://schemas.microsoft.com/office/powerpoint/2010/main" val="3502081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 uiExpand="1" build="p"/>
      <p:bldP spid="8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381000" y="381000"/>
            <a:ext cx="8458200" cy="990600"/>
          </a:xfrm>
          <a:prstGeom prst="roundRect">
            <a:avLst/>
          </a:prstGeom>
          <a:solidFill>
            <a:srgbClr val="F4E4CC">
              <a:alpha val="22000"/>
            </a:srgbClr>
          </a:solidFill>
          <a:ln w="15875" cap="flat" cmpd="sng" algn="ctr">
            <a:solidFill>
              <a:srgbClr val="EEF1EE">
                <a:lumMod val="7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 </a:t>
            </a:r>
            <a:r>
              <a:rPr lang="en-US" sz="4000" b="1" kern="0" dirty="0" err="1">
                <a:solidFill>
                  <a:srgbClr val="0070C0"/>
                </a:solidFill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Javascript</a:t>
            </a:r>
            <a:r>
              <a:rPr lang="en-US" sz="4000" b="1" kern="0" dirty="0">
                <a:solidFill>
                  <a:srgbClr val="0070C0"/>
                </a:solidFill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 Object Model </a:t>
            </a:r>
            <a:endParaRPr kumimoji="0" lang="en-US" sz="66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535858" y="1387952"/>
            <a:ext cx="8382000" cy="70054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3200" b="1" i="1" dirty="0">
                <a:solidFill>
                  <a:schemeClr val="bg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Ways a JS Object can be made/used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685800" y="2971800"/>
            <a:ext cx="7239000" cy="350814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function fiver ( n ) { return n+5 ;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200" i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b="1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var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per1 = {  </a:t>
            </a:r>
            <a:r>
              <a:rPr lang="en-US" i="1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Lname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: "Smith",  </a:t>
            </a:r>
            <a:r>
              <a:rPr lang="en-US" i="1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Fname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: "Tom",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   </a:t>
            </a:r>
            <a:r>
              <a:rPr lang="en-US" i="1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getInits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: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function ( )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        return </a:t>
            </a:r>
            <a:r>
              <a:rPr lang="en-US" i="1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this.Fname.charAt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(0) + </a:t>
            </a:r>
            <a:r>
              <a:rPr lang="en-US" i="1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this.Lname.charAt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(0) ;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   } ,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   plus5: fiver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};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200" i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alert(per1.Lname);        </a:t>
            </a:r>
            <a:r>
              <a:rPr lang="en-US" i="1" dirty="0">
                <a:solidFill>
                  <a:srgbClr val="0070C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// prints “Smith”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alert(per1.plus5(12));   </a:t>
            </a:r>
            <a:r>
              <a:rPr lang="en-US" i="1" dirty="0">
                <a:solidFill>
                  <a:srgbClr val="0070C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// prints 17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200" i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535858" y="2043143"/>
            <a:ext cx="8232058" cy="100043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2400" b="1" i="1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When key string is valid variable identifier, syntax can be different, and you get a “traditional” object</a:t>
            </a:r>
          </a:p>
        </p:txBody>
      </p:sp>
    </p:spTree>
    <p:extLst>
      <p:ext uri="{BB962C8B-B14F-4D97-AF65-F5344CB8AC3E}">
        <p14:creationId xmlns:p14="http://schemas.microsoft.com/office/powerpoint/2010/main" val="3817567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 uiExpand="1" build="p"/>
      <p:bldP spid="8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381000" y="381000"/>
            <a:ext cx="8458200" cy="990600"/>
          </a:xfrm>
          <a:prstGeom prst="roundRect">
            <a:avLst/>
          </a:prstGeom>
          <a:solidFill>
            <a:srgbClr val="F4E4CC">
              <a:alpha val="22000"/>
            </a:srgbClr>
          </a:solidFill>
          <a:ln w="15875" cap="flat" cmpd="sng" algn="ctr">
            <a:solidFill>
              <a:srgbClr val="EEF1EE">
                <a:lumMod val="7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 </a:t>
            </a:r>
            <a:r>
              <a:rPr lang="en-US" sz="4000" b="1" kern="0" dirty="0" err="1">
                <a:solidFill>
                  <a:srgbClr val="0070C0"/>
                </a:solidFill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Javascript</a:t>
            </a:r>
            <a:r>
              <a:rPr lang="en-US" sz="4000" b="1" kern="0" dirty="0">
                <a:solidFill>
                  <a:srgbClr val="0070C0"/>
                </a:solidFill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 Object Model </a:t>
            </a:r>
            <a:endParaRPr kumimoji="0" lang="en-US" sz="66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535858" y="1387952"/>
            <a:ext cx="8382000" cy="70054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3200" b="1" i="1" dirty="0">
                <a:solidFill>
                  <a:schemeClr val="bg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Ways a JS Object can be made/used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685800" y="2971801"/>
            <a:ext cx="7239000" cy="16002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var </a:t>
            </a:r>
            <a:r>
              <a:rPr lang="en-US" i="1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myApp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= {  model:{ }, view:{ },  controller:{ }  };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i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i="1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myApp.model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…&lt;whatever&gt;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i="1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myApp.view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…&lt;</a:t>
            </a:r>
            <a:r>
              <a:rPr lang="en-US" i="1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whateverelse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&gt;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200" i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200" i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535858" y="2043143"/>
            <a:ext cx="8232058" cy="100043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2400" b="1" i="1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JS Object can be a namespace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2400" b="1" i="1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Global object var name acts as a prefix for the namespace</a:t>
            </a: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545475" y="4648200"/>
            <a:ext cx="8232058" cy="16002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925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2400" b="1" dirty="0" err="1">
                <a:solidFill>
                  <a:schemeClr val="bg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myApp</a:t>
            </a:r>
            <a:r>
              <a:rPr lang="en-US" sz="2400" b="1" dirty="0">
                <a:solidFill>
                  <a:schemeClr val="bg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solidFill>
                  <a:schemeClr val="bg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acts as a fence around the components of an MVC structure, and access to the components is via the naming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500" dirty="0">
              <a:solidFill>
                <a:schemeClr val="bg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2400" dirty="0">
                <a:solidFill>
                  <a:schemeClr val="bg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In turn, “</a:t>
            </a:r>
            <a:r>
              <a:rPr lang="en-US" sz="2400" b="1" dirty="0">
                <a:solidFill>
                  <a:schemeClr val="bg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model</a:t>
            </a:r>
            <a:r>
              <a:rPr lang="en-US" sz="2400" dirty="0">
                <a:solidFill>
                  <a:schemeClr val="bg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” is a namespace for components on the model, etc.</a:t>
            </a:r>
          </a:p>
        </p:txBody>
      </p:sp>
    </p:spTree>
    <p:extLst>
      <p:ext uri="{BB962C8B-B14F-4D97-AF65-F5344CB8AC3E}">
        <p14:creationId xmlns:p14="http://schemas.microsoft.com/office/powerpoint/2010/main" val="141567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 uiExpand="1" build="p"/>
      <p:bldP spid="8" grpId="0" uiExpand="1" build="p"/>
      <p:bldP spid="9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381000" y="381000"/>
            <a:ext cx="8458200" cy="990600"/>
          </a:xfrm>
          <a:prstGeom prst="roundRect">
            <a:avLst/>
          </a:prstGeom>
          <a:solidFill>
            <a:srgbClr val="F4E4CC">
              <a:alpha val="22000"/>
            </a:srgbClr>
          </a:solidFill>
          <a:ln w="15875" cap="flat" cmpd="sng" algn="ctr">
            <a:solidFill>
              <a:srgbClr val="EEF1EE">
                <a:lumMod val="7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 </a:t>
            </a:r>
            <a:r>
              <a:rPr lang="en-US" sz="4000" b="1" kern="0" dirty="0" err="1">
                <a:solidFill>
                  <a:srgbClr val="0070C0"/>
                </a:solidFill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Javascript</a:t>
            </a:r>
            <a:r>
              <a:rPr lang="en-US" sz="4000" b="1" kern="0" dirty="0">
                <a:solidFill>
                  <a:srgbClr val="0070C0"/>
                </a:solidFill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 Object Model </a:t>
            </a:r>
            <a:endParaRPr kumimoji="0" lang="en-US" sz="66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535858" y="1387952"/>
            <a:ext cx="8382000" cy="70054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3200" b="1" i="1" dirty="0">
                <a:solidFill>
                  <a:schemeClr val="bg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Ways a JS Object can be made/used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685800" y="2971800"/>
            <a:ext cx="7239000" cy="37338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var person = new Object();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i="1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person.firstName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= "John";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i="1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person.lastName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= "Deer";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i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100" i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function Person ( </a:t>
            </a:r>
            <a:r>
              <a:rPr lang="en-US" i="1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firstN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, </a:t>
            </a:r>
            <a:r>
              <a:rPr lang="en-US" i="1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lastN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  </a:t>
            </a:r>
            <a:r>
              <a:rPr lang="en-US" i="1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this.firstName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= </a:t>
            </a:r>
            <a:r>
              <a:rPr lang="en-US" i="1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firstN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  </a:t>
            </a:r>
            <a:r>
              <a:rPr lang="en-US" i="1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this.lastName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= </a:t>
            </a:r>
            <a:r>
              <a:rPr lang="en-US" i="1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lastN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100" i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var per1 = new Person ( “John”, “Deer” ) 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var per2 = new Person ( “Jane”, “Doe” ) 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i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535858" y="2043143"/>
            <a:ext cx="8232058" cy="85245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2400" b="1" i="1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Simple typing on objects if you want it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2400" b="1" i="1" dirty="0">
                <a:solidFill>
                  <a:schemeClr val="accent3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-- using object instantiation via “new”</a:t>
            </a:r>
          </a:p>
        </p:txBody>
      </p:sp>
    </p:spTree>
    <p:extLst>
      <p:ext uri="{BB962C8B-B14F-4D97-AF65-F5344CB8AC3E}">
        <p14:creationId xmlns:p14="http://schemas.microsoft.com/office/powerpoint/2010/main" val="3756864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 uiExpand="1" build="p"/>
      <p:bldP spid="8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2514600"/>
            <a:ext cx="8382000" cy="1245624"/>
          </a:xfrm>
          <a:noFill/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Corbel" panose="020B0503020204020204" pitchFamily="34" charset="0"/>
                <a:cs typeface="Courier New" panose="02070309020205020404" pitchFamily="49" charset="0"/>
                <a:hlinkClick r:id="rId2"/>
              </a:rPr>
              <a:t>See the Wikipedia OOP article</a:t>
            </a:r>
            <a:endParaRPr lang="en-US" sz="2400" dirty="0">
              <a:latin typeface="Corbel" panose="020B0503020204020204" pitchFamily="34" charset="0"/>
              <a:cs typeface="Courier New" panose="02070309020205020404" pitchFamily="49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81000" y="381000"/>
            <a:ext cx="8458200" cy="914400"/>
          </a:xfrm>
          <a:prstGeom prst="roundRect">
            <a:avLst/>
          </a:prstGeom>
          <a:solidFill>
            <a:srgbClr val="F4E4CC">
              <a:alpha val="22000"/>
            </a:srgbClr>
          </a:solidFill>
          <a:ln w="15875" cap="flat" cmpd="sng" algn="ctr">
            <a:solidFill>
              <a:srgbClr val="EEF1EE">
                <a:lumMod val="7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 </a:t>
            </a:r>
            <a:r>
              <a:rPr lang="en-US" sz="3600" b="1" kern="0" dirty="0">
                <a:solidFill>
                  <a:srgbClr val="0070C0"/>
                </a:solidFill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OO Has its Critics</a:t>
            </a:r>
            <a:endParaRPr kumimoji="0" lang="en-US" sz="6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81000" y="1447800"/>
            <a:ext cx="8382000" cy="70054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b="1" i="1" dirty="0">
                <a:solidFill>
                  <a:schemeClr val="bg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Including some serious objections</a:t>
            </a:r>
          </a:p>
        </p:txBody>
      </p:sp>
    </p:spTree>
    <p:extLst>
      <p:ext uri="{BB962C8B-B14F-4D97-AF65-F5344CB8AC3E}">
        <p14:creationId xmlns:p14="http://schemas.microsoft.com/office/powerpoint/2010/main" val="2565279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5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28600" y="1219200"/>
            <a:ext cx="8368544" cy="1181100"/>
          </a:xfrm>
          <a:prstGeom prst="roundRect">
            <a:avLst/>
          </a:prstGeom>
          <a:solidFill>
            <a:srgbClr val="F4E4CC">
              <a:alpha val="25000"/>
            </a:srgbClr>
          </a:solidFill>
          <a:ln w="15875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9900" dirty="0">
              <a:solidFill>
                <a:srgbClr val="0070C0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46856" y="1333500"/>
            <a:ext cx="2133600" cy="1066800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solidFill>
                  <a:srgbClr val="0070C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1154589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9144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409575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Bit of Historical Review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81000" y="1752600"/>
            <a:ext cx="7467600" cy="20574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 algn="r">
              <a:buFont typeface="Wingdings 3" panose="05040102010807070707" pitchFamily="18" charset="2"/>
              <a:buNone/>
            </a:pPr>
            <a:r>
              <a:rPr lang="en-US" sz="2400" i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Before we study what else is out there beyond OO,</a:t>
            </a:r>
          </a:p>
          <a:p>
            <a:pPr marL="109728" indent="0" algn="r">
              <a:buFont typeface="Wingdings 3" panose="05040102010807070707" pitchFamily="18" charset="2"/>
              <a:buNone/>
            </a:pPr>
            <a:r>
              <a:rPr lang="en-US" sz="1100" i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09728" indent="0" algn="r">
              <a:buFont typeface="Wingdings 3" panose="05040102010807070707" pitchFamily="18" charset="2"/>
              <a:buNone/>
            </a:pPr>
            <a:r>
              <a:rPr lang="en-US" sz="2400" i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Let’s see how we got to where we are today</a:t>
            </a:r>
          </a:p>
        </p:txBody>
      </p:sp>
    </p:spTree>
    <p:extLst>
      <p:ext uri="{BB962C8B-B14F-4D97-AF65-F5344CB8AC3E}">
        <p14:creationId xmlns:p14="http://schemas.microsoft.com/office/powerpoint/2010/main" val="348613266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39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04800" y="381000"/>
            <a:ext cx="8524875" cy="1019175"/>
          </a:xfrm>
          <a:prstGeom prst="roundRect">
            <a:avLst/>
          </a:prstGeom>
          <a:solidFill>
            <a:srgbClr val="F4E4CC">
              <a:alpha val="30000"/>
            </a:srgbClr>
          </a:solidFill>
          <a:ln w="15875"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457200" y="514350"/>
            <a:ext cx="8372475" cy="885825"/>
          </a:xfrm>
          <a:prstGeom prst="rect">
            <a:avLst/>
          </a:prstGeom>
          <a:noFill/>
        </p:spPr>
        <p:txBody>
          <a:bodyPr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109728" defTabSz="914400"/>
            <a:r>
              <a:rPr lang="en-US" sz="4000" b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Goes Here … edit it</a:t>
            </a:r>
          </a:p>
        </p:txBody>
      </p:sp>
    </p:spTree>
    <p:extLst>
      <p:ext uri="{BB962C8B-B14F-4D97-AF65-F5344CB8AC3E}">
        <p14:creationId xmlns:p14="http://schemas.microsoft.com/office/powerpoint/2010/main" val="39446393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32000" r="-3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81000" y="495300"/>
            <a:ext cx="8305800" cy="2362200"/>
          </a:xfrm>
          <a:prstGeom prst="roundRect">
            <a:avLst/>
          </a:prstGeom>
          <a:solidFill>
            <a:schemeClr val="tx1">
              <a:alpha val="77000"/>
            </a:schemeClr>
          </a:solidFill>
          <a:ln>
            <a:solidFill>
              <a:schemeClr val="tx2">
                <a:lumMod val="20000"/>
                <a:lumOff val="80000"/>
                <a:alpha val="86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513280"/>
            <a:ext cx="7620000" cy="2133600"/>
          </a:xfrm>
        </p:spPr>
        <p:txBody>
          <a:bodyPr>
            <a:noAutofit/>
          </a:bodyPr>
          <a:lstStyle/>
          <a:p>
            <a:pPr algn="r">
              <a:spcBef>
                <a:spcPts val="0"/>
              </a:spcBef>
            </a:pPr>
            <a:r>
              <a:rPr lang="en-US" sz="48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On Beyond Objects</a:t>
            </a:r>
            <a:br>
              <a:rPr lang="en-US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2400" b="1" dirty="0">
                <a:solidFill>
                  <a:srgbClr val="0070C0"/>
                </a:solidFill>
                <a:latin typeface="MV Boli" panose="02000500030200090000" pitchFamily="2" charset="0"/>
                <a:ea typeface="Verdana" pitchFamily="34" charset="0"/>
                <a:cs typeface="MV Boli" panose="02000500030200090000" pitchFamily="2" charset="0"/>
              </a:rPr>
              <a:t>Programming in the 21</a:t>
            </a:r>
            <a:r>
              <a:rPr lang="en-US" sz="2400" b="1" baseline="30000" dirty="0">
                <a:solidFill>
                  <a:srgbClr val="0070C0"/>
                </a:solidFill>
                <a:latin typeface="MV Boli" panose="02000500030200090000" pitchFamily="2" charset="0"/>
                <a:ea typeface="Verdana" pitchFamily="34" charset="0"/>
                <a:cs typeface="MV Boli" panose="02000500030200090000" pitchFamily="2" charset="0"/>
              </a:rPr>
              <a:t>th</a:t>
            </a:r>
            <a:r>
              <a:rPr lang="en-US" sz="2400" b="1" dirty="0">
                <a:solidFill>
                  <a:srgbClr val="0070C0"/>
                </a:solidFill>
                <a:latin typeface="MV Boli" panose="02000500030200090000" pitchFamily="2" charset="0"/>
                <a:ea typeface="Verdana" pitchFamily="34" charset="0"/>
                <a:cs typeface="MV Boli" panose="02000500030200090000" pitchFamily="2" charset="0"/>
              </a:rPr>
              <a:t> century</a:t>
            </a:r>
            <a:br>
              <a:rPr lang="en-US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br>
              <a:rPr lang="en-US" sz="24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1600" b="1" i="1" dirty="0">
                <a:solidFill>
                  <a:schemeClr val="bg1">
                    <a:lumMod val="65000"/>
                    <a:lumOff val="35000"/>
                  </a:schemeClr>
                </a:solidFill>
                <a:latin typeface="Lucida Sans" panose="020B0602030504020204" pitchFamily="34" charset="0"/>
                <a:ea typeface="Verdana" pitchFamily="34" charset="0"/>
                <a:cs typeface="Verdana" pitchFamily="34" charset="0"/>
              </a:rPr>
              <a:t>COMP 590-059 </a:t>
            </a:r>
            <a:br>
              <a:rPr lang="en-US" sz="1600" b="1" i="1" dirty="0">
                <a:solidFill>
                  <a:schemeClr val="bg1">
                    <a:lumMod val="65000"/>
                    <a:lumOff val="35000"/>
                  </a:schemeClr>
                </a:solidFill>
                <a:latin typeface="Lucida Sans" panose="020B0602030504020204" pitchFamily="34" charset="0"/>
                <a:ea typeface="Verdana" pitchFamily="34" charset="0"/>
                <a:cs typeface="Verdana" pitchFamily="34" charset="0"/>
              </a:rPr>
            </a:br>
            <a:r>
              <a:rPr lang="en-US" sz="1600" b="1" i="1" dirty="0">
                <a:solidFill>
                  <a:schemeClr val="bg1">
                    <a:lumMod val="65000"/>
                    <a:lumOff val="35000"/>
                  </a:schemeClr>
                </a:solidFill>
                <a:latin typeface="Lucida Sans" panose="020B0602030504020204" pitchFamily="34" charset="0"/>
                <a:ea typeface="Verdana" pitchFamily="34" charset="0"/>
                <a:cs typeface="Verdana" pitchFamily="34" charset="0"/>
              </a:rPr>
              <a:t>Fall 2023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400" y="5257800"/>
            <a:ext cx="3962400" cy="1143000"/>
          </a:xfrm>
        </p:spPr>
        <p:txBody>
          <a:bodyPr>
            <a:normAutofit fontScale="32500" lnSpcReduction="20000"/>
          </a:bodyPr>
          <a:lstStyle/>
          <a:p>
            <a:pPr algn="r">
              <a:lnSpc>
                <a:spcPts val="100"/>
              </a:lnSpc>
              <a:spcBef>
                <a:spcPts val="0"/>
              </a:spcBef>
            </a:pPr>
            <a:r>
              <a:rPr lang="en-US" sz="2400" i="1" dirty="0">
                <a:solidFill>
                  <a:schemeClr val="accent2">
                    <a:lumMod val="50000"/>
                  </a:schemeClr>
                </a:solidFill>
              </a:rPr>
              <a:t>  </a:t>
            </a:r>
          </a:p>
          <a:p>
            <a:pPr algn="r"/>
            <a:r>
              <a:rPr lang="en-US" sz="5100" b="1" i="1" dirty="0">
                <a:solidFill>
                  <a:schemeClr val="tx2">
                    <a:lumMod val="50000"/>
                  </a:schemeClr>
                </a:solidFill>
              </a:rPr>
              <a:t>David Stotts</a:t>
            </a:r>
          </a:p>
          <a:p>
            <a:pPr algn="r"/>
            <a:r>
              <a:rPr lang="en-US" sz="5100" b="1" i="1" dirty="0">
                <a:solidFill>
                  <a:schemeClr val="tx2">
                    <a:lumMod val="50000"/>
                  </a:schemeClr>
                </a:solidFill>
              </a:rPr>
              <a:t>Computer Science </a:t>
            </a:r>
            <a:r>
              <a:rPr lang="en-US" sz="5100" b="1" i="1" dirty="0" err="1">
                <a:solidFill>
                  <a:schemeClr val="tx2">
                    <a:lumMod val="50000"/>
                  </a:schemeClr>
                </a:solidFill>
              </a:rPr>
              <a:t>Dept</a:t>
            </a:r>
            <a:endParaRPr lang="en-US" sz="5100" b="1" i="1" dirty="0">
              <a:solidFill>
                <a:schemeClr val="tx2">
                  <a:lumMod val="50000"/>
                </a:schemeClr>
              </a:solidFill>
            </a:endParaRPr>
          </a:p>
          <a:p>
            <a:pPr algn="r"/>
            <a:r>
              <a:rPr lang="en-US" sz="5100" b="1" i="1" dirty="0">
                <a:solidFill>
                  <a:schemeClr val="tx2">
                    <a:lumMod val="50000"/>
                  </a:schemeClr>
                </a:solidFill>
              </a:rPr>
              <a:t>UNC Chapel Hill</a:t>
            </a:r>
            <a:endParaRPr lang="en-US" sz="2800" b="1" i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3230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981200"/>
            <a:ext cx="8305800" cy="4434348"/>
          </a:xfrm>
          <a:noFill/>
        </p:spPr>
        <p:txBody>
          <a:bodyPr>
            <a:normAutofit fontScale="70000" lnSpcReduction="20000"/>
          </a:bodyPr>
          <a:lstStyle/>
          <a:p>
            <a:pPr marL="0" indent="-27432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latin typeface="Bahnschrift" panose="020B0502040204020203" pitchFamily="34" charset="0"/>
                <a:cs typeface="Courier New" panose="02070309020205020404" pitchFamily="49" charset="0"/>
              </a:rPr>
              <a:t>Binary and Assembler </a:t>
            </a:r>
            <a:r>
              <a:rPr lang="en-US" sz="2800" i="1" dirty="0">
                <a:latin typeface="Bahnschrift" panose="020B0502040204020203" pitchFamily="34" charset="0"/>
                <a:cs typeface="Courier New" panose="02070309020205020404" pitchFamily="49" charset="0"/>
              </a:rPr>
              <a:t>(c. 1940)</a:t>
            </a:r>
          </a:p>
          <a:p>
            <a:pPr marL="0" indent="-27432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latin typeface="Bahnschrift" panose="020B0502040204020203" pitchFamily="34" charset="0"/>
                <a:cs typeface="Courier New" panose="02070309020205020404" pitchFamily="49" charset="0"/>
              </a:rPr>
              <a:t>Subroutines </a:t>
            </a:r>
            <a:r>
              <a:rPr lang="en-US" sz="2800" i="1" dirty="0">
                <a:latin typeface="Bahnschrift" panose="020B0502040204020203" pitchFamily="34" charset="0"/>
                <a:cs typeface="Courier New" panose="02070309020205020404" pitchFamily="49" charset="0"/>
              </a:rPr>
              <a:t>(c. 1940s)</a:t>
            </a:r>
          </a:p>
          <a:p>
            <a:pPr marL="0" indent="-27432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dirty="0">
                <a:latin typeface="Bahnschrift" panose="020B0502040204020203" pitchFamily="34" charset="0"/>
                <a:cs typeface="Courier New" panose="02070309020205020404" pitchFamily="49" charset="0"/>
              </a:rPr>
              <a:t>       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-- </a:t>
            </a:r>
            <a:r>
              <a:rPr lang="en-US" sz="2400" i="1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no recursion, then recursion</a:t>
            </a:r>
            <a:endParaRPr lang="en-US" sz="2400" dirty="0">
              <a:latin typeface="Bahnschrift" panose="020B0502040204020203" pitchFamily="34" charset="0"/>
              <a:cs typeface="Courier New" panose="02070309020205020404" pitchFamily="49" charset="0"/>
            </a:endParaRPr>
          </a:p>
          <a:p>
            <a:pPr marL="0" indent="-27432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latin typeface="Bahnschrift" panose="020B0502040204020203" pitchFamily="34" charset="0"/>
                <a:cs typeface="Courier New" panose="02070309020205020404" pitchFamily="49" charset="0"/>
              </a:rPr>
              <a:t>Spaghetti code </a:t>
            </a:r>
            <a:r>
              <a:rPr lang="en-US" sz="2800" i="1" dirty="0">
                <a:latin typeface="Bahnschrift" panose="020B0502040204020203" pitchFamily="34" charset="0"/>
                <a:cs typeface="Courier New" panose="02070309020205020404" pitchFamily="49" charset="0"/>
              </a:rPr>
              <a:t>(“</a:t>
            </a:r>
            <a:r>
              <a:rPr lang="en-US" sz="2800" i="1" dirty="0" err="1">
                <a:latin typeface="Bahnschrift" panose="020B0502040204020203" pitchFamily="34" charset="0"/>
                <a:cs typeface="Courier New" panose="02070309020205020404" pitchFamily="49" charset="0"/>
              </a:rPr>
              <a:t>goto</a:t>
            </a:r>
            <a:r>
              <a:rPr lang="en-US" sz="2800" i="1" dirty="0">
                <a:latin typeface="Bahnschrift" panose="020B0502040204020203" pitchFamily="34" charset="0"/>
                <a:cs typeface="Courier New" panose="02070309020205020404" pitchFamily="49" charset="0"/>
              </a:rPr>
              <a:t>”, c. 1940s)</a:t>
            </a:r>
          </a:p>
          <a:p>
            <a:pPr marL="0" indent="-27432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latin typeface="Bahnschrift" panose="020B0502040204020203" pitchFamily="34" charset="0"/>
                <a:cs typeface="Courier New" panose="02070309020205020404" pitchFamily="49" charset="0"/>
              </a:rPr>
              <a:t>High-level notations </a:t>
            </a:r>
          </a:p>
          <a:p>
            <a:pPr marL="0" lvl="1" indent="-27432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600" dirty="0">
                <a:latin typeface="Bahnschrift" panose="020B0502040204020203" pitchFamily="34" charset="0"/>
                <a:cs typeface="Courier New" panose="02070309020205020404" pitchFamily="49" charset="0"/>
              </a:rPr>
              <a:t>       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-- </a:t>
            </a:r>
            <a:r>
              <a:rPr lang="en-US" sz="2400" i="1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c. late 1950’s, FORTRAN, Lisp, Basic, COBOL, Algol</a:t>
            </a:r>
          </a:p>
          <a:p>
            <a:pPr marL="0" indent="-27432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latin typeface="Bahnschrift" panose="020B0502040204020203" pitchFamily="34" charset="0"/>
                <a:cs typeface="Courier New" panose="02070309020205020404" pitchFamily="49" charset="0"/>
              </a:rPr>
              <a:t>Structured coding </a:t>
            </a:r>
            <a:r>
              <a:rPr lang="en-US" sz="2800" i="1" dirty="0">
                <a:latin typeface="Bahnschrift" panose="020B0502040204020203" pitchFamily="34" charset="0"/>
                <a:cs typeface="Courier New" panose="02070309020205020404" pitchFamily="49" charset="0"/>
              </a:rPr>
              <a:t>(single-in, single-out, no </a:t>
            </a:r>
            <a:r>
              <a:rPr lang="en-US" sz="2800" i="1" dirty="0" err="1">
                <a:latin typeface="Bahnschrift" panose="020B0502040204020203" pitchFamily="34" charset="0"/>
                <a:cs typeface="Courier New" panose="02070309020205020404" pitchFamily="49" charset="0"/>
              </a:rPr>
              <a:t>goto</a:t>
            </a:r>
            <a:r>
              <a:rPr lang="en-US" sz="2800" i="1" dirty="0">
                <a:latin typeface="Bahnschrift" panose="020B0502040204020203" pitchFamily="34" charset="0"/>
                <a:cs typeface="Courier New" panose="02070309020205020404" pitchFamily="49" charset="0"/>
              </a:rPr>
              <a:t>)</a:t>
            </a:r>
          </a:p>
          <a:p>
            <a:pPr marL="0" indent="-27432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400" i="1" dirty="0">
                <a:latin typeface="Bahnschrift" panose="020B0502040204020203" pitchFamily="34" charset="0"/>
                <a:cs typeface="Courier New" panose="02070309020205020404" pitchFamily="49" charset="0"/>
              </a:rPr>
              <a:t>        </a:t>
            </a:r>
            <a:r>
              <a:rPr lang="en-US" sz="2400" i="1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-- c. 1960s, spaghetti still in high-level </a:t>
            </a:r>
            <a:r>
              <a:rPr lang="en-US" sz="2400" i="1" dirty="0" err="1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langs</a:t>
            </a:r>
            <a:endParaRPr lang="en-US" sz="24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  <a:p>
            <a:pPr marL="0" indent="-27432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latin typeface="Bahnschrift" panose="020B0502040204020203" pitchFamily="34" charset="0"/>
                <a:cs typeface="Courier New" panose="02070309020205020404" pitchFamily="49" charset="0"/>
              </a:rPr>
              <a:t>Scope / access control </a:t>
            </a:r>
            <a:r>
              <a:rPr lang="en-US" sz="2800" i="1" dirty="0">
                <a:latin typeface="Bahnschrift" panose="020B0502040204020203" pitchFamily="34" charset="0"/>
                <a:cs typeface="Courier New" panose="02070309020205020404" pitchFamily="49" charset="0"/>
              </a:rPr>
              <a:t>(c. late 1960s)</a:t>
            </a:r>
          </a:p>
          <a:p>
            <a:pPr marL="0" indent="-27432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latin typeface="Bahnschrift" panose="020B0502040204020203" pitchFamily="34" charset="0"/>
                <a:cs typeface="Courier New" panose="02070309020205020404" pitchFamily="49" charset="0"/>
              </a:rPr>
              <a:t>Modules/packages </a:t>
            </a:r>
            <a:r>
              <a:rPr lang="en-US" sz="2800" i="1" dirty="0">
                <a:latin typeface="Bahnschrift" panose="020B0502040204020203" pitchFamily="34" charset="0"/>
                <a:cs typeface="Courier New" panose="02070309020205020404" pitchFamily="49" charset="0"/>
              </a:rPr>
              <a:t>(c. 1970’s)</a:t>
            </a:r>
          </a:p>
          <a:p>
            <a:pPr marL="0" indent="-27432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latin typeface="Bahnschrift" panose="020B0502040204020203" pitchFamily="34" charset="0"/>
                <a:cs typeface="Courier New" panose="02070309020205020404" pitchFamily="49" charset="0"/>
              </a:rPr>
              <a:t>Objects </a:t>
            </a:r>
            <a:r>
              <a:rPr lang="en-US" sz="2800" i="1" dirty="0">
                <a:latin typeface="Bahnschrift" panose="020B0502040204020203" pitchFamily="34" charset="0"/>
                <a:cs typeface="Courier New" panose="02070309020205020404" pitchFamily="49" charset="0"/>
              </a:rPr>
              <a:t>(early as 1971, widely c. 1980s)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endParaRPr lang="en-US" sz="15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i="1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                                                                       </a:t>
            </a:r>
            <a:r>
              <a:rPr lang="en-US" sz="3100" i="1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And now… ??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81000" y="381000"/>
            <a:ext cx="8458200" cy="762000"/>
          </a:xfrm>
          <a:prstGeom prst="roundRect">
            <a:avLst/>
          </a:prstGeom>
          <a:solidFill>
            <a:srgbClr val="F4E4CC">
              <a:alpha val="22000"/>
            </a:srgbClr>
          </a:solidFill>
          <a:ln w="15875" cap="flat" cmpd="sng" algn="ctr">
            <a:solidFill>
              <a:srgbClr val="EEF1EE">
                <a:lumMod val="7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 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PL History</a:t>
            </a:r>
            <a:endParaRPr kumimoji="0" lang="en-US" sz="66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78941" y="1056225"/>
            <a:ext cx="8305800" cy="98703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b="1" i="1" dirty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How did we get to Objects?</a:t>
            </a:r>
          </a:p>
        </p:txBody>
      </p:sp>
    </p:spTree>
    <p:extLst>
      <p:ext uri="{BB962C8B-B14F-4D97-AF65-F5344CB8AC3E}">
        <p14:creationId xmlns:p14="http://schemas.microsoft.com/office/powerpoint/2010/main" val="4242738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9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1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26523" y="1306585"/>
            <a:ext cx="5181600" cy="2655815"/>
          </a:xfrm>
          <a:noFill/>
        </p:spPr>
        <p:txBody>
          <a:bodyPr>
            <a:noAutofit/>
          </a:bodyPr>
          <a:lstStyle/>
          <a:p>
            <a:pPr marL="274320" indent="-274320">
              <a:lnSpc>
                <a:spcPct val="120000"/>
              </a:lnSpc>
              <a:spcBef>
                <a:spcPts val="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2060"/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GOTO allowed arbitrary flow of control</a:t>
            </a:r>
          </a:p>
          <a:p>
            <a:pPr marL="274320" indent="-274320">
              <a:lnSpc>
                <a:spcPct val="120000"/>
              </a:lnSpc>
              <a:spcBef>
                <a:spcPts val="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2060"/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Loops manually constructed with semantics/behavior potentially specific to each separate loop</a:t>
            </a:r>
          </a:p>
          <a:p>
            <a:pPr marL="274320" indent="-274320">
              <a:lnSpc>
                <a:spcPct val="120000"/>
              </a:lnSpc>
              <a:spcBef>
                <a:spcPts val="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2060"/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“Standard” loop behavior could be done with patterns but it was up to each programmer to do this correctly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81000" y="381000"/>
            <a:ext cx="8458200" cy="762000"/>
          </a:xfrm>
          <a:prstGeom prst="roundRect">
            <a:avLst/>
          </a:prstGeom>
          <a:solidFill>
            <a:srgbClr val="F4E4CC">
              <a:alpha val="22000"/>
            </a:srgbClr>
          </a:solidFill>
          <a:ln w="15875" cap="flat" cmpd="sng" algn="ctr">
            <a:solidFill>
              <a:srgbClr val="EEF1EE">
                <a:lumMod val="7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 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Spaghetti Code</a:t>
            </a:r>
            <a:endParaRPr kumimoji="0" lang="en-US" sz="66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6DE181A3-7F91-48B2-8F38-50D711BA8DDF}"/>
              </a:ext>
            </a:extLst>
          </p:cNvPr>
          <p:cNvSpPr txBox="1">
            <a:spLocks/>
          </p:cNvSpPr>
          <p:nvPr/>
        </p:nvSpPr>
        <p:spPr>
          <a:xfrm>
            <a:off x="381000" y="1371600"/>
            <a:ext cx="6531180" cy="51054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onsolas" panose="020B0609020204030204" pitchFamily="49" charset="0"/>
              </a:rPr>
              <a:t>100  x = 0; </a:t>
            </a:r>
            <a:b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onsolas" panose="020B0609020204030204" pitchFamily="49" charset="0"/>
              </a:rPr>
            </a:b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onsolas" panose="020B0609020204030204" pitchFamily="49" charset="0"/>
              </a:rPr>
              <a:t>110  y = 12; </a:t>
            </a:r>
            <a:b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onsolas" panose="020B0609020204030204" pitchFamily="49" charset="0"/>
              </a:rPr>
            </a:br>
            <a:r>
              <a:rPr lang="en-US" sz="1000" dirty="0">
                <a:solidFill>
                  <a:schemeClr val="bg1">
                    <a:lumMod val="95000"/>
                    <a:lumOff val="5000"/>
                  </a:schemeClr>
                </a:solidFill>
                <a:latin typeface="Consolas" panose="020B0609020204030204" pitchFamily="49" charset="0"/>
              </a:rPr>
              <a:t> </a:t>
            </a:r>
            <a:b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onsolas" panose="020B0609020204030204" pitchFamily="49" charset="0"/>
              </a:rPr>
            </a:b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onsolas" panose="020B0609020204030204" pitchFamily="49" charset="0"/>
              </a:rPr>
              <a:t>200  x = x+1; </a:t>
            </a:r>
            <a:b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onsolas" panose="020B0609020204030204" pitchFamily="49" charset="0"/>
              </a:rPr>
            </a:b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onsolas" panose="020B0609020204030204" pitchFamily="49" charset="0"/>
              </a:rPr>
              <a:t>205  k = 27 * x; </a:t>
            </a:r>
            <a:b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onsolas" panose="020B0609020204030204" pitchFamily="49" charset="0"/>
              </a:rPr>
            </a:b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onsolas" panose="020B0609020204030204" pitchFamily="49" charset="0"/>
              </a:rPr>
              <a:t>210  y = y * x; </a:t>
            </a:r>
            <a:br>
              <a:rPr lang="en-US" sz="1600">
                <a:solidFill>
                  <a:schemeClr val="bg1">
                    <a:lumMod val="95000"/>
                    <a:lumOff val="5000"/>
                  </a:schemeClr>
                </a:solidFill>
                <a:latin typeface="Consolas" panose="020B0609020204030204" pitchFamily="49" charset="0"/>
              </a:rPr>
            </a:br>
            <a:r>
              <a:rPr lang="en-US" sz="1600">
                <a:solidFill>
                  <a:schemeClr val="bg1">
                    <a:lumMod val="95000"/>
                    <a:lumOff val="5000"/>
                  </a:schemeClr>
                </a:solidFill>
                <a:latin typeface="Consolas" panose="020B0609020204030204" pitchFamily="49" charset="0"/>
              </a:rPr>
              <a:t>215  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onsolas" panose="020B0609020204030204" pitchFamily="49" charset="0"/>
              </a:rPr>
              <a:t>if y &gt; 5000 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onsolas" panose="020B0609020204030204" pitchFamily="49" charset="0"/>
              </a:rPr>
              <a:t>goto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onsolas" panose="020B0609020204030204" pitchFamily="49" charset="0"/>
              </a:rPr>
              <a:t> 300 </a:t>
            </a:r>
            <a:b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onsolas" panose="020B0609020204030204" pitchFamily="49" charset="0"/>
              </a:rPr>
            </a:b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onsolas" panose="020B0609020204030204" pitchFamily="49" charset="0"/>
              </a:rPr>
              <a:t>220  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onsolas" panose="020B0609020204030204" pitchFamily="49" charset="0"/>
              </a:rPr>
              <a:t>goto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onsolas" panose="020B0609020204030204" pitchFamily="49" charset="0"/>
              </a:rPr>
              <a:t> 200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000" dirty="0">
                <a:solidFill>
                  <a:schemeClr val="bg1">
                    <a:lumMod val="95000"/>
                    <a:lumOff val="5000"/>
                  </a:schemeClr>
                </a:solidFill>
                <a:latin typeface="Consolas" panose="020B0609020204030204" pitchFamily="49" charset="0"/>
              </a:rPr>
              <a:t> </a:t>
            </a:r>
            <a:b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onsolas" panose="020B0609020204030204" pitchFamily="49" charset="0"/>
              </a:rPr>
            </a:b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onsolas" panose="020B0609020204030204" pitchFamily="49" charset="0"/>
              </a:rPr>
              <a:t>300  z = 400 * y; </a:t>
            </a:r>
            <a:b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onsolas" panose="020B0609020204030204" pitchFamily="49" charset="0"/>
              </a:rPr>
            </a:b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onsolas" panose="020B0609020204030204" pitchFamily="49" charset="0"/>
              </a:rPr>
              <a:t>310  y = y % x; </a:t>
            </a:r>
            <a:b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onsolas" panose="020B0609020204030204" pitchFamily="49" charset="0"/>
              </a:rPr>
            </a:b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onsolas" panose="020B0609020204030204" pitchFamily="49" charset="0"/>
              </a:rPr>
              <a:t>320  if even(y) 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onsolas" panose="020B0609020204030204" pitchFamily="49" charset="0"/>
              </a:rPr>
              <a:t>goto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onsolas" panose="020B0609020204030204" pitchFamily="49" charset="0"/>
              </a:rPr>
              <a:t> 200  </a:t>
            </a:r>
            <a:r>
              <a:rPr lang="en-US" sz="1600" dirty="0">
                <a:solidFill>
                  <a:schemeClr val="accent6"/>
                </a:solidFill>
                <a:latin typeface="Consolas" panose="020B0609020204030204" pitchFamily="49" charset="0"/>
              </a:rPr>
              <a:t>// jumps to the loop increment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000" dirty="0">
                <a:solidFill>
                  <a:schemeClr val="accent6"/>
                </a:solidFill>
                <a:latin typeface="Consolas" panose="020B0609020204030204" pitchFamily="49" charset="0"/>
              </a:rPr>
              <a:t> </a:t>
            </a:r>
            <a:br>
              <a:rPr lang="en-US" sz="1600" dirty="0">
                <a:solidFill>
                  <a:schemeClr val="accent6"/>
                </a:solidFill>
                <a:latin typeface="Consolas" panose="020B0609020204030204" pitchFamily="49" charset="0"/>
              </a:rPr>
            </a:br>
            <a:r>
              <a:rPr lang="en-US" sz="1600" dirty="0">
                <a:solidFill>
                  <a:schemeClr val="accent6"/>
                </a:solidFill>
                <a:latin typeface="Consolas" panose="020B0609020204030204" pitchFamily="49" charset="0"/>
              </a:rPr>
              <a:t>// but it </a:t>
            </a:r>
            <a:r>
              <a:rPr lang="en-US" sz="1600" dirty="0" err="1">
                <a:solidFill>
                  <a:schemeClr val="accent6"/>
                </a:solidFill>
                <a:latin typeface="Consolas" panose="020B0609020204030204" pitchFamily="49" charset="0"/>
              </a:rPr>
              <a:t>doesnt</a:t>
            </a:r>
            <a:r>
              <a:rPr lang="en-US" sz="1600" dirty="0">
                <a:solidFill>
                  <a:schemeClr val="accent6"/>
                </a:solidFill>
                <a:latin typeface="Consolas" panose="020B0609020204030204" pitchFamily="49" charset="0"/>
              </a:rPr>
              <a:t> have to... it might define some random </a:t>
            </a:r>
            <a:br>
              <a:rPr lang="en-US" sz="1600" dirty="0">
                <a:solidFill>
                  <a:schemeClr val="accent6"/>
                </a:solidFill>
                <a:latin typeface="Consolas" panose="020B0609020204030204" pitchFamily="49" charset="0"/>
              </a:rPr>
            </a:br>
            <a:r>
              <a:rPr lang="en-US" sz="1600" dirty="0">
                <a:solidFill>
                  <a:schemeClr val="accent6"/>
                </a:solidFill>
                <a:latin typeface="Consolas" panose="020B0609020204030204" pitchFamily="49" charset="0"/>
              </a:rPr>
              <a:t>// entry into the middle of the loop body </a:t>
            </a:r>
            <a:br>
              <a:rPr lang="en-US" sz="1600" dirty="0">
                <a:solidFill>
                  <a:schemeClr val="accent6"/>
                </a:solidFill>
                <a:latin typeface="Consolas" panose="020B0609020204030204" pitchFamily="49" charset="0"/>
              </a:rPr>
            </a:br>
            <a:r>
              <a:rPr lang="en-US" sz="1600" dirty="0">
                <a:solidFill>
                  <a:schemeClr val="accent6"/>
                </a:solidFill>
                <a:latin typeface="Consolas" panose="020B0609020204030204" pitchFamily="49" charset="0"/>
              </a:rPr>
              <a:t>// making the loop have multiple entry points </a:t>
            </a:r>
            <a:br>
              <a:rPr lang="en-US" sz="1600" dirty="0">
                <a:solidFill>
                  <a:schemeClr val="accent6"/>
                </a:solidFill>
                <a:latin typeface="Consolas" panose="020B0609020204030204" pitchFamily="49" charset="0"/>
              </a:rPr>
            </a:br>
            <a:r>
              <a:rPr lang="en-US" sz="1000" dirty="0">
                <a:solidFill>
                  <a:schemeClr val="accent6"/>
                </a:solidFill>
                <a:latin typeface="Consolas" panose="020B0609020204030204" pitchFamily="49" charset="0"/>
              </a:rPr>
              <a:t> </a:t>
            </a:r>
            <a:b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onsolas" panose="020B0609020204030204" pitchFamily="49" charset="0"/>
              </a:rPr>
            </a:b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onsolas" panose="020B0609020204030204" pitchFamily="49" charset="0"/>
              </a:rPr>
              <a:t>320  if prime(y) </a:t>
            </a:r>
            <a:r>
              <a:rPr lang="en-US" sz="16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Consolas" panose="020B0609020204030204" pitchFamily="49" charset="0"/>
              </a:rPr>
              <a:t>goto</a:t>
            </a: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onsolas" panose="020B0609020204030204" pitchFamily="49" charset="0"/>
              </a:rPr>
              <a:t> 205  </a:t>
            </a:r>
            <a:r>
              <a:rPr lang="en-US" sz="1600" dirty="0">
                <a:solidFill>
                  <a:schemeClr val="accent6"/>
                </a:solidFill>
                <a:latin typeface="Consolas" panose="020B0609020204030204" pitchFamily="49" charset="0"/>
              </a:rPr>
              <a:t>// jumps into loop body</a:t>
            </a:r>
            <a:b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onsolas" panose="020B0609020204030204" pitchFamily="49" charset="0"/>
              </a:rPr>
            </a:br>
            <a:r>
              <a:rPr lang="en-US" sz="700" dirty="0">
                <a:solidFill>
                  <a:schemeClr val="bg1">
                    <a:lumMod val="95000"/>
                    <a:lumOff val="5000"/>
                  </a:schemeClr>
                </a:solidFill>
                <a:latin typeface="Consolas" panose="020B0609020204030204" pitchFamily="49" charset="0"/>
              </a:rPr>
              <a:t> </a:t>
            </a:r>
            <a:b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onsolas" panose="020B0609020204030204" pitchFamily="49" charset="0"/>
              </a:rPr>
            </a:b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onsolas" panose="020B0609020204030204" pitchFamily="49" charset="0"/>
              </a:rPr>
              <a:t>400  </a:t>
            </a:r>
            <a:r>
              <a:rPr lang="en-US" sz="1600" b="1" i="1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</a:rPr>
              <a:t>etc.. </a:t>
            </a:r>
            <a:b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Consolas" panose="020B0609020204030204" pitchFamily="49" charset="0"/>
              </a:rPr>
            </a:br>
            <a:endParaRPr lang="en-US" sz="1100" b="1" i="1" dirty="0">
              <a:solidFill>
                <a:schemeClr val="bg1">
                  <a:lumMod val="95000"/>
                  <a:lumOff val="5000"/>
                </a:schemeClr>
              </a:solidFill>
              <a:latin typeface="Consolas" panose="020B06090202040302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165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7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295400"/>
            <a:ext cx="8305800" cy="4648200"/>
          </a:xfrm>
          <a:noFill/>
        </p:spPr>
        <p:txBody>
          <a:bodyPr>
            <a:normAutofit/>
          </a:bodyPr>
          <a:lstStyle/>
          <a:p>
            <a:pPr marL="0" indent="-274320">
              <a:lnSpc>
                <a:spcPct val="120000"/>
              </a:lnSpc>
              <a:spcBef>
                <a:spcPts val="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latin typeface="Bahnschrift" panose="020B0502040204020203" pitchFamily="34" charset="0"/>
                <a:cs typeface="Courier New" panose="02070309020205020404" pitchFamily="49" charset="0"/>
              </a:rPr>
              <a:t>Response to convoluted </a:t>
            </a:r>
            <a:r>
              <a:rPr lang="en-US" sz="2400" dirty="0" err="1">
                <a:latin typeface="Bahnschrift" panose="020B0502040204020203" pitchFamily="34" charset="0"/>
                <a:cs typeface="Courier New" panose="02070309020205020404" pitchFamily="49" charset="0"/>
              </a:rPr>
              <a:t>goto</a:t>
            </a:r>
            <a:r>
              <a:rPr lang="en-US" sz="2400" dirty="0">
                <a:latin typeface="Bahnschrift" panose="020B0502040204020203" pitchFamily="34" charset="0"/>
                <a:cs typeface="Courier New" panose="02070309020205020404" pitchFamily="49" charset="0"/>
              </a:rPr>
              <a:t> programming </a:t>
            </a:r>
          </a:p>
          <a:p>
            <a:pPr marL="731520" lvl="2" indent="-228600">
              <a:lnSpc>
                <a:spcPct val="120000"/>
              </a:lnSpc>
              <a:spcBef>
                <a:spcPts val="0"/>
              </a:spcBef>
              <a:buClr>
                <a:schemeClr val="bg1"/>
              </a:buClr>
              <a:buFont typeface="Courier New" panose="02070309020205020404" pitchFamily="49" charset="0"/>
              <a:buChar char="o"/>
            </a:pPr>
            <a:r>
              <a:rPr lang="en-US" sz="2000" i="1" dirty="0">
                <a:solidFill>
                  <a:srgbClr val="C00000"/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Convert assembly coders to a new way…</a:t>
            </a:r>
          </a:p>
          <a:p>
            <a:pPr marL="0" indent="-274320">
              <a:lnSpc>
                <a:spcPct val="120000"/>
              </a:lnSpc>
              <a:spcBef>
                <a:spcPts val="12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latin typeface="Bahnschrift" panose="020B0502040204020203" pitchFamily="34" charset="0"/>
                <a:cs typeface="Courier New" panose="02070309020205020404" pitchFamily="49" charset="0"/>
              </a:rPr>
              <a:t>Controversial ! </a:t>
            </a:r>
            <a:r>
              <a:rPr lang="en-US" sz="2400" i="1" dirty="0">
                <a:latin typeface="Bahnschrift" panose="020B0502040204020203" pitchFamily="34" charset="0"/>
                <a:cs typeface="Courier New" panose="02070309020205020404" pitchFamily="49" charset="0"/>
              </a:rPr>
              <a:t>( so what isn’t )</a:t>
            </a:r>
          </a:p>
          <a:p>
            <a:pPr lvl="1" indent="-2286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Courier New" panose="02070309020205020404" pitchFamily="49" charset="0"/>
              <a:buChar char="o"/>
            </a:pPr>
            <a:r>
              <a:rPr lang="en-US" sz="2200" i="1" dirty="0" err="1">
                <a:solidFill>
                  <a:srgbClr val="C00000"/>
                </a:solidFill>
                <a:latin typeface="Bahnschrift" panose="020B0502040204020203" pitchFamily="34" charset="0"/>
                <a:ea typeface="Verdana" panose="020B0604030504040204" pitchFamily="34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Goto</a:t>
            </a:r>
            <a:r>
              <a:rPr lang="en-US" sz="2200" i="1" dirty="0">
                <a:solidFill>
                  <a:srgbClr val="C00000"/>
                </a:solidFill>
                <a:latin typeface="Bahnschrift" panose="020B0502040204020203" pitchFamily="34" charset="0"/>
                <a:ea typeface="Verdana" panose="020B0604030504040204" pitchFamily="34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Statement Considered Harmful</a:t>
            </a:r>
            <a:endParaRPr lang="en-US" sz="2200" i="1" dirty="0">
              <a:solidFill>
                <a:srgbClr val="C00000"/>
              </a:solidFill>
              <a:latin typeface="Bahnschrift" panose="020B0502040204020203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lvl="1" indent="-2286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Courier New" panose="02070309020205020404" pitchFamily="49" charset="0"/>
              <a:buChar char="o"/>
            </a:pPr>
            <a:r>
              <a:rPr lang="en-US" sz="2200" i="1" dirty="0">
                <a:solidFill>
                  <a:srgbClr val="C00000"/>
                </a:solidFill>
                <a:latin typeface="Bahnschrift" panose="020B0502040204020203" pitchFamily="34" charset="0"/>
                <a:ea typeface="Verdana" panose="020B0604030504040204" pitchFamily="34" charset="0"/>
                <a:cs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Dijkstra paper</a:t>
            </a:r>
            <a:r>
              <a:rPr lang="en-US" sz="2200" i="1" dirty="0">
                <a:solidFill>
                  <a:srgbClr val="C00000"/>
                </a:solidFill>
                <a:latin typeface="Bahnschrift" panose="020B0502040204020203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(CACM ‘68)</a:t>
            </a:r>
            <a:endParaRPr lang="en-US" sz="2200" i="1" dirty="0">
              <a:solidFill>
                <a:srgbClr val="C00000"/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  <a:p>
            <a:pPr marL="0" indent="-274320">
              <a:lnSpc>
                <a:spcPct val="120000"/>
              </a:lnSpc>
              <a:spcBef>
                <a:spcPts val="12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latin typeface="Bahnschrift" panose="020B0502040204020203" pitchFamily="34" charset="0"/>
                <a:cs typeface="Courier New" panose="02070309020205020404" pitchFamily="49" charset="0"/>
                <a:hlinkClick r:id="rId4"/>
              </a:rPr>
              <a:t>Structured coding </a:t>
            </a:r>
            <a:r>
              <a:rPr lang="en-US" sz="2400" i="1" dirty="0">
                <a:latin typeface="Bahnschrift" panose="020B0502040204020203" pitchFamily="34" charset="0"/>
                <a:cs typeface="Courier New" panose="02070309020205020404" pitchFamily="49" charset="0"/>
              </a:rPr>
              <a:t>(single-in, single-out, no </a:t>
            </a:r>
            <a:r>
              <a:rPr lang="en-US" sz="2400" i="1" dirty="0" err="1">
                <a:latin typeface="Bahnschrift" panose="020B0502040204020203" pitchFamily="34" charset="0"/>
                <a:cs typeface="Courier New" panose="02070309020205020404" pitchFamily="49" charset="0"/>
              </a:rPr>
              <a:t>goto</a:t>
            </a:r>
            <a:r>
              <a:rPr lang="en-US" sz="2400" i="1" dirty="0">
                <a:latin typeface="Bahnschrift" panose="020B0502040204020203" pitchFamily="34" charset="0"/>
                <a:cs typeface="Courier New" panose="02070309020205020404" pitchFamily="49" charset="0"/>
              </a:rPr>
              <a:t>)</a:t>
            </a:r>
          </a:p>
          <a:p>
            <a:pPr marL="731520" lvl="1" indent="-22860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Courier New" panose="02070309020205020404" pitchFamily="49" charset="0"/>
              <a:buChar char="o"/>
            </a:pPr>
            <a:r>
              <a:rPr lang="en-US" sz="2000" i="1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c. 1960s, spaghetti still in high-level languages</a:t>
            </a:r>
          </a:p>
          <a:p>
            <a:pPr marL="731520" lvl="2" indent="-22860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Courier New" panose="02070309020205020404" pitchFamily="49" charset="0"/>
              <a:buChar char="o"/>
            </a:pPr>
            <a:r>
              <a:rPr lang="en-US" sz="2000" i="1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structured flow control was beginning</a:t>
            </a:r>
          </a:p>
          <a:p>
            <a:pPr marL="731520" lvl="2" indent="-22860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Courier New" panose="02070309020205020404" pitchFamily="49" charset="0"/>
              <a:buChar char="o"/>
            </a:pPr>
            <a:r>
              <a:rPr lang="en-US" sz="2000" i="1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but </a:t>
            </a:r>
            <a:r>
              <a:rPr lang="en-US" sz="2000" i="1" dirty="0" err="1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goto</a:t>
            </a:r>
            <a:r>
              <a:rPr lang="en-US" sz="2000" i="1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 was still there too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81000" y="381000"/>
            <a:ext cx="8458200" cy="762000"/>
          </a:xfrm>
          <a:prstGeom prst="roundRect">
            <a:avLst/>
          </a:prstGeom>
          <a:solidFill>
            <a:srgbClr val="F4E4CC">
              <a:alpha val="22000"/>
            </a:srgbClr>
          </a:solidFill>
          <a:ln w="15875" cap="flat" cmpd="sng" algn="ctr">
            <a:solidFill>
              <a:srgbClr val="EEF1EE">
                <a:lumMod val="7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 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Structured Coding</a:t>
            </a:r>
            <a:endParaRPr kumimoji="0" lang="en-US" sz="66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3889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1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1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1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381000" y="381000"/>
            <a:ext cx="8458200" cy="738877"/>
          </a:xfrm>
          <a:prstGeom prst="roundRect">
            <a:avLst/>
          </a:prstGeom>
          <a:solidFill>
            <a:srgbClr val="F4E4CC">
              <a:alpha val="22000"/>
            </a:srgbClr>
          </a:solidFill>
          <a:ln w="15875" cap="flat" cmpd="sng" algn="ctr">
            <a:solidFill>
              <a:srgbClr val="EEF1EE">
                <a:lumMod val="7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 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FORTRAN IV (early to mid 60’s)</a:t>
            </a:r>
            <a:endParaRPr kumimoji="0" lang="en-US" sz="72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7" name="Content Placeholder 4">
            <a:extLst>
              <a:ext uri="{FF2B5EF4-FFF2-40B4-BE49-F238E27FC236}">
                <a16:creationId xmlns:a16="http://schemas.microsoft.com/office/drawing/2014/main" id="{B500A917-5E27-4F82-912E-7C98BB2216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2413495"/>
            <a:ext cx="5252906" cy="4012209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374867"/>
            <a:ext cx="8305800" cy="834934"/>
          </a:xfrm>
          <a:noFill/>
        </p:spPr>
        <p:txBody>
          <a:bodyPr>
            <a:normAutofit/>
          </a:bodyPr>
          <a:lstStyle/>
          <a:p>
            <a:pPr marL="0" indent="-27432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rgbClr val="B34D1F"/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DO</a:t>
            </a:r>
            <a:r>
              <a:rPr lang="en-US" dirty="0">
                <a:solidFill>
                  <a:srgbClr val="B34D1F"/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 loop 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is part of it… single in, single out</a:t>
            </a:r>
            <a:endParaRPr lang="en-US" i="1" dirty="0">
              <a:solidFill>
                <a:schemeClr val="bg1"/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  <a:p>
            <a:pPr marL="0" indent="-27432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But </a:t>
            </a:r>
            <a:r>
              <a:rPr lang="en-US" b="1" dirty="0">
                <a:solidFill>
                  <a:srgbClr val="C00000"/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GOTO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 is also part FORTRAN IV  </a:t>
            </a:r>
            <a:r>
              <a:rPr lang="en-US" i="1" dirty="0">
                <a:solidFill>
                  <a:schemeClr val="bg1"/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“</a:t>
            </a:r>
            <a:r>
              <a:rPr lang="en-US" i="1" dirty="0">
                <a:solidFill>
                  <a:schemeClr val="accent3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backwards compatible”</a:t>
            </a:r>
          </a:p>
        </p:txBody>
      </p:sp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29830E6D-E10C-457B-AAE8-D6A94DB20EF3}"/>
              </a:ext>
            </a:extLst>
          </p:cNvPr>
          <p:cNvSpPr txBox="1">
            <a:spLocks/>
          </p:cNvSpPr>
          <p:nvPr/>
        </p:nvSpPr>
        <p:spPr>
          <a:xfrm>
            <a:off x="533400" y="2413495"/>
            <a:ext cx="2133601" cy="342900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b="1" i="1" dirty="0">
                <a:solidFill>
                  <a:schemeClr val="bg1"/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FORTRAN I, II, III, IV, 66, 77, 90, 95, 2003, 2008, </a:t>
            </a:r>
            <a:r>
              <a:rPr lang="en-US" b="1" i="1" dirty="0">
                <a:solidFill>
                  <a:schemeClr val="bg1"/>
                </a:solidFill>
                <a:latin typeface="Bahnschrift" panose="020B0502040204020203" pitchFamily="34" charset="0"/>
                <a:cs typeface="Courier New" panose="02070309020205020404" pitchFamily="49" charset="0"/>
                <a:hlinkClick r:id="rId3"/>
              </a:rPr>
              <a:t>2018</a:t>
            </a:r>
            <a:r>
              <a:rPr lang="en-US" b="1" i="1" dirty="0">
                <a:solidFill>
                  <a:schemeClr val="bg1"/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, 2023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b="1" i="1" dirty="0">
              <a:solidFill>
                <a:schemeClr val="bg1"/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b="1" i="1" dirty="0">
                <a:solidFill>
                  <a:schemeClr val="bg1"/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When was GOTO taken out of </a:t>
            </a:r>
            <a:r>
              <a:rPr lang="en-US" b="1" i="1" dirty="0">
                <a:solidFill>
                  <a:schemeClr val="bg1"/>
                </a:solidFill>
                <a:latin typeface="Bahnschrift" panose="020B0502040204020203" pitchFamily="34" charset="0"/>
                <a:cs typeface="Courier New" panose="02070309020205020404" pitchFamily="49" charset="0"/>
                <a:hlinkClick r:id="rId4"/>
              </a:rPr>
              <a:t>FORTRAN</a:t>
            </a:r>
            <a:r>
              <a:rPr lang="en-US" b="1" i="1" dirty="0">
                <a:solidFill>
                  <a:schemeClr val="bg1"/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 ? </a:t>
            </a:r>
          </a:p>
        </p:txBody>
      </p:sp>
    </p:spTree>
    <p:extLst>
      <p:ext uri="{BB962C8B-B14F-4D97-AF65-F5344CB8AC3E}">
        <p14:creationId xmlns:p14="http://schemas.microsoft.com/office/powerpoint/2010/main" val="3584712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1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1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1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9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234761"/>
            <a:ext cx="7543800" cy="2880039"/>
          </a:xfrm>
          <a:noFill/>
        </p:spPr>
        <p:txBody>
          <a:bodyPr>
            <a:normAutofit/>
          </a:bodyPr>
          <a:lstStyle/>
          <a:p>
            <a:pPr marL="0" indent="-274320">
              <a:lnSpc>
                <a:spcPct val="120000"/>
              </a:lnSpc>
              <a:spcBef>
                <a:spcPts val="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>
                <a:latin typeface="Bahnschrift" panose="020B0502040204020203" pitchFamily="34" charset="0"/>
                <a:cs typeface="Courier New" panose="02070309020205020404" pitchFamily="49" charset="0"/>
                <a:hlinkClick r:id="rId2"/>
              </a:rPr>
              <a:t>Structured Program Theorem</a:t>
            </a:r>
            <a:endParaRPr lang="en-US" i="1" dirty="0">
              <a:latin typeface="Bahnschrift" panose="020B0502040204020203" pitchFamily="34" charset="0"/>
              <a:cs typeface="Courier New" panose="02070309020205020404" pitchFamily="49" charset="0"/>
            </a:endParaRPr>
          </a:p>
          <a:p>
            <a:pPr marL="274320" indent="-274320">
              <a:lnSpc>
                <a:spcPct val="110000"/>
              </a:lnSpc>
              <a:spcBef>
                <a:spcPts val="60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>
                <a:latin typeface="Bahnschrift" panose="020B0502040204020203" pitchFamily="34" charset="0"/>
                <a:cs typeface="Courier New" panose="02070309020205020404" pitchFamily="49" charset="0"/>
              </a:rPr>
              <a:t>All computable functions can be computed with combinations of just 3 single-in single-out control flow structures</a:t>
            </a:r>
          </a:p>
          <a:p>
            <a:pPr marL="457200" lvl="1" indent="-228600">
              <a:spcBef>
                <a:spcPts val="1200"/>
              </a:spcBef>
              <a:spcAft>
                <a:spcPts val="0"/>
              </a:spcAft>
              <a:buClr>
                <a:schemeClr val="bg1"/>
              </a:buClr>
              <a:buFont typeface="Courier New" panose="02070309020205020404" pitchFamily="49" charset="0"/>
              <a:buChar char="o"/>
            </a:pP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sequence</a:t>
            </a:r>
          </a:p>
          <a:p>
            <a:pPr marL="457200" lvl="2" indent="-228600">
              <a:spcBef>
                <a:spcPts val="1200"/>
              </a:spcBef>
              <a:spcAft>
                <a:spcPts val="0"/>
              </a:spcAft>
              <a:buClr>
                <a:schemeClr val="bg1"/>
              </a:buClr>
              <a:buFont typeface="Courier New" panose="02070309020205020404" pitchFamily="49" charset="0"/>
              <a:buChar char="o"/>
            </a:pPr>
            <a:r>
              <a:rPr lang="en-US" sz="1800" i="1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selection</a:t>
            </a:r>
          </a:p>
          <a:p>
            <a:pPr marL="457200" lvl="2" indent="-228600">
              <a:spcBef>
                <a:spcPts val="1200"/>
              </a:spcBef>
              <a:spcAft>
                <a:spcPts val="0"/>
              </a:spcAft>
              <a:buClr>
                <a:schemeClr val="bg1"/>
              </a:buClr>
              <a:buFont typeface="Courier New" panose="02070309020205020404" pitchFamily="49" charset="0"/>
              <a:buChar char="o"/>
            </a:pPr>
            <a:r>
              <a:rPr lang="en-US" sz="1800" i="1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repetition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81000" y="381000"/>
            <a:ext cx="8458200" cy="762000"/>
          </a:xfrm>
          <a:prstGeom prst="roundRect">
            <a:avLst/>
          </a:prstGeom>
          <a:solidFill>
            <a:srgbClr val="F4E4CC">
              <a:alpha val="22000"/>
            </a:srgbClr>
          </a:solidFill>
          <a:ln w="15875" cap="flat" cmpd="sng" algn="ctr">
            <a:solidFill>
              <a:srgbClr val="EEF1EE">
                <a:lumMod val="7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 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Structured Coding</a:t>
            </a:r>
            <a:endParaRPr kumimoji="0" lang="en-US" sz="66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3904B4D-0D74-4307-99C1-BFB8479C48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2609387"/>
            <a:ext cx="6248400" cy="1738015"/>
          </a:xfrm>
          <a:prstGeom prst="rect">
            <a:avLst/>
          </a:prstGeom>
        </p:spPr>
      </p:pic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E40F4A17-701D-45F3-B9EF-5149EE82CAC4}"/>
              </a:ext>
            </a:extLst>
          </p:cNvPr>
          <p:cNvSpPr txBox="1">
            <a:spLocks/>
          </p:cNvSpPr>
          <p:nvPr/>
        </p:nvSpPr>
        <p:spPr>
          <a:xfrm>
            <a:off x="381000" y="4347402"/>
            <a:ext cx="7620000" cy="212959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-274320">
              <a:lnSpc>
                <a:spcPct val="120000"/>
              </a:lnSpc>
              <a:spcBef>
                <a:spcPts val="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>
                <a:latin typeface="Bahnschrift" panose="020B0502040204020203" pitchFamily="34" charset="0"/>
                <a:cs typeface="Courier New" panose="02070309020205020404" pitchFamily="49" charset="0"/>
              </a:rPr>
              <a:t>This means GOTO is not needed</a:t>
            </a:r>
          </a:p>
          <a:p>
            <a:pPr marL="274320" indent="-274320">
              <a:lnSpc>
                <a:spcPct val="120000"/>
              </a:lnSpc>
              <a:spcBef>
                <a:spcPts val="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>
                <a:latin typeface="Bahnschrift" panose="020B0502040204020203" pitchFamily="34" charset="0"/>
                <a:cs typeface="Courier New" panose="02070309020205020404" pitchFamily="49" charset="0"/>
              </a:rPr>
              <a:t>Dijkstra (and many others) noted that </a:t>
            </a:r>
            <a:r>
              <a:rPr lang="en-US" i="1" dirty="0">
                <a:solidFill>
                  <a:srgbClr val="C00000"/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more than NOT NEEDED</a:t>
            </a:r>
            <a:r>
              <a:rPr lang="en-US" dirty="0">
                <a:latin typeface="Bahnschrift" panose="020B0502040204020203" pitchFamily="34" charset="0"/>
                <a:cs typeface="Courier New" panose="02070309020205020404" pitchFamily="49" charset="0"/>
              </a:rPr>
              <a:t>, it should be </a:t>
            </a:r>
            <a:r>
              <a:rPr lang="en-US" i="1" dirty="0">
                <a:solidFill>
                  <a:srgbClr val="C00000"/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banished</a:t>
            </a:r>
            <a:r>
              <a:rPr lang="en-US" dirty="0">
                <a:latin typeface="Bahnschrift" panose="020B0502040204020203" pitchFamily="34" charset="0"/>
                <a:cs typeface="Courier New" panose="02070309020205020404" pitchFamily="49" charset="0"/>
              </a:rPr>
              <a:t> for code quality, fewer logic errors, etc.</a:t>
            </a:r>
          </a:p>
          <a:p>
            <a:pPr marL="274320" indent="-274320">
              <a:lnSpc>
                <a:spcPct val="120000"/>
              </a:lnSpc>
              <a:spcBef>
                <a:spcPts val="0"/>
              </a:spcBef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US" dirty="0">
                <a:latin typeface="Bahnschrift" panose="020B0502040204020203" pitchFamily="34" charset="0"/>
                <a:cs typeface="Courier New" panose="02070309020205020404" pitchFamily="49" charset="0"/>
              </a:rPr>
              <a:t>This resisted by many assembly programmers, but now its gone from most high-level PLs</a:t>
            </a:r>
          </a:p>
        </p:txBody>
      </p:sp>
    </p:spTree>
    <p:extLst>
      <p:ext uri="{BB962C8B-B14F-4D97-AF65-F5344CB8AC3E}">
        <p14:creationId xmlns:p14="http://schemas.microsoft.com/office/powerpoint/2010/main" val="891607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9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7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6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5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381000" y="381000"/>
            <a:ext cx="8458200" cy="838200"/>
          </a:xfrm>
          <a:prstGeom prst="roundRect">
            <a:avLst/>
          </a:prstGeom>
          <a:solidFill>
            <a:srgbClr val="F4E4CC">
              <a:alpha val="22000"/>
            </a:srgbClr>
          </a:solidFill>
          <a:ln w="15875" cap="flat" cmpd="sng" algn="ctr">
            <a:solidFill>
              <a:srgbClr val="EEF1EE">
                <a:lumMod val="7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 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OO History</a:t>
            </a:r>
            <a:endParaRPr kumimoji="0" lang="en-US" sz="66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457200" y="1356852"/>
            <a:ext cx="8305800" cy="70054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b="1" i="1" dirty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How did we get to Modern Objects?</a:t>
            </a: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81000" y="2195052"/>
            <a:ext cx="7689574" cy="435814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400" dirty="0">
                <a:latin typeface="Bahnschrift" panose="020B0502040204020203" pitchFamily="34" charset="0"/>
                <a:cs typeface="Courier New" panose="02070309020205020404" pitchFamily="49" charset="0"/>
              </a:rPr>
              <a:t>Early objects and classes appear in </a:t>
            </a:r>
            <a:r>
              <a:rPr lang="en-US" sz="2400" dirty="0" err="1">
                <a:latin typeface="Bahnschrift" panose="020B0502040204020203" pitchFamily="34" charset="0"/>
                <a:cs typeface="Courier New" panose="02070309020205020404" pitchFamily="49" charset="0"/>
              </a:rPr>
              <a:t>Simula</a:t>
            </a:r>
            <a:r>
              <a:rPr lang="en-US" sz="2400" dirty="0">
                <a:latin typeface="Bahnschrift" panose="020B0502040204020203" pitchFamily="34" charset="0"/>
                <a:cs typeface="Courier New" panose="02070309020205020404" pitchFamily="49" charset="0"/>
              </a:rPr>
              <a:t> 67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i="1" dirty="0">
                <a:solidFill>
                  <a:srgbClr val="0070C0"/>
                </a:solidFill>
                <a:latin typeface="Arial Narrow" panose="020B0606020202030204" pitchFamily="34" charset="0"/>
              </a:rPr>
              <a:t>Developed in Oslo by Dahl and </a:t>
            </a:r>
            <a:r>
              <a:rPr lang="en-US" sz="2000" i="1" dirty="0" err="1">
                <a:solidFill>
                  <a:srgbClr val="0070C0"/>
                </a:solidFill>
                <a:latin typeface="Arial Narrow" panose="020B0606020202030204" pitchFamily="34" charset="0"/>
              </a:rPr>
              <a:t>Nygaard</a:t>
            </a:r>
            <a:r>
              <a:rPr lang="en-US" sz="2000" i="1" dirty="0">
                <a:solidFill>
                  <a:srgbClr val="0070C0"/>
                </a:solidFill>
                <a:latin typeface="Arial Narrow" panose="020B0606020202030204" pitchFamily="34" charset="0"/>
              </a:rPr>
              <a:t> from 1962 on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000" i="1" dirty="0">
                <a:solidFill>
                  <a:srgbClr val="0070C0"/>
                </a:solidFill>
                <a:latin typeface="Arial Narrow" panose="020B0606020202030204" pitchFamily="34" charset="0"/>
              </a:rPr>
              <a:t>Dahl and Nygaard win 2001 </a:t>
            </a:r>
            <a:r>
              <a:rPr lang="en-US" sz="2000" i="1" dirty="0">
                <a:solidFill>
                  <a:srgbClr val="0070C0"/>
                </a:solidFill>
                <a:latin typeface="Arial Narrow" panose="020B0606020202030204" pitchFamily="34" charset="0"/>
                <a:hlinkClick r:id="rId2"/>
              </a:rPr>
              <a:t>Turing Award </a:t>
            </a:r>
            <a:endParaRPr lang="en-US" sz="2000" b="1" i="1" dirty="0">
              <a:solidFill>
                <a:srgbClr val="0070C0"/>
              </a:solidFill>
              <a:latin typeface="Arial Narrow" panose="020B0606020202030204" pitchFamily="34" charset="0"/>
              <a:cs typeface="Courier New" panose="02070309020205020404" pitchFamily="49" charset="0"/>
            </a:endParaRP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400" dirty="0">
                <a:latin typeface="Bahnschrift" panose="020B0502040204020203" pitchFamily="34" charset="0"/>
                <a:cs typeface="Courier New" panose="02070309020205020404" pitchFamily="49" charset="0"/>
              </a:rPr>
              <a:t>Generally SmallTalk-80 is considered the first widely used OO PL, and influenced many after it</a:t>
            </a:r>
          </a:p>
          <a:p>
            <a:pPr lvl="1"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2000" i="1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Courier New" panose="02070309020205020404" pitchFamily="49" charset="0"/>
              </a:rPr>
              <a:t>Xerox PARC</a:t>
            </a:r>
            <a:r>
              <a:rPr lang="en-US" sz="2000" i="1" dirty="0">
                <a:solidFill>
                  <a:srgbClr val="0070C0"/>
                </a:solidFill>
                <a:latin typeface="Arial Narrow" panose="020B0606020202030204" pitchFamily="34" charset="0"/>
                <a:cs typeface="Courier New" panose="02070309020205020404" pitchFamily="49" charset="0"/>
              </a:rPr>
              <a:t>, Alan Kay, Adele Goldberg, Dan Ingalls, et al. from 1972 on</a:t>
            </a:r>
          </a:p>
          <a:p>
            <a:pPr lvl="1"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2000" i="1" dirty="0">
                <a:solidFill>
                  <a:srgbClr val="0070C0"/>
                </a:solidFill>
                <a:latin typeface="Arial Narrow" panose="020B0606020202030204" pitchFamily="34" charset="0"/>
                <a:cs typeface="Courier New" panose="02070309020205020404" pitchFamily="49" charset="0"/>
              </a:rPr>
              <a:t>Alan Kay won the 2003 Turing Award</a:t>
            </a:r>
          </a:p>
          <a:p>
            <a:pPr lvl="1"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2000" i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  <a:cs typeface="Courier New" panose="02070309020205020404" pitchFamily="49" charset="0"/>
              </a:rPr>
              <a:t>Labs using Smalltalk at Xerox led to GUIs, WYSIWIG, Agile methods, Design Patterns into the late 90’s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sz="2000" i="1" dirty="0">
              <a:solidFill>
                <a:srgbClr val="0070C0"/>
              </a:solidFill>
              <a:latin typeface="Arial Narrow" panose="020B0606020202030204" pitchFamily="34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3374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4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uiExpand="1" build="p"/>
    </p:bld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Mowbray template">
  <a:themeElements>
    <a:clrScheme name="Custom 347">
      <a:dk1>
        <a:srgbClr val="003B55"/>
      </a:dk1>
      <a:lt1>
        <a:srgbClr val="FFFFFF"/>
      </a:lt1>
      <a:dk2>
        <a:srgbClr val="0B87A1"/>
      </a:dk2>
      <a:lt2>
        <a:srgbClr val="EEF1EE"/>
      </a:lt2>
      <a:accent1>
        <a:srgbClr val="D3EBD5"/>
      </a:accent1>
      <a:accent2>
        <a:srgbClr val="80BFB7"/>
      </a:accent2>
      <a:accent3>
        <a:srgbClr val="0B87A1"/>
      </a:accent3>
      <a:accent4>
        <a:srgbClr val="01597F"/>
      </a:accent4>
      <a:accent5>
        <a:srgbClr val="003B55"/>
      </a:accent5>
      <a:accent6>
        <a:srgbClr val="001120"/>
      </a:accent6>
      <a:hlink>
        <a:srgbClr val="01597F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8621</TotalTime>
  <Words>2389</Words>
  <Application>Microsoft Office PowerPoint</Application>
  <PresentationFormat>On-screen Show (4:3)</PresentationFormat>
  <Paragraphs>291</Paragraphs>
  <Slides>31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31</vt:i4>
      </vt:variant>
    </vt:vector>
  </HeadingPairs>
  <TitlesOfParts>
    <vt:vector size="52" baseType="lpstr">
      <vt:lpstr>Arial</vt:lpstr>
      <vt:lpstr>Arial Narrow</vt:lpstr>
      <vt:lpstr>Arial Unicode MS</vt:lpstr>
      <vt:lpstr>Bahnschrift</vt:lpstr>
      <vt:lpstr>Calibri</vt:lpstr>
      <vt:lpstr>Century Gothic</vt:lpstr>
      <vt:lpstr>Consolas</vt:lpstr>
      <vt:lpstr>Corbel</vt:lpstr>
      <vt:lpstr>Courier New</vt:lpstr>
      <vt:lpstr>Dosis</vt:lpstr>
      <vt:lpstr>Dosis ExtraLight</vt:lpstr>
      <vt:lpstr>Gadugi</vt:lpstr>
      <vt:lpstr>Lucida Sans</vt:lpstr>
      <vt:lpstr>MV Boli</vt:lpstr>
      <vt:lpstr>Segoe UI Semilight</vt:lpstr>
      <vt:lpstr>Titillium Web Light</vt:lpstr>
      <vt:lpstr>Verdana</vt:lpstr>
      <vt:lpstr>Wingdings</vt:lpstr>
      <vt:lpstr>Wingdings 3</vt:lpstr>
      <vt:lpstr>Slice</vt:lpstr>
      <vt:lpstr>Mowbray template</vt:lpstr>
      <vt:lpstr>On Beyond Objects Programming in the 21th century  COMP 590-059  Fall 2023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END</vt:lpstr>
      <vt:lpstr>PowerPoint Presentation</vt:lpstr>
      <vt:lpstr>On Beyond Objects Programming in the 21th century  COMP 590-059  Fall 2023</vt:lpstr>
    </vt:vector>
  </TitlesOfParts>
  <Company>The University of North Carolina at Chapel Hill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Elemental Design Patterns</dc:title>
  <dc:creator>pds</dc:creator>
  <cp:lastModifiedBy>David Stotts</cp:lastModifiedBy>
  <cp:revision>1021</cp:revision>
  <dcterms:created xsi:type="dcterms:W3CDTF">2013-02-22T17:09:52Z</dcterms:created>
  <dcterms:modified xsi:type="dcterms:W3CDTF">2023-08-24T21:05:09Z</dcterms:modified>
</cp:coreProperties>
</file>