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  <p:sldMasterId id="2147483863" r:id="rId2"/>
  </p:sldMasterIdLst>
  <p:notesMasterIdLst>
    <p:notesMasterId r:id="rId34"/>
  </p:notesMasterIdLst>
  <p:sldIdLst>
    <p:sldId id="539" r:id="rId3"/>
    <p:sldId id="524" r:id="rId4"/>
    <p:sldId id="538" r:id="rId5"/>
    <p:sldId id="529" r:id="rId6"/>
    <p:sldId id="553" r:id="rId7"/>
    <p:sldId id="549" r:id="rId8"/>
    <p:sldId id="552" r:id="rId9"/>
    <p:sldId id="554" r:id="rId10"/>
    <p:sldId id="555" r:id="rId11"/>
    <p:sldId id="531" r:id="rId12"/>
    <p:sldId id="532" r:id="rId13"/>
    <p:sldId id="556" r:id="rId14"/>
    <p:sldId id="548" r:id="rId15"/>
    <p:sldId id="528" r:id="rId16"/>
    <p:sldId id="533" r:id="rId17"/>
    <p:sldId id="536" r:id="rId18"/>
    <p:sldId id="557" r:id="rId19"/>
    <p:sldId id="545" r:id="rId20"/>
    <p:sldId id="546" r:id="rId21"/>
    <p:sldId id="534" r:id="rId22"/>
    <p:sldId id="547" r:id="rId23"/>
    <p:sldId id="537" r:id="rId24"/>
    <p:sldId id="540" r:id="rId25"/>
    <p:sldId id="541" r:id="rId26"/>
    <p:sldId id="542" r:id="rId27"/>
    <p:sldId id="543" r:id="rId28"/>
    <p:sldId id="544" r:id="rId29"/>
    <p:sldId id="535" r:id="rId30"/>
    <p:sldId id="472" r:id="rId31"/>
    <p:sldId id="530" r:id="rId32"/>
    <p:sldId id="256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4D1F"/>
    <a:srgbClr val="C6341C"/>
    <a:srgbClr val="BE442C"/>
    <a:srgbClr val="FBEDDD"/>
    <a:srgbClr val="FEF5E8"/>
    <a:srgbClr val="F9FDC3"/>
    <a:srgbClr val="F4E4CC"/>
    <a:srgbClr val="47AF6F"/>
    <a:srgbClr val="F59D9D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9" autoAdjust="0"/>
    <p:restoredTop sz="94633" autoAdjust="0"/>
  </p:normalViewPr>
  <p:slideViewPr>
    <p:cSldViewPr>
      <p:cViewPr varScale="1">
        <p:scale>
          <a:sx n="116" d="100"/>
          <a:sy n="116" d="100"/>
        </p:scale>
        <p:origin x="4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5" name="Google Shape;3955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6" name="Google Shape;3956;g35ed75ccf_0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385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0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3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2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286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024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25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2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04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62000" y="928567"/>
            <a:ext cx="5396700" cy="15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10800000">
            <a:off x="8705367" y="38264"/>
            <a:ext cx="410132" cy="6781736"/>
            <a:chOff x="836200" y="238125"/>
            <a:chExt cx="422425" cy="5238750"/>
          </a:xfrm>
        </p:grpSpPr>
        <p:sp>
          <p:nvSpPr>
            <p:cNvPr id="12" name="Google Shape;12;p2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92" name="Google Shape;92;p2"/>
          <p:cNvGrpSpPr/>
          <p:nvPr/>
        </p:nvGrpSpPr>
        <p:grpSpPr>
          <a:xfrm rot="10800000">
            <a:off x="6659535" y="38264"/>
            <a:ext cx="2309844" cy="6781736"/>
            <a:chOff x="986700" y="238125"/>
            <a:chExt cx="2379075" cy="5238750"/>
          </a:xfrm>
        </p:grpSpPr>
        <p:sp>
          <p:nvSpPr>
            <p:cNvPr id="93" name="Google Shape;93;p2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212" name="Google Shape;212;p2"/>
          <p:cNvGrpSpPr/>
          <p:nvPr/>
        </p:nvGrpSpPr>
        <p:grpSpPr>
          <a:xfrm rot="10800000">
            <a:off x="6367294" y="38264"/>
            <a:ext cx="2017554" cy="6781736"/>
            <a:chOff x="1588750" y="238125"/>
            <a:chExt cx="2078025" cy="5238750"/>
          </a:xfrm>
        </p:grpSpPr>
        <p:sp>
          <p:nvSpPr>
            <p:cNvPr id="213" name="Google Shape;213;p2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6" name="Google Shape;276;p2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5" name="Google Shape;305;p2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6" name="Google Shape;306;p2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7" name="Google Shape;307;p2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8" name="Google Shape;308;p2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9" name="Google Shape;309;p2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0" name="Google Shape;310;p2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1" name="Google Shape;311;p2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2" name="Google Shape;312;p2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3" name="Google Shape;313;p2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4" name="Google Shape;314;p2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5" name="Google Shape;315;p2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6" name="Google Shape;316;p2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7" name="Google Shape;317;p2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8" name="Google Shape;318;p2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9" name="Google Shape;319;p2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0" name="Google Shape;320;p2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1" name="Google Shape;321;p2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2" name="Google Shape;322;p2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3" name="Google Shape;323;p2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4" name="Google Shape;324;p2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5" name="Google Shape;325;p2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6" name="Google Shape;326;p2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7" name="Google Shape;327;p2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8" name="Google Shape;328;p2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9" name="Google Shape;329;p2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0" name="Google Shape;330;p2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1" name="Google Shape;331;p2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2" name="Google Shape;332;p2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3" name="Google Shape;333;p2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4" name="Google Shape;334;p2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5" name="Google Shape;335;p2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6" name="Google Shape;336;p2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7" name="Google Shape;337;p2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8" name="Google Shape;338;p2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9" name="Google Shape;339;p2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0" name="Google Shape;340;p2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1" name="Google Shape;341;p2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2" name="Google Shape;342;p2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3" name="Google Shape;343;p2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4" name="Google Shape;344;p2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5" name="Google Shape;345;p2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6" name="Google Shape;346;p2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7" name="Google Shape;347;p2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8" name="Google Shape;348;p2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9" name="Google Shape;349;p2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1" name="Google Shape;351;p2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3" name="Google Shape;353;p2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4" name="Google Shape;354;p2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5" name="Google Shape;355;p2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6" name="Google Shape;356;p2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7" name="Google Shape;357;p2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8" name="Google Shape;358;p2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9" name="Google Shape;359;p2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0" name="Google Shape;360;p2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1" name="Google Shape;361;p2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2" name="Google Shape;362;p2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3" name="Google Shape;363;p2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4" name="Google Shape;364;p2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5" name="Google Shape;365;p2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6" name="Google Shape;366;p2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7" name="Google Shape;367;p2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8" name="Google Shape;368;p2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9" name="Google Shape;369;p2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0" name="Google Shape;370;p2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1" name="Google Shape;371;p2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2" name="Google Shape;372;p2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3" name="Google Shape;373;p2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4" name="Google Shape;374;p2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5" name="Google Shape;375;p2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6" name="Google Shape;376;p2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7" name="Google Shape;377;p2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8" name="Google Shape;378;p2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9" name="Google Shape;379;p2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0" name="Google Shape;380;p2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1" name="Google Shape;381;p2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2" name="Google Shape;382;p2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3" name="Google Shape;383;p2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4" name="Google Shape;384;p2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5" name="Google Shape;385;p2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6" name="Google Shape;386;p2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7" name="Google Shape;387;p2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8" name="Google Shape;388;p2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9" name="Google Shape;389;p2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90" name="Google Shape;390;p2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91" name="Google Shape;391;p2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92" name="Google Shape;392;p2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93" name="Google Shape;393;p2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94" name="Google Shape;394;p2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95" name="Google Shape;395;p2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96" name="Google Shape;396;p2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97" name="Google Shape;397;p2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98" name="Google Shape;398;p2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99" name="Google Shape;399;p2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00" name="Google Shape;400;p2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01" name="Google Shape;401;p2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02" name="Google Shape;402;p2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03" name="Google Shape;403;p2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04" name="Google Shape;404;p2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05" name="Google Shape;405;p2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06" name="Google Shape;406;p2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07" name="Google Shape;407;p2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08" name="Google Shape;408;p2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09" name="Google Shape;409;p2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10" name="Google Shape;410;p2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11" name="Google Shape;411;p2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12" name="Google Shape;412;p2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13" name="Google Shape;413;p2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14" name="Google Shape;414;p2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15" name="Google Shape;415;p2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16" name="Google Shape;416;p2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17" name="Google Shape;417;p2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18" name="Google Shape;418;p2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19" name="Google Shape;419;p2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20" name="Google Shape;420;p2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21" name="Google Shape;421;p2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422" name="Google Shape;422;p2"/>
          <p:cNvGrpSpPr/>
          <p:nvPr/>
        </p:nvGrpSpPr>
        <p:grpSpPr>
          <a:xfrm rot="10800000">
            <a:off x="6367294" y="38264"/>
            <a:ext cx="2309820" cy="6781736"/>
            <a:chOff x="1287725" y="238125"/>
            <a:chExt cx="2379050" cy="5238750"/>
          </a:xfrm>
        </p:grpSpPr>
        <p:sp>
          <p:nvSpPr>
            <p:cNvPr id="423" name="Google Shape;423;p2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24" name="Google Shape;424;p2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25" name="Google Shape;425;p2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26" name="Google Shape;426;p2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27" name="Google Shape;427;p2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28" name="Google Shape;428;p2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29" name="Google Shape;429;p2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30" name="Google Shape;430;p2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31" name="Google Shape;431;p2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32" name="Google Shape;432;p2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33" name="Google Shape;433;p2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34" name="Google Shape;434;p2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35" name="Google Shape;435;p2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36" name="Google Shape;436;p2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37" name="Google Shape;437;p2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38" name="Google Shape;438;p2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39" name="Google Shape;439;p2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40" name="Google Shape;440;p2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41" name="Google Shape;441;p2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42" name="Google Shape;442;p2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43" name="Google Shape;443;p2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44" name="Google Shape;444;p2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45" name="Google Shape;445;p2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46" name="Google Shape;446;p2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47" name="Google Shape;447;p2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48" name="Google Shape;448;p2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49" name="Google Shape;449;p2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50" name="Google Shape;450;p2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51" name="Google Shape;451;p2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52" name="Google Shape;452;p2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53" name="Google Shape;453;p2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54" name="Google Shape;454;p2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55" name="Google Shape;455;p2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56" name="Google Shape;456;p2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57" name="Google Shape;457;p2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58" name="Google Shape;458;p2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59" name="Google Shape;459;p2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60" name="Google Shape;460;p2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61" name="Google Shape;461;p2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62" name="Google Shape;462;p2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63" name="Google Shape;463;p2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64" name="Google Shape;464;p2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65" name="Google Shape;465;p2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66" name="Google Shape;466;p2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67" name="Google Shape;467;p2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68" name="Google Shape;468;p2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69" name="Google Shape;469;p2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70" name="Google Shape;470;p2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71" name="Google Shape;471;p2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72" name="Google Shape;472;p2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73" name="Google Shape;473;p2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74" name="Google Shape;474;p2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75" name="Google Shape;475;p2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76" name="Google Shape;476;p2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77" name="Google Shape;477;p2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78" name="Google Shape;478;p2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79" name="Google Shape;479;p2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80" name="Google Shape;480;p2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81" name="Google Shape;481;p2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82" name="Google Shape;482;p2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83" name="Google Shape;483;p2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84" name="Google Shape;484;p2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85" name="Google Shape;485;p2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86" name="Google Shape;486;p2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87" name="Google Shape;487;p2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88" name="Google Shape;488;p2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89" name="Google Shape;489;p2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90" name="Google Shape;490;p2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91" name="Google Shape;491;p2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92" name="Google Shape;492;p2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93" name="Google Shape;493;p2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94" name="Google Shape;494;p2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95" name="Google Shape;495;p2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96" name="Google Shape;496;p2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97" name="Google Shape;497;p2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98" name="Google Shape;498;p2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99" name="Google Shape;499;p2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00" name="Google Shape;500;p2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01" name="Google Shape;501;p2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02" name="Google Shape;502;p2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03" name="Google Shape;503;p2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04" name="Google Shape;504;p2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05" name="Google Shape;505;p2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06" name="Google Shape;506;p2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07" name="Google Shape;507;p2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08" name="Google Shape;508;p2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09" name="Google Shape;509;p2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10" name="Google Shape;510;p2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11" name="Google Shape;511;p2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12" name="Google Shape;512;p2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13" name="Google Shape;513;p2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14" name="Google Shape;514;p2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15" name="Google Shape;515;p2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16" name="Google Shape;516;p2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17" name="Google Shape;517;p2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18" name="Google Shape;518;p2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19" name="Google Shape;519;p2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20" name="Google Shape;520;p2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21" name="Google Shape;521;p2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22" name="Google Shape;522;p2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23" name="Google Shape;523;p2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24" name="Google Shape;524;p2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25" name="Google Shape;525;p2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37490461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ubtitle">
  <p:cSld name="Subtitle"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3"/>
          <p:cNvSpPr txBox="1">
            <a:spLocks noGrp="1"/>
          </p:cNvSpPr>
          <p:nvPr>
            <p:ph type="ctrTitle"/>
          </p:nvPr>
        </p:nvSpPr>
        <p:spPr>
          <a:xfrm>
            <a:off x="685800" y="3838333"/>
            <a:ext cx="52689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28" name="Google Shape;528;p3"/>
          <p:cNvSpPr txBox="1">
            <a:spLocks noGrp="1"/>
          </p:cNvSpPr>
          <p:nvPr>
            <p:ph type="subTitle" idx="1"/>
          </p:nvPr>
        </p:nvSpPr>
        <p:spPr>
          <a:xfrm>
            <a:off x="685800" y="5310740"/>
            <a:ext cx="52689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grpSp>
        <p:nvGrpSpPr>
          <p:cNvPr id="529" name="Google Shape;529;p3"/>
          <p:cNvGrpSpPr/>
          <p:nvPr/>
        </p:nvGrpSpPr>
        <p:grpSpPr>
          <a:xfrm rot="10800000">
            <a:off x="8705367" y="38264"/>
            <a:ext cx="410132" cy="6781736"/>
            <a:chOff x="836200" y="238125"/>
            <a:chExt cx="422425" cy="5238750"/>
          </a:xfrm>
        </p:grpSpPr>
        <p:sp>
          <p:nvSpPr>
            <p:cNvPr id="530" name="Google Shape;530;p3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31" name="Google Shape;531;p3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32" name="Google Shape;532;p3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33" name="Google Shape;533;p3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34" name="Google Shape;534;p3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35" name="Google Shape;535;p3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36" name="Google Shape;536;p3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37" name="Google Shape;537;p3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38" name="Google Shape;538;p3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39" name="Google Shape;539;p3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40" name="Google Shape;540;p3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41" name="Google Shape;541;p3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42" name="Google Shape;542;p3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43" name="Google Shape;543;p3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44" name="Google Shape;544;p3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45" name="Google Shape;545;p3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46" name="Google Shape;546;p3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47" name="Google Shape;547;p3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48" name="Google Shape;548;p3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49" name="Google Shape;549;p3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50" name="Google Shape;550;p3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51" name="Google Shape;551;p3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52" name="Google Shape;552;p3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53" name="Google Shape;553;p3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54" name="Google Shape;554;p3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55" name="Google Shape;555;p3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56" name="Google Shape;556;p3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57" name="Google Shape;557;p3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58" name="Google Shape;558;p3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59" name="Google Shape;559;p3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60" name="Google Shape;560;p3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61" name="Google Shape;561;p3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62" name="Google Shape;562;p3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63" name="Google Shape;563;p3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64" name="Google Shape;564;p3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65" name="Google Shape;565;p3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66" name="Google Shape;566;p3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67" name="Google Shape;567;p3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68" name="Google Shape;568;p3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69" name="Google Shape;569;p3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70" name="Google Shape;570;p3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71" name="Google Shape;571;p3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72" name="Google Shape;572;p3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73" name="Google Shape;573;p3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74" name="Google Shape;574;p3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75" name="Google Shape;575;p3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76" name="Google Shape;576;p3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77" name="Google Shape;577;p3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78" name="Google Shape;578;p3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79" name="Google Shape;579;p3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80" name="Google Shape;580;p3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81" name="Google Shape;581;p3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82" name="Google Shape;582;p3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83" name="Google Shape;583;p3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84" name="Google Shape;584;p3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85" name="Google Shape;585;p3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86" name="Google Shape;586;p3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87" name="Google Shape;587;p3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88" name="Google Shape;588;p3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89" name="Google Shape;589;p3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90" name="Google Shape;590;p3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91" name="Google Shape;591;p3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92" name="Google Shape;592;p3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93" name="Google Shape;593;p3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94" name="Google Shape;594;p3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95" name="Google Shape;595;p3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96" name="Google Shape;596;p3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97" name="Google Shape;597;p3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98" name="Google Shape;598;p3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99" name="Google Shape;599;p3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00" name="Google Shape;600;p3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01" name="Google Shape;601;p3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02" name="Google Shape;602;p3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03" name="Google Shape;603;p3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04" name="Google Shape;604;p3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05" name="Google Shape;605;p3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06" name="Google Shape;606;p3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07" name="Google Shape;607;p3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08" name="Google Shape;608;p3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09" name="Google Shape;609;p3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610" name="Google Shape;610;p3"/>
          <p:cNvGrpSpPr/>
          <p:nvPr/>
        </p:nvGrpSpPr>
        <p:grpSpPr>
          <a:xfrm rot="10800000">
            <a:off x="6659535" y="38264"/>
            <a:ext cx="2309844" cy="6781736"/>
            <a:chOff x="986700" y="238125"/>
            <a:chExt cx="2379075" cy="5238750"/>
          </a:xfrm>
        </p:grpSpPr>
        <p:sp>
          <p:nvSpPr>
            <p:cNvPr id="611" name="Google Shape;611;p3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12" name="Google Shape;612;p3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13" name="Google Shape;613;p3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14" name="Google Shape;614;p3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15" name="Google Shape;615;p3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16" name="Google Shape;616;p3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17" name="Google Shape;617;p3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18" name="Google Shape;618;p3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19" name="Google Shape;619;p3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20" name="Google Shape;620;p3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21" name="Google Shape;621;p3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22" name="Google Shape;622;p3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23" name="Google Shape;623;p3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24" name="Google Shape;624;p3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25" name="Google Shape;625;p3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26" name="Google Shape;626;p3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27" name="Google Shape;627;p3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28" name="Google Shape;628;p3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29" name="Google Shape;629;p3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30" name="Google Shape;630;p3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31" name="Google Shape;631;p3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32" name="Google Shape;632;p3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33" name="Google Shape;633;p3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34" name="Google Shape;634;p3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35" name="Google Shape;635;p3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36" name="Google Shape;636;p3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37" name="Google Shape;637;p3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38" name="Google Shape;638;p3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39" name="Google Shape;639;p3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40" name="Google Shape;640;p3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41" name="Google Shape;641;p3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42" name="Google Shape;642;p3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43" name="Google Shape;643;p3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44" name="Google Shape;644;p3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45" name="Google Shape;645;p3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46" name="Google Shape;646;p3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47" name="Google Shape;647;p3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48" name="Google Shape;648;p3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49" name="Google Shape;649;p3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50" name="Google Shape;650;p3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51" name="Google Shape;651;p3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52" name="Google Shape;652;p3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53" name="Google Shape;653;p3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54" name="Google Shape;654;p3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55" name="Google Shape;655;p3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56" name="Google Shape;656;p3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57" name="Google Shape;657;p3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58" name="Google Shape;658;p3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59" name="Google Shape;659;p3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60" name="Google Shape;660;p3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61" name="Google Shape;661;p3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62" name="Google Shape;662;p3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63" name="Google Shape;663;p3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64" name="Google Shape;664;p3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65" name="Google Shape;665;p3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66" name="Google Shape;666;p3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67" name="Google Shape;667;p3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68" name="Google Shape;668;p3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69" name="Google Shape;669;p3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70" name="Google Shape;670;p3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71" name="Google Shape;671;p3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72" name="Google Shape;672;p3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73" name="Google Shape;673;p3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74" name="Google Shape;674;p3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75" name="Google Shape;675;p3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76" name="Google Shape;676;p3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77" name="Google Shape;677;p3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78" name="Google Shape;678;p3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79" name="Google Shape;679;p3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0" name="Google Shape;680;p3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1" name="Google Shape;681;p3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2" name="Google Shape;682;p3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3" name="Google Shape;683;p3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4" name="Google Shape;684;p3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5" name="Google Shape;685;p3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6" name="Google Shape;686;p3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7" name="Google Shape;687;p3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8" name="Google Shape;688;p3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9" name="Google Shape;689;p3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90" name="Google Shape;690;p3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91" name="Google Shape;691;p3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92" name="Google Shape;692;p3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93" name="Google Shape;693;p3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94" name="Google Shape;694;p3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95" name="Google Shape;695;p3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96" name="Google Shape;696;p3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97" name="Google Shape;697;p3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98" name="Google Shape;698;p3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99" name="Google Shape;699;p3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0" name="Google Shape;700;p3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1" name="Google Shape;701;p3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2" name="Google Shape;702;p3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3" name="Google Shape;703;p3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4" name="Google Shape;704;p3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5" name="Google Shape;705;p3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6" name="Google Shape;706;p3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7" name="Google Shape;707;p3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8" name="Google Shape;708;p3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9" name="Google Shape;709;p3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0" name="Google Shape;710;p3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1" name="Google Shape;711;p3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2" name="Google Shape;712;p3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3" name="Google Shape;713;p3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4" name="Google Shape;714;p3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5" name="Google Shape;715;p3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6" name="Google Shape;716;p3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7" name="Google Shape;717;p3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8" name="Google Shape;718;p3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9" name="Google Shape;719;p3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20" name="Google Shape;720;p3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21" name="Google Shape;721;p3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22" name="Google Shape;722;p3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23" name="Google Shape;723;p3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24" name="Google Shape;724;p3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25" name="Google Shape;725;p3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26" name="Google Shape;726;p3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27" name="Google Shape;727;p3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28" name="Google Shape;728;p3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29" name="Google Shape;729;p3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730" name="Google Shape;730;p3"/>
          <p:cNvGrpSpPr/>
          <p:nvPr/>
        </p:nvGrpSpPr>
        <p:grpSpPr>
          <a:xfrm rot="10800000">
            <a:off x="6367294" y="38264"/>
            <a:ext cx="2017554" cy="6781736"/>
            <a:chOff x="1588750" y="238125"/>
            <a:chExt cx="2078025" cy="5238750"/>
          </a:xfrm>
        </p:grpSpPr>
        <p:sp>
          <p:nvSpPr>
            <p:cNvPr id="731" name="Google Shape;731;p3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32" name="Google Shape;732;p3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33" name="Google Shape;733;p3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34" name="Google Shape;734;p3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35" name="Google Shape;735;p3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36" name="Google Shape;736;p3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37" name="Google Shape;737;p3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38" name="Google Shape;738;p3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39" name="Google Shape;739;p3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40" name="Google Shape;740;p3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41" name="Google Shape;741;p3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42" name="Google Shape;742;p3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43" name="Google Shape;743;p3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44" name="Google Shape;744;p3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45" name="Google Shape;745;p3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46" name="Google Shape;746;p3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47" name="Google Shape;747;p3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48" name="Google Shape;748;p3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49" name="Google Shape;749;p3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50" name="Google Shape;750;p3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51" name="Google Shape;751;p3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52" name="Google Shape;752;p3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53" name="Google Shape;753;p3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54" name="Google Shape;754;p3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55" name="Google Shape;755;p3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56" name="Google Shape;756;p3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57" name="Google Shape;757;p3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58" name="Google Shape;758;p3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59" name="Google Shape;759;p3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0" name="Google Shape;760;p3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1" name="Google Shape;761;p3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2" name="Google Shape;762;p3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3" name="Google Shape;763;p3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4" name="Google Shape;764;p3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5" name="Google Shape;765;p3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6" name="Google Shape;766;p3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7" name="Google Shape;767;p3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8" name="Google Shape;768;p3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9" name="Google Shape;769;p3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0" name="Google Shape;770;p3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1" name="Google Shape;771;p3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2" name="Google Shape;772;p3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3" name="Google Shape;773;p3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4" name="Google Shape;774;p3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5" name="Google Shape;775;p3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6" name="Google Shape;776;p3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7" name="Google Shape;777;p3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8" name="Google Shape;778;p3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9" name="Google Shape;779;p3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0" name="Google Shape;780;p3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1" name="Google Shape;781;p3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2" name="Google Shape;782;p3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3" name="Google Shape;783;p3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4" name="Google Shape;784;p3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5" name="Google Shape;785;p3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6" name="Google Shape;786;p3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7" name="Google Shape;787;p3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8" name="Google Shape;788;p3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9" name="Google Shape;789;p3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0" name="Google Shape;790;p3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1" name="Google Shape;791;p3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2" name="Google Shape;792;p3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3" name="Google Shape;793;p3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4" name="Google Shape;794;p3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5" name="Google Shape;795;p3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6" name="Google Shape;796;p3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7" name="Google Shape;797;p3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8" name="Google Shape;798;p3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9" name="Google Shape;799;p3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0" name="Google Shape;800;p3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1" name="Google Shape;801;p3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2" name="Google Shape;802;p3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3" name="Google Shape;803;p3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4" name="Google Shape;804;p3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5" name="Google Shape;805;p3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6" name="Google Shape;806;p3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7" name="Google Shape;807;p3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8" name="Google Shape;808;p3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9" name="Google Shape;809;p3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0" name="Google Shape;810;p3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1" name="Google Shape;811;p3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2" name="Google Shape;812;p3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3" name="Google Shape;813;p3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4" name="Google Shape;814;p3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5" name="Google Shape;815;p3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6" name="Google Shape;816;p3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7" name="Google Shape;817;p3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8" name="Google Shape;818;p3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9" name="Google Shape;819;p3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0" name="Google Shape;820;p3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1" name="Google Shape;821;p3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2" name="Google Shape;822;p3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3" name="Google Shape;823;p3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4" name="Google Shape;824;p3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5" name="Google Shape;825;p3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6" name="Google Shape;826;p3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7" name="Google Shape;827;p3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8" name="Google Shape;828;p3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9" name="Google Shape;829;p3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0" name="Google Shape;830;p3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1" name="Google Shape;831;p3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2" name="Google Shape;832;p3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3" name="Google Shape;833;p3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4" name="Google Shape;834;p3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5" name="Google Shape;835;p3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6" name="Google Shape;836;p3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7" name="Google Shape;837;p3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8" name="Google Shape;838;p3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9" name="Google Shape;839;p3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40" name="Google Shape;840;p3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41" name="Google Shape;841;p3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42" name="Google Shape;842;p3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43" name="Google Shape;843;p3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44" name="Google Shape;844;p3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45" name="Google Shape;845;p3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46" name="Google Shape;846;p3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47" name="Google Shape;847;p3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48" name="Google Shape;848;p3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49" name="Google Shape;849;p3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50" name="Google Shape;850;p3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51" name="Google Shape;851;p3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52" name="Google Shape;852;p3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53" name="Google Shape;853;p3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54" name="Google Shape;854;p3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55" name="Google Shape;855;p3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56" name="Google Shape;856;p3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57" name="Google Shape;857;p3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58" name="Google Shape;858;p3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59" name="Google Shape;859;p3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60" name="Google Shape;860;p3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61" name="Google Shape;861;p3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62" name="Google Shape;862;p3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63" name="Google Shape;863;p3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64" name="Google Shape;864;p3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65" name="Google Shape;865;p3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66" name="Google Shape;866;p3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67" name="Google Shape;867;p3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68" name="Google Shape;868;p3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69" name="Google Shape;869;p3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70" name="Google Shape;870;p3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71" name="Google Shape;871;p3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72" name="Google Shape;872;p3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73" name="Google Shape;873;p3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74" name="Google Shape;874;p3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75" name="Google Shape;875;p3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76" name="Google Shape;876;p3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77" name="Google Shape;877;p3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78" name="Google Shape;878;p3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79" name="Google Shape;879;p3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80" name="Google Shape;880;p3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81" name="Google Shape;881;p3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82" name="Google Shape;882;p3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83" name="Google Shape;883;p3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84" name="Google Shape;884;p3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85" name="Google Shape;885;p3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86" name="Google Shape;886;p3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87" name="Google Shape;887;p3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88" name="Google Shape;888;p3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89" name="Google Shape;889;p3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90" name="Google Shape;890;p3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91" name="Google Shape;891;p3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92" name="Google Shape;892;p3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93" name="Google Shape;893;p3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94" name="Google Shape;894;p3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95" name="Google Shape;895;p3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96" name="Google Shape;896;p3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97" name="Google Shape;897;p3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98" name="Google Shape;898;p3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99" name="Google Shape;899;p3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00" name="Google Shape;900;p3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01" name="Google Shape;901;p3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02" name="Google Shape;902;p3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03" name="Google Shape;903;p3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04" name="Google Shape;904;p3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05" name="Google Shape;905;p3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06" name="Google Shape;906;p3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07" name="Google Shape;907;p3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08" name="Google Shape;908;p3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09" name="Google Shape;909;p3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10" name="Google Shape;910;p3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11" name="Google Shape;911;p3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12" name="Google Shape;912;p3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13" name="Google Shape;913;p3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14" name="Google Shape;914;p3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15" name="Google Shape;915;p3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16" name="Google Shape;916;p3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17" name="Google Shape;917;p3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18" name="Google Shape;918;p3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19" name="Google Shape;919;p3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20" name="Google Shape;920;p3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21" name="Google Shape;921;p3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22" name="Google Shape;922;p3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23" name="Google Shape;923;p3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24" name="Google Shape;924;p3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25" name="Google Shape;925;p3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26" name="Google Shape;926;p3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27" name="Google Shape;927;p3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28" name="Google Shape;928;p3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29" name="Google Shape;929;p3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30" name="Google Shape;930;p3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31" name="Google Shape;931;p3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32" name="Google Shape;932;p3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33" name="Google Shape;933;p3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34" name="Google Shape;934;p3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35" name="Google Shape;935;p3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36" name="Google Shape;936;p3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37" name="Google Shape;937;p3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38" name="Google Shape;938;p3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39" name="Google Shape;939;p3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940" name="Google Shape;940;p3"/>
          <p:cNvGrpSpPr/>
          <p:nvPr/>
        </p:nvGrpSpPr>
        <p:grpSpPr>
          <a:xfrm rot="10800000">
            <a:off x="6367294" y="38264"/>
            <a:ext cx="2309820" cy="6781736"/>
            <a:chOff x="1287725" y="238125"/>
            <a:chExt cx="2379050" cy="5238750"/>
          </a:xfrm>
        </p:grpSpPr>
        <p:sp>
          <p:nvSpPr>
            <p:cNvPr id="941" name="Google Shape;941;p3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42" name="Google Shape;942;p3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43" name="Google Shape;943;p3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44" name="Google Shape;944;p3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45" name="Google Shape;945;p3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46" name="Google Shape;946;p3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47" name="Google Shape;947;p3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48" name="Google Shape;948;p3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49" name="Google Shape;949;p3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50" name="Google Shape;950;p3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51" name="Google Shape;951;p3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52" name="Google Shape;952;p3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53" name="Google Shape;953;p3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54" name="Google Shape;954;p3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55" name="Google Shape;955;p3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56" name="Google Shape;956;p3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57" name="Google Shape;957;p3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58" name="Google Shape;958;p3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59" name="Google Shape;959;p3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60" name="Google Shape;960;p3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61" name="Google Shape;961;p3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62" name="Google Shape;962;p3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63" name="Google Shape;963;p3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64" name="Google Shape;964;p3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65" name="Google Shape;965;p3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66" name="Google Shape;966;p3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67" name="Google Shape;967;p3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68" name="Google Shape;968;p3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69" name="Google Shape;969;p3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70" name="Google Shape;970;p3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71" name="Google Shape;971;p3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72" name="Google Shape;972;p3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73" name="Google Shape;973;p3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74" name="Google Shape;974;p3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75" name="Google Shape;975;p3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76" name="Google Shape;976;p3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77" name="Google Shape;977;p3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78" name="Google Shape;978;p3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79" name="Google Shape;979;p3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80" name="Google Shape;980;p3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81" name="Google Shape;981;p3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82" name="Google Shape;982;p3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83" name="Google Shape;983;p3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84" name="Google Shape;984;p3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85" name="Google Shape;985;p3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86" name="Google Shape;986;p3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87" name="Google Shape;987;p3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88" name="Google Shape;988;p3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89" name="Google Shape;989;p3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90" name="Google Shape;990;p3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91" name="Google Shape;991;p3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92" name="Google Shape;992;p3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93" name="Google Shape;993;p3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94" name="Google Shape;994;p3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95" name="Google Shape;995;p3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96" name="Google Shape;996;p3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97" name="Google Shape;997;p3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98" name="Google Shape;998;p3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99" name="Google Shape;999;p3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00" name="Google Shape;1000;p3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01" name="Google Shape;1001;p3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02" name="Google Shape;1002;p3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03" name="Google Shape;1003;p3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04" name="Google Shape;1004;p3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05" name="Google Shape;1005;p3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06" name="Google Shape;1006;p3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07" name="Google Shape;1007;p3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08" name="Google Shape;1008;p3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09" name="Google Shape;1009;p3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10" name="Google Shape;1010;p3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11" name="Google Shape;1011;p3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12" name="Google Shape;1012;p3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13" name="Google Shape;1013;p3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14" name="Google Shape;1014;p3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15" name="Google Shape;1015;p3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16" name="Google Shape;1016;p3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17" name="Google Shape;1017;p3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18" name="Google Shape;1018;p3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19" name="Google Shape;1019;p3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20" name="Google Shape;1020;p3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21" name="Google Shape;1021;p3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22" name="Google Shape;1022;p3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23" name="Google Shape;1023;p3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24" name="Google Shape;1024;p3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25" name="Google Shape;1025;p3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26" name="Google Shape;1026;p3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27" name="Google Shape;1027;p3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28" name="Google Shape;1028;p3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29" name="Google Shape;1029;p3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30" name="Google Shape;1030;p3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31" name="Google Shape;1031;p3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32" name="Google Shape;1032;p3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33" name="Google Shape;1033;p3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34" name="Google Shape;1034;p3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35" name="Google Shape;1035;p3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36" name="Google Shape;1036;p3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37" name="Google Shape;1037;p3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38" name="Google Shape;1038;p3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39" name="Google Shape;1039;p3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40" name="Google Shape;1040;p3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41" name="Google Shape;1041;p3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42" name="Google Shape;1042;p3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43" name="Google Shape;1043;p3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2076070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763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">
  <p:cSld name="Quote"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Google Shape;1045;p4"/>
          <p:cNvSpPr txBox="1">
            <a:spLocks noGrp="1"/>
          </p:cNvSpPr>
          <p:nvPr>
            <p:ph type="body" idx="1"/>
          </p:nvPr>
        </p:nvSpPr>
        <p:spPr>
          <a:xfrm>
            <a:off x="1278575" y="986067"/>
            <a:ext cx="4281000" cy="492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Char char="▪"/>
              <a:defRPr sz="3000" i="1">
                <a:solidFill>
                  <a:schemeClr val="lt1"/>
                </a:solidFill>
              </a:defRPr>
            </a:lvl1pPr>
            <a:lvl2pPr marL="914400" lvl="1" indent="-4191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▫"/>
              <a:defRPr sz="3000" i="1">
                <a:solidFill>
                  <a:schemeClr val="lt1"/>
                </a:solidFill>
              </a:defRPr>
            </a:lvl2pPr>
            <a:lvl3pPr marL="1371600" lvl="2" indent="-4191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▫"/>
              <a:defRPr sz="3000" i="1">
                <a:solidFill>
                  <a:schemeClr val="lt1"/>
                </a:solidFill>
              </a:defRPr>
            </a:lvl3pPr>
            <a:lvl4pPr marL="1828800" lvl="3" indent="-4191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▫"/>
              <a:defRPr sz="3000" i="1">
                <a:solidFill>
                  <a:schemeClr val="lt1"/>
                </a:solidFill>
              </a:defRPr>
            </a:lvl4pPr>
            <a:lvl5pPr marL="2286000" lvl="4" indent="-4191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▫"/>
              <a:defRPr sz="3000" i="1">
                <a:solidFill>
                  <a:schemeClr val="lt1"/>
                </a:solidFill>
              </a:defRPr>
            </a:lvl5pPr>
            <a:lvl6pPr marL="2743200" lvl="5" indent="-4191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▫"/>
              <a:defRPr sz="3000" i="1">
                <a:solidFill>
                  <a:schemeClr val="lt1"/>
                </a:solidFill>
              </a:defRPr>
            </a:lvl6pPr>
            <a:lvl7pPr marL="3200400" lvl="6" indent="-4191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●"/>
              <a:defRPr sz="3000" i="1">
                <a:solidFill>
                  <a:schemeClr val="lt1"/>
                </a:solidFill>
              </a:defRPr>
            </a:lvl7pPr>
            <a:lvl8pPr marL="3657600" lvl="7" indent="-4191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○"/>
              <a:defRPr sz="3000" i="1">
                <a:solidFill>
                  <a:schemeClr val="lt1"/>
                </a:solidFill>
              </a:defRPr>
            </a:lvl8pPr>
            <a:lvl9pPr marL="4114800" lvl="8" indent="-4191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■"/>
              <a:defRPr sz="3000" i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46" name="Google Shape;1046;p4"/>
          <p:cNvSpPr txBox="1"/>
          <p:nvPr/>
        </p:nvSpPr>
        <p:spPr>
          <a:xfrm>
            <a:off x="659925" y="552100"/>
            <a:ext cx="7524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>
                <a:solidFill>
                  <a:schemeClr val="accent1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  <a:endParaRPr sz="12000">
              <a:solidFill>
                <a:schemeClr val="accent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047" name="Google Shape;1047;p4"/>
          <p:cNvSpPr txBox="1">
            <a:spLocks noGrp="1"/>
          </p:cNvSpPr>
          <p:nvPr>
            <p:ph type="sldNum" idx="12"/>
          </p:nvPr>
        </p:nvSpPr>
        <p:spPr>
          <a:xfrm>
            <a:off x="91531" y="6293601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1048" name="Google Shape;1048;p4"/>
          <p:cNvGrpSpPr/>
          <p:nvPr/>
        </p:nvGrpSpPr>
        <p:grpSpPr>
          <a:xfrm rot="10800000">
            <a:off x="8705367" y="38264"/>
            <a:ext cx="410132" cy="6781736"/>
            <a:chOff x="836200" y="238125"/>
            <a:chExt cx="422425" cy="5238750"/>
          </a:xfrm>
        </p:grpSpPr>
        <p:sp>
          <p:nvSpPr>
            <p:cNvPr id="1049" name="Google Shape;1049;p4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50" name="Google Shape;1050;p4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51" name="Google Shape;1051;p4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52" name="Google Shape;1052;p4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53" name="Google Shape;1053;p4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54" name="Google Shape;1054;p4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55" name="Google Shape;1055;p4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56" name="Google Shape;1056;p4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57" name="Google Shape;1057;p4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58" name="Google Shape;1058;p4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59" name="Google Shape;1059;p4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60" name="Google Shape;1060;p4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61" name="Google Shape;1061;p4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62" name="Google Shape;1062;p4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63" name="Google Shape;1063;p4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64" name="Google Shape;1064;p4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65" name="Google Shape;1065;p4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66" name="Google Shape;1066;p4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67" name="Google Shape;1067;p4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68" name="Google Shape;1068;p4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69" name="Google Shape;1069;p4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70" name="Google Shape;1070;p4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71" name="Google Shape;1071;p4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72" name="Google Shape;1072;p4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73" name="Google Shape;1073;p4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74" name="Google Shape;1074;p4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75" name="Google Shape;1075;p4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76" name="Google Shape;1076;p4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77" name="Google Shape;1077;p4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78" name="Google Shape;1078;p4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79" name="Google Shape;1079;p4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80" name="Google Shape;1080;p4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81" name="Google Shape;1081;p4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82" name="Google Shape;1082;p4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83" name="Google Shape;1083;p4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84" name="Google Shape;1084;p4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85" name="Google Shape;1085;p4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86" name="Google Shape;1086;p4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87" name="Google Shape;1087;p4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88" name="Google Shape;1088;p4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89" name="Google Shape;1089;p4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90" name="Google Shape;1090;p4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91" name="Google Shape;1091;p4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92" name="Google Shape;1092;p4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93" name="Google Shape;1093;p4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94" name="Google Shape;1094;p4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95" name="Google Shape;1095;p4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96" name="Google Shape;1096;p4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97" name="Google Shape;1097;p4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98" name="Google Shape;1098;p4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99" name="Google Shape;1099;p4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00" name="Google Shape;1100;p4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01" name="Google Shape;1101;p4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02" name="Google Shape;1102;p4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03" name="Google Shape;1103;p4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04" name="Google Shape;1104;p4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05" name="Google Shape;1105;p4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06" name="Google Shape;1106;p4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07" name="Google Shape;1107;p4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08" name="Google Shape;1108;p4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09" name="Google Shape;1109;p4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10" name="Google Shape;1110;p4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11" name="Google Shape;1111;p4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12" name="Google Shape;1112;p4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13" name="Google Shape;1113;p4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14" name="Google Shape;1114;p4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15" name="Google Shape;1115;p4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16" name="Google Shape;1116;p4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17" name="Google Shape;1117;p4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18" name="Google Shape;1118;p4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19" name="Google Shape;1119;p4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20" name="Google Shape;1120;p4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21" name="Google Shape;1121;p4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22" name="Google Shape;1122;p4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23" name="Google Shape;1123;p4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24" name="Google Shape;1124;p4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25" name="Google Shape;1125;p4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26" name="Google Shape;1126;p4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27" name="Google Shape;1127;p4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28" name="Google Shape;1128;p4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129" name="Google Shape;1129;p4"/>
          <p:cNvGrpSpPr/>
          <p:nvPr/>
        </p:nvGrpSpPr>
        <p:grpSpPr>
          <a:xfrm rot="10800000">
            <a:off x="6659535" y="38264"/>
            <a:ext cx="2309844" cy="6781736"/>
            <a:chOff x="986700" y="238125"/>
            <a:chExt cx="2379075" cy="5238750"/>
          </a:xfrm>
        </p:grpSpPr>
        <p:sp>
          <p:nvSpPr>
            <p:cNvPr id="1130" name="Google Shape;1130;p4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31" name="Google Shape;1131;p4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32" name="Google Shape;1132;p4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33" name="Google Shape;1133;p4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34" name="Google Shape;1134;p4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35" name="Google Shape;1135;p4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36" name="Google Shape;1136;p4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37" name="Google Shape;1137;p4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38" name="Google Shape;1138;p4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39" name="Google Shape;1139;p4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40" name="Google Shape;1140;p4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41" name="Google Shape;1141;p4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42" name="Google Shape;1142;p4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43" name="Google Shape;1143;p4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44" name="Google Shape;1144;p4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45" name="Google Shape;1145;p4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46" name="Google Shape;1146;p4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47" name="Google Shape;1147;p4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48" name="Google Shape;1148;p4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49" name="Google Shape;1149;p4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50" name="Google Shape;1150;p4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51" name="Google Shape;1151;p4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52" name="Google Shape;1152;p4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53" name="Google Shape;1153;p4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54" name="Google Shape;1154;p4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55" name="Google Shape;1155;p4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56" name="Google Shape;1156;p4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57" name="Google Shape;1157;p4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58" name="Google Shape;1158;p4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59" name="Google Shape;1159;p4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60" name="Google Shape;1160;p4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61" name="Google Shape;1161;p4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62" name="Google Shape;1162;p4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63" name="Google Shape;1163;p4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64" name="Google Shape;1164;p4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65" name="Google Shape;1165;p4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66" name="Google Shape;1166;p4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67" name="Google Shape;1167;p4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68" name="Google Shape;1168;p4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69" name="Google Shape;1169;p4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70" name="Google Shape;1170;p4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71" name="Google Shape;1171;p4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72" name="Google Shape;1172;p4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73" name="Google Shape;1173;p4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74" name="Google Shape;1174;p4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75" name="Google Shape;1175;p4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76" name="Google Shape;1176;p4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77" name="Google Shape;1177;p4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78" name="Google Shape;1178;p4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79" name="Google Shape;1179;p4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80" name="Google Shape;1180;p4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81" name="Google Shape;1181;p4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82" name="Google Shape;1182;p4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83" name="Google Shape;1183;p4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84" name="Google Shape;1184;p4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85" name="Google Shape;1185;p4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86" name="Google Shape;1186;p4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87" name="Google Shape;1187;p4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88" name="Google Shape;1188;p4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89" name="Google Shape;1189;p4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90" name="Google Shape;1190;p4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91" name="Google Shape;1191;p4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92" name="Google Shape;1192;p4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93" name="Google Shape;1193;p4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94" name="Google Shape;1194;p4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95" name="Google Shape;1195;p4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96" name="Google Shape;1196;p4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97" name="Google Shape;1197;p4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98" name="Google Shape;1198;p4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99" name="Google Shape;1199;p4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00" name="Google Shape;1200;p4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01" name="Google Shape;1201;p4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02" name="Google Shape;1202;p4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03" name="Google Shape;1203;p4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04" name="Google Shape;1204;p4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05" name="Google Shape;1205;p4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06" name="Google Shape;1206;p4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07" name="Google Shape;1207;p4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08" name="Google Shape;1208;p4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09" name="Google Shape;1209;p4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10" name="Google Shape;1210;p4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11" name="Google Shape;1211;p4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12" name="Google Shape;1212;p4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13" name="Google Shape;1213;p4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14" name="Google Shape;1214;p4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15" name="Google Shape;1215;p4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16" name="Google Shape;1216;p4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17" name="Google Shape;1217;p4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18" name="Google Shape;1218;p4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19" name="Google Shape;1219;p4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20" name="Google Shape;1220;p4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21" name="Google Shape;1221;p4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22" name="Google Shape;1222;p4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23" name="Google Shape;1223;p4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24" name="Google Shape;1224;p4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25" name="Google Shape;1225;p4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26" name="Google Shape;1226;p4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27" name="Google Shape;1227;p4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28" name="Google Shape;1228;p4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29" name="Google Shape;1229;p4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30" name="Google Shape;1230;p4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31" name="Google Shape;1231;p4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32" name="Google Shape;1232;p4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33" name="Google Shape;1233;p4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34" name="Google Shape;1234;p4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35" name="Google Shape;1235;p4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36" name="Google Shape;1236;p4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37" name="Google Shape;1237;p4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38" name="Google Shape;1238;p4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39" name="Google Shape;1239;p4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40" name="Google Shape;1240;p4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41" name="Google Shape;1241;p4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42" name="Google Shape;1242;p4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43" name="Google Shape;1243;p4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44" name="Google Shape;1244;p4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45" name="Google Shape;1245;p4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46" name="Google Shape;1246;p4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47" name="Google Shape;1247;p4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48" name="Google Shape;1248;p4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249" name="Google Shape;1249;p4"/>
          <p:cNvGrpSpPr/>
          <p:nvPr/>
        </p:nvGrpSpPr>
        <p:grpSpPr>
          <a:xfrm rot="10800000">
            <a:off x="6367294" y="38264"/>
            <a:ext cx="2017554" cy="6781736"/>
            <a:chOff x="1588750" y="238125"/>
            <a:chExt cx="2078025" cy="5238750"/>
          </a:xfrm>
        </p:grpSpPr>
        <p:sp>
          <p:nvSpPr>
            <p:cNvPr id="1250" name="Google Shape;1250;p4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51" name="Google Shape;1251;p4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52" name="Google Shape;1252;p4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53" name="Google Shape;1253;p4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54" name="Google Shape;1254;p4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55" name="Google Shape;1255;p4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56" name="Google Shape;1256;p4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57" name="Google Shape;1257;p4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58" name="Google Shape;1258;p4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59" name="Google Shape;1259;p4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60" name="Google Shape;1260;p4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61" name="Google Shape;1261;p4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62" name="Google Shape;1262;p4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63" name="Google Shape;1263;p4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64" name="Google Shape;1264;p4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65" name="Google Shape;1265;p4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66" name="Google Shape;1266;p4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67" name="Google Shape;1267;p4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68" name="Google Shape;1268;p4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69" name="Google Shape;1269;p4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70" name="Google Shape;1270;p4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71" name="Google Shape;1271;p4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72" name="Google Shape;1272;p4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73" name="Google Shape;1273;p4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74" name="Google Shape;1274;p4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75" name="Google Shape;1275;p4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76" name="Google Shape;1276;p4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77" name="Google Shape;1277;p4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78" name="Google Shape;1278;p4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79" name="Google Shape;1279;p4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80" name="Google Shape;1280;p4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81" name="Google Shape;1281;p4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82" name="Google Shape;1282;p4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83" name="Google Shape;1283;p4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84" name="Google Shape;1284;p4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85" name="Google Shape;1285;p4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86" name="Google Shape;1286;p4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87" name="Google Shape;1287;p4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88" name="Google Shape;1288;p4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89" name="Google Shape;1289;p4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90" name="Google Shape;1290;p4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91" name="Google Shape;1291;p4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92" name="Google Shape;1292;p4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93" name="Google Shape;1293;p4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94" name="Google Shape;1294;p4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95" name="Google Shape;1295;p4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96" name="Google Shape;1296;p4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97" name="Google Shape;1297;p4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98" name="Google Shape;1298;p4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99" name="Google Shape;1299;p4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00" name="Google Shape;1300;p4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01" name="Google Shape;1301;p4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02" name="Google Shape;1302;p4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03" name="Google Shape;1303;p4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04" name="Google Shape;1304;p4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05" name="Google Shape;1305;p4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06" name="Google Shape;1306;p4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07" name="Google Shape;1307;p4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08" name="Google Shape;1308;p4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09" name="Google Shape;1309;p4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10" name="Google Shape;1310;p4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11" name="Google Shape;1311;p4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12" name="Google Shape;1312;p4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13" name="Google Shape;1313;p4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14" name="Google Shape;1314;p4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15" name="Google Shape;1315;p4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16" name="Google Shape;1316;p4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17" name="Google Shape;1317;p4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18" name="Google Shape;1318;p4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19" name="Google Shape;1319;p4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20" name="Google Shape;1320;p4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21" name="Google Shape;1321;p4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22" name="Google Shape;1322;p4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23" name="Google Shape;1323;p4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24" name="Google Shape;1324;p4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25" name="Google Shape;1325;p4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26" name="Google Shape;1326;p4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27" name="Google Shape;1327;p4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28" name="Google Shape;1328;p4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29" name="Google Shape;1329;p4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30" name="Google Shape;1330;p4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31" name="Google Shape;1331;p4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32" name="Google Shape;1332;p4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33" name="Google Shape;1333;p4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34" name="Google Shape;1334;p4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35" name="Google Shape;1335;p4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36" name="Google Shape;1336;p4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37" name="Google Shape;1337;p4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38" name="Google Shape;1338;p4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39" name="Google Shape;1339;p4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40" name="Google Shape;1340;p4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41" name="Google Shape;1341;p4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42" name="Google Shape;1342;p4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43" name="Google Shape;1343;p4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44" name="Google Shape;1344;p4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45" name="Google Shape;1345;p4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46" name="Google Shape;1346;p4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47" name="Google Shape;1347;p4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48" name="Google Shape;1348;p4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49" name="Google Shape;1349;p4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50" name="Google Shape;1350;p4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51" name="Google Shape;1351;p4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52" name="Google Shape;1352;p4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53" name="Google Shape;1353;p4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54" name="Google Shape;1354;p4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55" name="Google Shape;1355;p4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56" name="Google Shape;1356;p4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57" name="Google Shape;1357;p4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58" name="Google Shape;1358;p4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59" name="Google Shape;1359;p4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60" name="Google Shape;1360;p4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61" name="Google Shape;1361;p4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62" name="Google Shape;1362;p4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63" name="Google Shape;1363;p4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64" name="Google Shape;1364;p4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65" name="Google Shape;1365;p4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66" name="Google Shape;1366;p4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67" name="Google Shape;1367;p4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68" name="Google Shape;1368;p4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69" name="Google Shape;1369;p4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70" name="Google Shape;1370;p4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71" name="Google Shape;1371;p4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72" name="Google Shape;1372;p4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73" name="Google Shape;1373;p4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74" name="Google Shape;1374;p4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75" name="Google Shape;1375;p4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76" name="Google Shape;1376;p4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77" name="Google Shape;1377;p4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78" name="Google Shape;1378;p4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79" name="Google Shape;1379;p4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80" name="Google Shape;1380;p4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81" name="Google Shape;1381;p4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82" name="Google Shape;1382;p4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83" name="Google Shape;1383;p4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84" name="Google Shape;1384;p4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85" name="Google Shape;1385;p4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86" name="Google Shape;1386;p4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87" name="Google Shape;1387;p4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88" name="Google Shape;1388;p4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89" name="Google Shape;1389;p4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90" name="Google Shape;1390;p4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91" name="Google Shape;1391;p4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92" name="Google Shape;1392;p4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93" name="Google Shape;1393;p4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94" name="Google Shape;1394;p4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95" name="Google Shape;1395;p4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96" name="Google Shape;1396;p4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97" name="Google Shape;1397;p4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98" name="Google Shape;1398;p4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99" name="Google Shape;1399;p4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00" name="Google Shape;1400;p4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01" name="Google Shape;1401;p4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02" name="Google Shape;1402;p4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03" name="Google Shape;1403;p4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04" name="Google Shape;1404;p4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05" name="Google Shape;1405;p4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06" name="Google Shape;1406;p4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07" name="Google Shape;1407;p4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08" name="Google Shape;1408;p4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09" name="Google Shape;1409;p4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10" name="Google Shape;1410;p4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11" name="Google Shape;1411;p4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12" name="Google Shape;1412;p4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13" name="Google Shape;1413;p4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14" name="Google Shape;1414;p4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15" name="Google Shape;1415;p4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16" name="Google Shape;1416;p4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17" name="Google Shape;1417;p4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18" name="Google Shape;1418;p4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19" name="Google Shape;1419;p4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20" name="Google Shape;1420;p4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21" name="Google Shape;1421;p4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22" name="Google Shape;1422;p4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23" name="Google Shape;1423;p4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24" name="Google Shape;1424;p4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25" name="Google Shape;1425;p4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26" name="Google Shape;1426;p4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27" name="Google Shape;1427;p4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28" name="Google Shape;1428;p4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29" name="Google Shape;1429;p4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30" name="Google Shape;1430;p4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31" name="Google Shape;1431;p4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32" name="Google Shape;1432;p4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33" name="Google Shape;1433;p4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34" name="Google Shape;1434;p4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35" name="Google Shape;1435;p4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36" name="Google Shape;1436;p4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37" name="Google Shape;1437;p4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38" name="Google Shape;1438;p4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39" name="Google Shape;1439;p4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40" name="Google Shape;1440;p4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41" name="Google Shape;1441;p4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42" name="Google Shape;1442;p4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43" name="Google Shape;1443;p4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44" name="Google Shape;1444;p4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45" name="Google Shape;1445;p4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46" name="Google Shape;1446;p4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47" name="Google Shape;1447;p4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48" name="Google Shape;1448;p4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49" name="Google Shape;1449;p4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50" name="Google Shape;1450;p4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51" name="Google Shape;1451;p4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52" name="Google Shape;1452;p4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53" name="Google Shape;1453;p4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54" name="Google Shape;1454;p4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55" name="Google Shape;1455;p4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56" name="Google Shape;1456;p4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57" name="Google Shape;1457;p4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58" name="Google Shape;1458;p4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459" name="Google Shape;1459;p4"/>
          <p:cNvGrpSpPr/>
          <p:nvPr/>
        </p:nvGrpSpPr>
        <p:grpSpPr>
          <a:xfrm rot="10800000">
            <a:off x="6367294" y="38264"/>
            <a:ext cx="2309820" cy="6781736"/>
            <a:chOff x="1287725" y="238125"/>
            <a:chExt cx="2379050" cy="5238750"/>
          </a:xfrm>
        </p:grpSpPr>
        <p:sp>
          <p:nvSpPr>
            <p:cNvPr id="1460" name="Google Shape;1460;p4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61" name="Google Shape;1461;p4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62" name="Google Shape;1462;p4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63" name="Google Shape;1463;p4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64" name="Google Shape;1464;p4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65" name="Google Shape;1465;p4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66" name="Google Shape;1466;p4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67" name="Google Shape;1467;p4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68" name="Google Shape;1468;p4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69" name="Google Shape;1469;p4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70" name="Google Shape;1470;p4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71" name="Google Shape;1471;p4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72" name="Google Shape;1472;p4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73" name="Google Shape;1473;p4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74" name="Google Shape;1474;p4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75" name="Google Shape;1475;p4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76" name="Google Shape;1476;p4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77" name="Google Shape;1477;p4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78" name="Google Shape;1478;p4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79" name="Google Shape;1479;p4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80" name="Google Shape;1480;p4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81" name="Google Shape;1481;p4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82" name="Google Shape;1482;p4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83" name="Google Shape;1483;p4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84" name="Google Shape;1484;p4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85" name="Google Shape;1485;p4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86" name="Google Shape;1486;p4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87" name="Google Shape;1487;p4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88" name="Google Shape;1488;p4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89" name="Google Shape;1489;p4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90" name="Google Shape;1490;p4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91" name="Google Shape;1491;p4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92" name="Google Shape;1492;p4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93" name="Google Shape;1493;p4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94" name="Google Shape;1494;p4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95" name="Google Shape;1495;p4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96" name="Google Shape;1496;p4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97" name="Google Shape;1497;p4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98" name="Google Shape;1498;p4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99" name="Google Shape;1499;p4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00" name="Google Shape;1500;p4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01" name="Google Shape;1501;p4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02" name="Google Shape;1502;p4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03" name="Google Shape;1503;p4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04" name="Google Shape;1504;p4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05" name="Google Shape;1505;p4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06" name="Google Shape;1506;p4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07" name="Google Shape;1507;p4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08" name="Google Shape;1508;p4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09" name="Google Shape;1509;p4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10" name="Google Shape;1510;p4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11" name="Google Shape;1511;p4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12" name="Google Shape;1512;p4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13" name="Google Shape;1513;p4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14" name="Google Shape;1514;p4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15" name="Google Shape;1515;p4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16" name="Google Shape;1516;p4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17" name="Google Shape;1517;p4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18" name="Google Shape;1518;p4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19" name="Google Shape;1519;p4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20" name="Google Shape;1520;p4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21" name="Google Shape;1521;p4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22" name="Google Shape;1522;p4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23" name="Google Shape;1523;p4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24" name="Google Shape;1524;p4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25" name="Google Shape;1525;p4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26" name="Google Shape;1526;p4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27" name="Google Shape;1527;p4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28" name="Google Shape;1528;p4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29" name="Google Shape;1529;p4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30" name="Google Shape;1530;p4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31" name="Google Shape;1531;p4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32" name="Google Shape;1532;p4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33" name="Google Shape;1533;p4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34" name="Google Shape;1534;p4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35" name="Google Shape;1535;p4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36" name="Google Shape;1536;p4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37" name="Google Shape;1537;p4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38" name="Google Shape;1538;p4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39" name="Google Shape;1539;p4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40" name="Google Shape;1540;p4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41" name="Google Shape;1541;p4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42" name="Google Shape;1542;p4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43" name="Google Shape;1543;p4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44" name="Google Shape;1544;p4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45" name="Google Shape;1545;p4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46" name="Google Shape;1546;p4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47" name="Google Shape;1547;p4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48" name="Google Shape;1548;p4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49" name="Google Shape;1549;p4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50" name="Google Shape;1550;p4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51" name="Google Shape;1551;p4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52" name="Google Shape;1552;p4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53" name="Google Shape;1553;p4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54" name="Google Shape;1554;p4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55" name="Google Shape;1555;p4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56" name="Google Shape;1556;p4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57" name="Google Shape;1557;p4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58" name="Google Shape;1558;p4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59" name="Google Shape;1559;p4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60" name="Google Shape;1560;p4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61" name="Google Shape;1561;p4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62" name="Google Shape;1562;p4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1979174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+ 1 column" type="tx">
  <p:cSld name="Title + 1 column">
    <p:spTree>
      <p:nvGrpSpPr>
        <p:cNvPr id="1" name="Shape 1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4" name="Google Shape;1564;p5"/>
          <p:cNvSpPr txBox="1">
            <a:spLocks noGrp="1"/>
          </p:cNvSpPr>
          <p:nvPr>
            <p:ph type="title"/>
          </p:nvPr>
        </p:nvSpPr>
        <p:spPr>
          <a:xfrm>
            <a:off x="718300" y="985833"/>
            <a:ext cx="67611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565" name="Google Shape;1565;p5"/>
          <p:cNvSpPr txBox="1">
            <a:spLocks noGrp="1"/>
          </p:cNvSpPr>
          <p:nvPr>
            <p:ph type="body" idx="1"/>
          </p:nvPr>
        </p:nvSpPr>
        <p:spPr>
          <a:xfrm>
            <a:off x="718300" y="2311400"/>
            <a:ext cx="6761100" cy="397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▪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grpSp>
        <p:nvGrpSpPr>
          <p:cNvPr id="1566" name="Google Shape;1566;p5"/>
          <p:cNvGrpSpPr/>
          <p:nvPr/>
        </p:nvGrpSpPr>
        <p:grpSpPr>
          <a:xfrm rot="10800000">
            <a:off x="8851487" y="38276"/>
            <a:ext cx="264012" cy="6781736"/>
            <a:chOff x="5307800" y="238125"/>
            <a:chExt cx="271925" cy="5238750"/>
          </a:xfrm>
        </p:grpSpPr>
        <p:sp>
          <p:nvSpPr>
            <p:cNvPr id="1567" name="Google Shape;1567;p5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68" name="Google Shape;1568;p5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69" name="Google Shape;1569;p5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0" name="Google Shape;1570;p5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1" name="Google Shape;1571;p5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2" name="Google Shape;1572;p5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3" name="Google Shape;1573;p5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4" name="Google Shape;1574;p5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5" name="Google Shape;1575;p5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6" name="Google Shape;1576;p5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7" name="Google Shape;1577;p5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8" name="Google Shape;1578;p5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9" name="Google Shape;1579;p5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80" name="Google Shape;1580;p5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81" name="Google Shape;1581;p5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82" name="Google Shape;1582;p5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83" name="Google Shape;1583;p5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84" name="Google Shape;1584;p5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85" name="Google Shape;1585;p5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86" name="Google Shape;1586;p5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87" name="Google Shape;1587;p5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88" name="Google Shape;1588;p5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89" name="Google Shape;1589;p5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90" name="Google Shape;1590;p5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91" name="Google Shape;1591;p5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92" name="Google Shape;1592;p5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93" name="Google Shape;1593;p5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94" name="Google Shape;1594;p5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95" name="Google Shape;1595;p5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96" name="Google Shape;1596;p5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97" name="Google Shape;1597;p5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98" name="Google Shape;1598;p5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99" name="Google Shape;1599;p5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00" name="Google Shape;1600;p5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01" name="Google Shape;1601;p5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02" name="Google Shape;1602;p5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03" name="Google Shape;1603;p5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04" name="Google Shape;1604;p5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05" name="Google Shape;1605;p5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06" name="Google Shape;1606;p5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07" name="Google Shape;1607;p5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08" name="Google Shape;1608;p5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09" name="Google Shape;1609;p5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10" name="Google Shape;1610;p5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11" name="Google Shape;1611;p5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12" name="Google Shape;1612;p5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13" name="Google Shape;1613;p5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14" name="Google Shape;1614;p5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15" name="Google Shape;1615;p5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16" name="Google Shape;1616;p5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17" name="Google Shape;1617;p5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18" name="Google Shape;1618;p5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19" name="Google Shape;1619;p5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20" name="Google Shape;1620;p5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21" name="Google Shape;1621;p5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22" name="Google Shape;1622;p5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23" name="Google Shape;1623;p5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624" name="Google Shape;1624;p5"/>
          <p:cNvGrpSpPr/>
          <p:nvPr/>
        </p:nvGrpSpPr>
        <p:grpSpPr>
          <a:xfrm rot="10800000">
            <a:off x="7828572" y="38276"/>
            <a:ext cx="1140783" cy="6781736"/>
            <a:chOff x="5458325" y="238125"/>
            <a:chExt cx="1174975" cy="5238750"/>
          </a:xfrm>
        </p:grpSpPr>
        <p:sp>
          <p:nvSpPr>
            <p:cNvPr id="1625" name="Google Shape;1625;p5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26" name="Google Shape;1626;p5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27" name="Google Shape;1627;p5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28" name="Google Shape;1628;p5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29" name="Google Shape;1629;p5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30" name="Google Shape;1630;p5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31" name="Google Shape;1631;p5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32" name="Google Shape;1632;p5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33" name="Google Shape;1633;p5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34" name="Google Shape;1634;p5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35" name="Google Shape;1635;p5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36" name="Google Shape;1636;p5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37" name="Google Shape;1637;p5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38" name="Google Shape;1638;p5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39" name="Google Shape;1639;p5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40" name="Google Shape;1640;p5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41" name="Google Shape;1641;p5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42" name="Google Shape;1642;p5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43" name="Google Shape;1643;p5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44" name="Google Shape;1644;p5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45" name="Google Shape;1645;p5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46" name="Google Shape;1646;p5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47" name="Google Shape;1647;p5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48" name="Google Shape;1648;p5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49" name="Google Shape;1649;p5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50" name="Google Shape;1650;p5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51" name="Google Shape;1651;p5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52" name="Google Shape;1652;p5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53" name="Google Shape;1653;p5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54" name="Google Shape;1654;p5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55" name="Google Shape;1655;p5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56" name="Google Shape;1656;p5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57" name="Google Shape;1657;p5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58" name="Google Shape;1658;p5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59" name="Google Shape;1659;p5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60" name="Google Shape;1660;p5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61" name="Google Shape;1661;p5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62" name="Google Shape;1662;p5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63" name="Google Shape;1663;p5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64" name="Google Shape;1664;p5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65" name="Google Shape;1665;p5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66" name="Google Shape;1666;p5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67" name="Google Shape;1667;p5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68" name="Google Shape;1668;p5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69" name="Google Shape;1669;p5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70" name="Google Shape;1670;p5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71" name="Google Shape;1671;p5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72" name="Google Shape;1672;p5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73" name="Google Shape;1673;p5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74" name="Google Shape;1674;p5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75" name="Google Shape;1675;p5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76" name="Google Shape;1676;p5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77" name="Google Shape;1677;p5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78" name="Google Shape;1678;p5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79" name="Google Shape;1679;p5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80" name="Google Shape;1680;p5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81" name="Google Shape;1681;p5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82" name="Google Shape;1682;p5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83" name="Google Shape;1683;p5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84" name="Google Shape;1684;p5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85" name="Google Shape;1685;p5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86" name="Google Shape;1686;p5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687" name="Google Shape;1687;p5"/>
          <p:cNvGrpSpPr/>
          <p:nvPr/>
        </p:nvGrpSpPr>
        <p:grpSpPr>
          <a:xfrm rot="10800000">
            <a:off x="7682452" y="38276"/>
            <a:ext cx="994639" cy="6586909"/>
            <a:chOff x="5759350" y="388625"/>
            <a:chExt cx="1024450" cy="5088250"/>
          </a:xfrm>
        </p:grpSpPr>
        <p:sp>
          <p:nvSpPr>
            <p:cNvPr id="1688" name="Google Shape;1688;p5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89" name="Google Shape;1689;p5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90" name="Google Shape;1690;p5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91" name="Google Shape;1691;p5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92" name="Google Shape;1692;p5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93" name="Google Shape;1693;p5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94" name="Google Shape;1694;p5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95" name="Google Shape;1695;p5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96" name="Google Shape;1696;p5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97" name="Google Shape;1697;p5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98" name="Google Shape;1698;p5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99" name="Google Shape;1699;p5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00" name="Google Shape;1700;p5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01" name="Google Shape;1701;p5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02" name="Google Shape;1702;p5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03" name="Google Shape;1703;p5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04" name="Google Shape;1704;p5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05" name="Google Shape;1705;p5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06" name="Google Shape;1706;p5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07" name="Google Shape;1707;p5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08" name="Google Shape;1708;p5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09" name="Google Shape;1709;p5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10" name="Google Shape;1710;p5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11" name="Google Shape;1711;p5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12" name="Google Shape;1712;p5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13" name="Google Shape;1713;p5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14" name="Google Shape;1714;p5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15" name="Google Shape;1715;p5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16" name="Google Shape;1716;p5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17" name="Google Shape;1717;p5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18" name="Google Shape;1718;p5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19" name="Google Shape;1719;p5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20" name="Google Shape;1720;p5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21" name="Google Shape;1721;p5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22" name="Google Shape;1722;p5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23" name="Google Shape;1723;p5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24" name="Google Shape;1724;p5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25" name="Google Shape;1725;p5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26" name="Google Shape;1726;p5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27" name="Google Shape;1727;p5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28" name="Google Shape;1728;p5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29" name="Google Shape;1729;p5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30" name="Google Shape;1730;p5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31" name="Google Shape;1731;p5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32" name="Google Shape;1732;p5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33" name="Google Shape;1733;p5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34" name="Google Shape;1734;p5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35" name="Google Shape;1735;p5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36" name="Google Shape;1736;p5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37" name="Google Shape;1737;p5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38" name="Google Shape;1738;p5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39" name="Google Shape;1739;p5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40" name="Google Shape;1740;p5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41" name="Google Shape;1741;p5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42" name="Google Shape;1742;p5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43" name="Google Shape;1743;p5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44" name="Google Shape;1744;p5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45" name="Google Shape;1745;p5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46" name="Google Shape;1746;p5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47" name="Google Shape;1747;p5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48" name="Google Shape;1748;p5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49" name="Google Shape;1749;p5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50" name="Google Shape;1750;p5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51" name="Google Shape;1751;p5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52" name="Google Shape;1752;p5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53" name="Google Shape;1753;p5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54" name="Google Shape;1754;p5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55" name="Google Shape;1755;p5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56" name="Google Shape;1756;p5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57" name="Google Shape;1757;p5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58" name="Google Shape;1758;p5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59" name="Google Shape;1759;p5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60" name="Google Shape;1760;p5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61" name="Google Shape;1761;p5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62" name="Google Shape;1762;p5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63" name="Google Shape;1763;p5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64" name="Google Shape;1764;p5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65" name="Google Shape;1765;p5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66" name="Google Shape;1766;p5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67" name="Google Shape;1767;p5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68" name="Google Shape;1768;p5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69" name="Google Shape;1769;p5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70" name="Google Shape;1770;p5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71" name="Google Shape;1771;p5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72" name="Google Shape;1772;p5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73" name="Google Shape;1773;p5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74" name="Google Shape;1774;p5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75" name="Google Shape;1775;p5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76" name="Google Shape;1776;p5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77" name="Google Shape;1777;p5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78" name="Google Shape;1778;p5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79" name="Google Shape;1779;p5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80" name="Google Shape;1780;p5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81" name="Google Shape;1781;p5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82" name="Google Shape;1782;p5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83" name="Google Shape;1783;p5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84" name="Google Shape;1784;p5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85" name="Google Shape;1785;p5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86" name="Google Shape;1786;p5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87" name="Google Shape;1787;p5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88" name="Google Shape;1788;p5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789" name="Google Shape;1789;p5"/>
          <p:cNvGrpSpPr/>
          <p:nvPr/>
        </p:nvGrpSpPr>
        <p:grpSpPr>
          <a:xfrm rot="10800000">
            <a:off x="7682452" y="38276"/>
            <a:ext cx="1140783" cy="6781736"/>
            <a:chOff x="5608825" y="238125"/>
            <a:chExt cx="1174975" cy="5238750"/>
          </a:xfrm>
        </p:grpSpPr>
        <p:sp>
          <p:nvSpPr>
            <p:cNvPr id="1790" name="Google Shape;1790;p5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91" name="Google Shape;1791;p5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92" name="Google Shape;1792;p5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93" name="Google Shape;1793;p5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94" name="Google Shape;1794;p5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95" name="Google Shape;1795;p5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96" name="Google Shape;1796;p5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97" name="Google Shape;1797;p5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98" name="Google Shape;1798;p5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99" name="Google Shape;1799;p5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00" name="Google Shape;1800;p5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01" name="Google Shape;1801;p5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02" name="Google Shape;1802;p5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03" name="Google Shape;1803;p5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04" name="Google Shape;1804;p5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05" name="Google Shape;1805;p5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06" name="Google Shape;1806;p5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07" name="Google Shape;1807;p5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08" name="Google Shape;1808;p5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09" name="Google Shape;1809;p5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10" name="Google Shape;1810;p5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11" name="Google Shape;1811;p5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12" name="Google Shape;1812;p5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13" name="Google Shape;1813;p5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14" name="Google Shape;1814;p5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15" name="Google Shape;1815;p5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16" name="Google Shape;1816;p5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17" name="Google Shape;1817;p5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18" name="Google Shape;1818;p5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19" name="Google Shape;1819;p5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20" name="Google Shape;1820;p5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21" name="Google Shape;1821;p5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22" name="Google Shape;1822;p5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23" name="Google Shape;1823;p5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24" name="Google Shape;1824;p5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25" name="Google Shape;1825;p5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26" name="Google Shape;1826;p5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27" name="Google Shape;1827;p5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28" name="Google Shape;1828;p5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29" name="Google Shape;1829;p5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30" name="Google Shape;1830;p5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31" name="Google Shape;1831;p5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32" name="Google Shape;1832;p5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33" name="Google Shape;1833;p5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34" name="Google Shape;1834;p5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35" name="Google Shape;1835;p5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36" name="Google Shape;1836;p5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37" name="Google Shape;1837;p5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38" name="Google Shape;1838;p5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39" name="Google Shape;1839;p5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1840" name="Google Shape;1840;p5"/>
          <p:cNvSpPr txBox="1">
            <a:spLocks noGrp="1"/>
          </p:cNvSpPr>
          <p:nvPr>
            <p:ph type="sldNum" idx="12"/>
          </p:nvPr>
        </p:nvSpPr>
        <p:spPr>
          <a:xfrm>
            <a:off x="91531" y="6293601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833335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+ 2 columns" type="twoColTx">
  <p:cSld name="Title + 2 columns">
    <p:spTree>
      <p:nvGrpSpPr>
        <p:cNvPr id="1" name="Shape 1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2" name="Google Shape;1842;p6"/>
          <p:cNvSpPr txBox="1">
            <a:spLocks noGrp="1"/>
          </p:cNvSpPr>
          <p:nvPr>
            <p:ph type="title"/>
          </p:nvPr>
        </p:nvSpPr>
        <p:spPr>
          <a:xfrm>
            <a:off x="718300" y="985833"/>
            <a:ext cx="67611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43" name="Google Shape;1843;p6"/>
          <p:cNvSpPr txBox="1">
            <a:spLocks noGrp="1"/>
          </p:cNvSpPr>
          <p:nvPr>
            <p:ph type="body" idx="1"/>
          </p:nvPr>
        </p:nvSpPr>
        <p:spPr>
          <a:xfrm>
            <a:off x="718300" y="2350200"/>
            <a:ext cx="3242400" cy="41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844" name="Google Shape;1844;p6"/>
          <p:cNvSpPr txBox="1">
            <a:spLocks noGrp="1"/>
          </p:cNvSpPr>
          <p:nvPr>
            <p:ph type="body" idx="2"/>
          </p:nvPr>
        </p:nvSpPr>
        <p:spPr>
          <a:xfrm>
            <a:off x="4156071" y="2350200"/>
            <a:ext cx="3242400" cy="41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845" name="Google Shape;1845;p6"/>
          <p:cNvSpPr txBox="1">
            <a:spLocks noGrp="1"/>
          </p:cNvSpPr>
          <p:nvPr>
            <p:ph type="sldNum" idx="12"/>
          </p:nvPr>
        </p:nvSpPr>
        <p:spPr>
          <a:xfrm>
            <a:off x="91531" y="6293601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1846" name="Google Shape;1846;p6"/>
          <p:cNvGrpSpPr/>
          <p:nvPr/>
        </p:nvGrpSpPr>
        <p:grpSpPr>
          <a:xfrm rot="10800000">
            <a:off x="8851487" y="38276"/>
            <a:ext cx="264012" cy="6781736"/>
            <a:chOff x="5307800" y="238125"/>
            <a:chExt cx="271925" cy="5238750"/>
          </a:xfrm>
        </p:grpSpPr>
        <p:sp>
          <p:nvSpPr>
            <p:cNvPr id="1847" name="Google Shape;1847;p6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48" name="Google Shape;1848;p6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49" name="Google Shape;1849;p6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50" name="Google Shape;1850;p6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51" name="Google Shape;1851;p6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52" name="Google Shape;1852;p6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53" name="Google Shape;1853;p6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54" name="Google Shape;1854;p6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55" name="Google Shape;1855;p6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56" name="Google Shape;1856;p6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57" name="Google Shape;1857;p6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58" name="Google Shape;1858;p6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59" name="Google Shape;1859;p6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60" name="Google Shape;1860;p6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61" name="Google Shape;1861;p6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62" name="Google Shape;1862;p6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63" name="Google Shape;1863;p6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64" name="Google Shape;1864;p6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65" name="Google Shape;1865;p6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66" name="Google Shape;1866;p6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67" name="Google Shape;1867;p6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68" name="Google Shape;1868;p6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69" name="Google Shape;1869;p6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70" name="Google Shape;1870;p6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71" name="Google Shape;1871;p6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72" name="Google Shape;1872;p6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73" name="Google Shape;1873;p6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74" name="Google Shape;1874;p6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75" name="Google Shape;1875;p6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76" name="Google Shape;1876;p6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77" name="Google Shape;1877;p6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78" name="Google Shape;1878;p6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79" name="Google Shape;1879;p6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80" name="Google Shape;1880;p6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81" name="Google Shape;1881;p6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82" name="Google Shape;1882;p6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83" name="Google Shape;1883;p6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84" name="Google Shape;1884;p6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85" name="Google Shape;1885;p6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86" name="Google Shape;1886;p6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87" name="Google Shape;1887;p6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88" name="Google Shape;1888;p6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89" name="Google Shape;1889;p6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90" name="Google Shape;1890;p6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91" name="Google Shape;1891;p6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92" name="Google Shape;1892;p6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93" name="Google Shape;1893;p6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94" name="Google Shape;1894;p6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95" name="Google Shape;1895;p6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96" name="Google Shape;1896;p6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97" name="Google Shape;1897;p6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98" name="Google Shape;1898;p6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99" name="Google Shape;1899;p6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00" name="Google Shape;1900;p6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01" name="Google Shape;1901;p6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02" name="Google Shape;1902;p6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03" name="Google Shape;1903;p6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904" name="Google Shape;1904;p6"/>
          <p:cNvGrpSpPr/>
          <p:nvPr/>
        </p:nvGrpSpPr>
        <p:grpSpPr>
          <a:xfrm rot="10800000">
            <a:off x="7828572" y="38276"/>
            <a:ext cx="1140783" cy="6781736"/>
            <a:chOff x="5458325" y="238125"/>
            <a:chExt cx="1174975" cy="5238750"/>
          </a:xfrm>
        </p:grpSpPr>
        <p:sp>
          <p:nvSpPr>
            <p:cNvPr id="1905" name="Google Shape;1905;p6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06" name="Google Shape;1906;p6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07" name="Google Shape;1907;p6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08" name="Google Shape;1908;p6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09" name="Google Shape;1909;p6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10" name="Google Shape;1910;p6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11" name="Google Shape;1911;p6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12" name="Google Shape;1912;p6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13" name="Google Shape;1913;p6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14" name="Google Shape;1914;p6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15" name="Google Shape;1915;p6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16" name="Google Shape;1916;p6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17" name="Google Shape;1917;p6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18" name="Google Shape;1918;p6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19" name="Google Shape;1919;p6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20" name="Google Shape;1920;p6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21" name="Google Shape;1921;p6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22" name="Google Shape;1922;p6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23" name="Google Shape;1923;p6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24" name="Google Shape;1924;p6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25" name="Google Shape;1925;p6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26" name="Google Shape;1926;p6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27" name="Google Shape;1927;p6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28" name="Google Shape;1928;p6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29" name="Google Shape;1929;p6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30" name="Google Shape;1930;p6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31" name="Google Shape;1931;p6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32" name="Google Shape;1932;p6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33" name="Google Shape;1933;p6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34" name="Google Shape;1934;p6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35" name="Google Shape;1935;p6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36" name="Google Shape;1936;p6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37" name="Google Shape;1937;p6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38" name="Google Shape;1938;p6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39" name="Google Shape;1939;p6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40" name="Google Shape;1940;p6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41" name="Google Shape;1941;p6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42" name="Google Shape;1942;p6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43" name="Google Shape;1943;p6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44" name="Google Shape;1944;p6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45" name="Google Shape;1945;p6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46" name="Google Shape;1946;p6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47" name="Google Shape;1947;p6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48" name="Google Shape;1948;p6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49" name="Google Shape;1949;p6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50" name="Google Shape;1950;p6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51" name="Google Shape;1951;p6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52" name="Google Shape;1952;p6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53" name="Google Shape;1953;p6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54" name="Google Shape;1954;p6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55" name="Google Shape;1955;p6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56" name="Google Shape;1956;p6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57" name="Google Shape;1957;p6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58" name="Google Shape;1958;p6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59" name="Google Shape;1959;p6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60" name="Google Shape;1960;p6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61" name="Google Shape;1961;p6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62" name="Google Shape;1962;p6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63" name="Google Shape;1963;p6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64" name="Google Shape;1964;p6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65" name="Google Shape;1965;p6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66" name="Google Shape;1966;p6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967" name="Google Shape;1967;p6"/>
          <p:cNvGrpSpPr/>
          <p:nvPr/>
        </p:nvGrpSpPr>
        <p:grpSpPr>
          <a:xfrm rot="10800000">
            <a:off x="7682452" y="38276"/>
            <a:ext cx="994639" cy="6586909"/>
            <a:chOff x="5759350" y="388625"/>
            <a:chExt cx="1024450" cy="5088250"/>
          </a:xfrm>
        </p:grpSpPr>
        <p:sp>
          <p:nvSpPr>
            <p:cNvPr id="1968" name="Google Shape;1968;p6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69" name="Google Shape;1969;p6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70" name="Google Shape;1970;p6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71" name="Google Shape;1971;p6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72" name="Google Shape;1972;p6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73" name="Google Shape;1973;p6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74" name="Google Shape;1974;p6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75" name="Google Shape;1975;p6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76" name="Google Shape;1976;p6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77" name="Google Shape;1977;p6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78" name="Google Shape;1978;p6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79" name="Google Shape;1979;p6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80" name="Google Shape;1980;p6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81" name="Google Shape;1981;p6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82" name="Google Shape;1982;p6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83" name="Google Shape;1983;p6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84" name="Google Shape;1984;p6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85" name="Google Shape;1985;p6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86" name="Google Shape;1986;p6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87" name="Google Shape;1987;p6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88" name="Google Shape;1988;p6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89" name="Google Shape;1989;p6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90" name="Google Shape;1990;p6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91" name="Google Shape;1991;p6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92" name="Google Shape;1992;p6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93" name="Google Shape;1993;p6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94" name="Google Shape;1994;p6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95" name="Google Shape;1995;p6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96" name="Google Shape;1996;p6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97" name="Google Shape;1997;p6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98" name="Google Shape;1998;p6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99" name="Google Shape;1999;p6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00" name="Google Shape;2000;p6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01" name="Google Shape;2001;p6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02" name="Google Shape;2002;p6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03" name="Google Shape;2003;p6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04" name="Google Shape;2004;p6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05" name="Google Shape;2005;p6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06" name="Google Shape;2006;p6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07" name="Google Shape;2007;p6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08" name="Google Shape;2008;p6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09" name="Google Shape;2009;p6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10" name="Google Shape;2010;p6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11" name="Google Shape;2011;p6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12" name="Google Shape;2012;p6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13" name="Google Shape;2013;p6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14" name="Google Shape;2014;p6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15" name="Google Shape;2015;p6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16" name="Google Shape;2016;p6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17" name="Google Shape;2017;p6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18" name="Google Shape;2018;p6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19" name="Google Shape;2019;p6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20" name="Google Shape;2020;p6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21" name="Google Shape;2021;p6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22" name="Google Shape;2022;p6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23" name="Google Shape;2023;p6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24" name="Google Shape;2024;p6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25" name="Google Shape;2025;p6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26" name="Google Shape;2026;p6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27" name="Google Shape;2027;p6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28" name="Google Shape;2028;p6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29" name="Google Shape;2029;p6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30" name="Google Shape;2030;p6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31" name="Google Shape;2031;p6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32" name="Google Shape;2032;p6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33" name="Google Shape;2033;p6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34" name="Google Shape;2034;p6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35" name="Google Shape;2035;p6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36" name="Google Shape;2036;p6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37" name="Google Shape;2037;p6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38" name="Google Shape;2038;p6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39" name="Google Shape;2039;p6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40" name="Google Shape;2040;p6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41" name="Google Shape;2041;p6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42" name="Google Shape;2042;p6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43" name="Google Shape;2043;p6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44" name="Google Shape;2044;p6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45" name="Google Shape;2045;p6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46" name="Google Shape;2046;p6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47" name="Google Shape;2047;p6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48" name="Google Shape;2048;p6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49" name="Google Shape;2049;p6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50" name="Google Shape;2050;p6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51" name="Google Shape;2051;p6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52" name="Google Shape;2052;p6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53" name="Google Shape;2053;p6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54" name="Google Shape;2054;p6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55" name="Google Shape;2055;p6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56" name="Google Shape;2056;p6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57" name="Google Shape;2057;p6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58" name="Google Shape;2058;p6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59" name="Google Shape;2059;p6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60" name="Google Shape;2060;p6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61" name="Google Shape;2061;p6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62" name="Google Shape;2062;p6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63" name="Google Shape;2063;p6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64" name="Google Shape;2064;p6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65" name="Google Shape;2065;p6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66" name="Google Shape;2066;p6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67" name="Google Shape;2067;p6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68" name="Google Shape;2068;p6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2069" name="Google Shape;2069;p6"/>
          <p:cNvGrpSpPr/>
          <p:nvPr/>
        </p:nvGrpSpPr>
        <p:grpSpPr>
          <a:xfrm rot="10800000">
            <a:off x="7682452" y="38276"/>
            <a:ext cx="1140783" cy="6781736"/>
            <a:chOff x="5608825" y="238125"/>
            <a:chExt cx="1174975" cy="5238750"/>
          </a:xfrm>
        </p:grpSpPr>
        <p:sp>
          <p:nvSpPr>
            <p:cNvPr id="2070" name="Google Shape;2070;p6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71" name="Google Shape;2071;p6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72" name="Google Shape;2072;p6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73" name="Google Shape;2073;p6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74" name="Google Shape;2074;p6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75" name="Google Shape;2075;p6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76" name="Google Shape;2076;p6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77" name="Google Shape;2077;p6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78" name="Google Shape;2078;p6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79" name="Google Shape;2079;p6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80" name="Google Shape;2080;p6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81" name="Google Shape;2081;p6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82" name="Google Shape;2082;p6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83" name="Google Shape;2083;p6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84" name="Google Shape;2084;p6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85" name="Google Shape;2085;p6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86" name="Google Shape;2086;p6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87" name="Google Shape;2087;p6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88" name="Google Shape;2088;p6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89" name="Google Shape;2089;p6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90" name="Google Shape;2090;p6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91" name="Google Shape;2091;p6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92" name="Google Shape;2092;p6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93" name="Google Shape;2093;p6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94" name="Google Shape;2094;p6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95" name="Google Shape;2095;p6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96" name="Google Shape;2096;p6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97" name="Google Shape;2097;p6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98" name="Google Shape;2098;p6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99" name="Google Shape;2099;p6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00" name="Google Shape;2100;p6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01" name="Google Shape;2101;p6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02" name="Google Shape;2102;p6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03" name="Google Shape;2103;p6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04" name="Google Shape;2104;p6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05" name="Google Shape;2105;p6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06" name="Google Shape;2106;p6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07" name="Google Shape;2107;p6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08" name="Google Shape;2108;p6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09" name="Google Shape;2109;p6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10" name="Google Shape;2110;p6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11" name="Google Shape;2111;p6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12" name="Google Shape;2112;p6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13" name="Google Shape;2113;p6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14" name="Google Shape;2114;p6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15" name="Google Shape;2115;p6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16" name="Google Shape;2116;p6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17" name="Google Shape;2117;p6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18" name="Google Shape;2118;p6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19" name="Google Shape;2119;p6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676044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+ 3 columns">
  <p:cSld name="Title + 3 columns">
    <p:spTree>
      <p:nvGrpSpPr>
        <p:cNvPr id="1" name="Shape 2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" name="Google Shape;2121;p7"/>
          <p:cNvSpPr txBox="1">
            <a:spLocks noGrp="1"/>
          </p:cNvSpPr>
          <p:nvPr>
            <p:ph type="title"/>
          </p:nvPr>
        </p:nvSpPr>
        <p:spPr>
          <a:xfrm>
            <a:off x="718300" y="985833"/>
            <a:ext cx="67611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122" name="Google Shape;2122;p7"/>
          <p:cNvSpPr txBox="1">
            <a:spLocks noGrp="1"/>
          </p:cNvSpPr>
          <p:nvPr>
            <p:ph type="body" idx="1"/>
          </p:nvPr>
        </p:nvSpPr>
        <p:spPr>
          <a:xfrm>
            <a:off x="718300" y="2340633"/>
            <a:ext cx="2179200" cy="41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23" name="Google Shape;2123;p7"/>
          <p:cNvSpPr txBox="1">
            <a:spLocks noGrp="1"/>
          </p:cNvSpPr>
          <p:nvPr>
            <p:ph type="body" idx="2"/>
          </p:nvPr>
        </p:nvSpPr>
        <p:spPr>
          <a:xfrm>
            <a:off x="3009263" y="2340633"/>
            <a:ext cx="2179200" cy="41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24" name="Google Shape;2124;p7"/>
          <p:cNvSpPr txBox="1">
            <a:spLocks noGrp="1"/>
          </p:cNvSpPr>
          <p:nvPr>
            <p:ph type="body" idx="3"/>
          </p:nvPr>
        </p:nvSpPr>
        <p:spPr>
          <a:xfrm>
            <a:off x="5300226" y="2340633"/>
            <a:ext cx="2179200" cy="41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25" name="Google Shape;2125;p7"/>
          <p:cNvSpPr txBox="1">
            <a:spLocks noGrp="1"/>
          </p:cNvSpPr>
          <p:nvPr>
            <p:ph type="sldNum" idx="12"/>
          </p:nvPr>
        </p:nvSpPr>
        <p:spPr>
          <a:xfrm>
            <a:off x="91531" y="6293601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2126" name="Google Shape;2126;p7"/>
          <p:cNvGrpSpPr/>
          <p:nvPr/>
        </p:nvGrpSpPr>
        <p:grpSpPr>
          <a:xfrm rot="10800000">
            <a:off x="8851487" y="38276"/>
            <a:ext cx="264012" cy="6781736"/>
            <a:chOff x="5307800" y="238125"/>
            <a:chExt cx="271925" cy="5238750"/>
          </a:xfrm>
        </p:grpSpPr>
        <p:sp>
          <p:nvSpPr>
            <p:cNvPr id="2127" name="Google Shape;2127;p7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28" name="Google Shape;2128;p7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29" name="Google Shape;2129;p7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30" name="Google Shape;2130;p7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31" name="Google Shape;2131;p7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32" name="Google Shape;2132;p7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33" name="Google Shape;2133;p7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34" name="Google Shape;2134;p7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35" name="Google Shape;2135;p7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36" name="Google Shape;2136;p7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37" name="Google Shape;2137;p7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38" name="Google Shape;2138;p7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39" name="Google Shape;2139;p7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40" name="Google Shape;2140;p7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41" name="Google Shape;2141;p7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42" name="Google Shape;2142;p7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43" name="Google Shape;2143;p7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44" name="Google Shape;2144;p7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45" name="Google Shape;2145;p7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46" name="Google Shape;2146;p7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47" name="Google Shape;2147;p7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48" name="Google Shape;2148;p7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49" name="Google Shape;2149;p7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50" name="Google Shape;2150;p7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51" name="Google Shape;2151;p7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52" name="Google Shape;2152;p7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53" name="Google Shape;2153;p7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54" name="Google Shape;2154;p7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55" name="Google Shape;2155;p7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56" name="Google Shape;2156;p7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57" name="Google Shape;2157;p7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58" name="Google Shape;2158;p7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59" name="Google Shape;2159;p7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60" name="Google Shape;2160;p7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61" name="Google Shape;2161;p7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62" name="Google Shape;2162;p7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63" name="Google Shape;2163;p7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64" name="Google Shape;2164;p7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65" name="Google Shape;2165;p7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66" name="Google Shape;2166;p7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67" name="Google Shape;2167;p7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68" name="Google Shape;2168;p7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69" name="Google Shape;2169;p7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70" name="Google Shape;2170;p7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71" name="Google Shape;2171;p7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72" name="Google Shape;2172;p7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73" name="Google Shape;2173;p7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74" name="Google Shape;2174;p7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75" name="Google Shape;2175;p7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76" name="Google Shape;2176;p7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77" name="Google Shape;2177;p7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78" name="Google Shape;2178;p7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79" name="Google Shape;2179;p7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80" name="Google Shape;2180;p7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81" name="Google Shape;2181;p7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82" name="Google Shape;2182;p7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83" name="Google Shape;2183;p7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2184" name="Google Shape;2184;p7"/>
          <p:cNvGrpSpPr/>
          <p:nvPr/>
        </p:nvGrpSpPr>
        <p:grpSpPr>
          <a:xfrm rot="10800000">
            <a:off x="7828572" y="38276"/>
            <a:ext cx="1140783" cy="6781736"/>
            <a:chOff x="5458325" y="238125"/>
            <a:chExt cx="1174975" cy="5238750"/>
          </a:xfrm>
        </p:grpSpPr>
        <p:sp>
          <p:nvSpPr>
            <p:cNvPr id="2185" name="Google Shape;2185;p7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86" name="Google Shape;2186;p7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87" name="Google Shape;2187;p7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88" name="Google Shape;2188;p7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89" name="Google Shape;2189;p7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90" name="Google Shape;2190;p7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91" name="Google Shape;2191;p7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92" name="Google Shape;2192;p7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93" name="Google Shape;2193;p7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94" name="Google Shape;2194;p7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95" name="Google Shape;2195;p7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96" name="Google Shape;2196;p7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97" name="Google Shape;2197;p7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98" name="Google Shape;2198;p7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99" name="Google Shape;2199;p7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00" name="Google Shape;2200;p7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01" name="Google Shape;2201;p7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02" name="Google Shape;2202;p7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03" name="Google Shape;2203;p7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04" name="Google Shape;2204;p7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05" name="Google Shape;2205;p7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06" name="Google Shape;2206;p7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07" name="Google Shape;2207;p7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08" name="Google Shape;2208;p7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09" name="Google Shape;2209;p7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10" name="Google Shape;2210;p7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11" name="Google Shape;2211;p7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12" name="Google Shape;2212;p7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13" name="Google Shape;2213;p7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14" name="Google Shape;2214;p7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15" name="Google Shape;2215;p7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16" name="Google Shape;2216;p7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17" name="Google Shape;2217;p7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18" name="Google Shape;2218;p7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19" name="Google Shape;2219;p7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20" name="Google Shape;2220;p7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21" name="Google Shape;2221;p7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22" name="Google Shape;2222;p7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23" name="Google Shape;2223;p7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24" name="Google Shape;2224;p7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25" name="Google Shape;2225;p7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26" name="Google Shape;2226;p7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27" name="Google Shape;2227;p7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28" name="Google Shape;2228;p7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29" name="Google Shape;2229;p7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30" name="Google Shape;2230;p7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31" name="Google Shape;2231;p7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32" name="Google Shape;2232;p7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33" name="Google Shape;2233;p7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34" name="Google Shape;2234;p7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35" name="Google Shape;2235;p7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36" name="Google Shape;2236;p7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37" name="Google Shape;2237;p7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38" name="Google Shape;2238;p7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39" name="Google Shape;2239;p7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40" name="Google Shape;2240;p7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41" name="Google Shape;2241;p7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42" name="Google Shape;2242;p7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43" name="Google Shape;2243;p7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44" name="Google Shape;2244;p7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45" name="Google Shape;2245;p7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46" name="Google Shape;2246;p7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2247" name="Google Shape;2247;p7"/>
          <p:cNvGrpSpPr/>
          <p:nvPr/>
        </p:nvGrpSpPr>
        <p:grpSpPr>
          <a:xfrm rot="10800000">
            <a:off x="7682452" y="38276"/>
            <a:ext cx="994639" cy="6586909"/>
            <a:chOff x="5759350" y="388625"/>
            <a:chExt cx="1024450" cy="5088250"/>
          </a:xfrm>
        </p:grpSpPr>
        <p:sp>
          <p:nvSpPr>
            <p:cNvPr id="2248" name="Google Shape;2248;p7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49" name="Google Shape;2249;p7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50" name="Google Shape;2250;p7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51" name="Google Shape;2251;p7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52" name="Google Shape;2252;p7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53" name="Google Shape;2253;p7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54" name="Google Shape;2254;p7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55" name="Google Shape;2255;p7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56" name="Google Shape;2256;p7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57" name="Google Shape;2257;p7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58" name="Google Shape;2258;p7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59" name="Google Shape;2259;p7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60" name="Google Shape;2260;p7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61" name="Google Shape;2261;p7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62" name="Google Shape;2262;p7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63" name="Google Shape;2263;p7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64" name="Google Shape;2264;p7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65" name="Google Shape;2265;p7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66" name="Google Shape;2266;p7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67" name="Google Shape;2267;p7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68" name="Google Shape;2268;p7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69" name="Google Shape;2269;p7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70" name="Google Shape;2270;p7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71" name="Google Shape;2271;p7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72" name="Google Shape;2272;p7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73" name="Google Shape;2273;p7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74" name="Google Shape;2274;p7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75" name="Google Shape;2275;p7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76" name="Google Shape;2276;p7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77" name="Google Shape;2277;p7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78" name="Google Shape;2278;p7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79" name="Google Shape;2279;p7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80" name="Google Shape;2280;p7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81" name="Google Shape;2281;p7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82" name="Google Shape;2282;p7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83" name="Google Shape;2283;p7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84" name="Google Shape;2284;p7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85" name="Google Shape;2285;p7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86" name="Google Shape;2286;p7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87" name="Google Shape;2287;p7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88" name="Google Shape;2288;p7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89" name="Google Shape;2289;p7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90" name="Google Shape;2290;p7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91" name="Google Shape;2291;p7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92" name="Google Shape;2292;p7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93" name="Google Shape;2293;p7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94" name="Google Shape;2294;p7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95" name="Google Shape;2295;p7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96" name="Google Shape;2296;p7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97" name="Google Shape;2297;p7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98" name="Google Shape;2298;p7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99" name="Google Shape;2299;p7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00" name="Google Shape;2300;p7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01" name="Google Shape;2301;p7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02" name="Google Shape;2302;p7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03" name="Google Shape;2303;p7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04" name="Google Shape;2304;p7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05" name="Google Shape;2305;p7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06" name="Google Shape;2306;p7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07" name="Google Shape;2307;p7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08" name="Google Shape;2308;p7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09" name="Google Shape;2309;p7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10" name="Google Shape;2310;p7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11" name="Google Shape;2311;p7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12" name="Google Shape;2312;p7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13" name="Google Shape;2313;p7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14" name="Google Shape;2314;p7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15" name="Google Shape;2315;p7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16" name="Google Shape;2316;p7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17" name="Google Shape;2317;p7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18" name="Google Shape;2318;p7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19" name="Google Shape;2319;p7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20" name="Google Shape;2320;p7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21" name="Google Shape;2321;p7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22" name="Google Shape;2322;p7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23" name="Google Shape;2323;p7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24" name="Google Shape;2324;p7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25" name="Google Shape;2325;p7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26" name="Google Shape;2326;p7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27" name="Google Shape;2327;p7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28" name="Google Shape;2328;p7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29" name="Google Shape;2329;p7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30" name="Google Shape;2330;p7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31" name="Google Shape;2331;p7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32" name="Google Shape;2332;p7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33" name="Google Shape;2333;p7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34" name="Google Shape;2334;p7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35" name="Google Shape;2335;p7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36" name="Google Shape;2336;p7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37" name="Google Shape;2337;p7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38" name="Google Shape;2338;p7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39" name="Google Shape;2339;p7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40" name="Google Shape;2340;p7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41" name="Google Shape;2341;p7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42" name="Google Shape;2342;p7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43" name="Google Shape;2343;p7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44" name="Google Shape;2344;p7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45" name="Google Shape;2345;p7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46" name="Google Shape;2346;p7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47" name="Google Shape;2347;p7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48" name="Google Shape;2348;p7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2349" name="Google Shape;2349;p7"/>
          <p:cNvGrpSpPr/>
          <p:nvPr/>
        </p:nvGrpSpPr>
        <p:grpSpPr>
          <a:xfrm rot="10800000">
            <a:off x="7682452" y="38276"/>
            <a:ext cx="1140783" cy="6781736"/>
            <a:chOff x="5608825" y="238125"/>
            <a:chExt cx="1174975" cy="5238750"/>
          </a:xfrm>
        </p:grpSpPr>
        <p:sp>
          <p:nvSpPr>
            <p:cNvPr id="2350" name="Google Shape;2350;p7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51" name="Google Shape;2351;p7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52" name="Google Shape;2352;p7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53" name="Google Shape;2353;p7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54" name="Google Shape;2354;p7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55" name="Google Shape;2355;p7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56" name="Google Shape;2356;p7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57" name="Google Shape;2357;p7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58" name="Google Shape;2358;p7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59" name="Google Shape;2359;p7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60" name="Google Shape;2360;p7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61" name="Google Shape;2361;p7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62" name="Google Shape;2362;p7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63" name="Google Shape;2363;p7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64" name="Google Shape;2364;p7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65" name="Google Shape;2365;p7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66" name="Google Shape;2366;p7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67" name="Google Shape;2367;p7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68" name="Google Shape;2368;p7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69" name="Google Shape;2369;p7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70" name="Google Shape;2370;p7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71" name="Google Shape;2371;p7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72" name="Google Shape;2372;p7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73" name="Google Shape;2373;p7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74" name="Google Shape;2374;p7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75" name="Google Shape;2375;p7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76" name="Google Shape;2376;p7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77" name="Google Shape;2377;p7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78" name="Google Shape;2378;p7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79" name="Google Shape;2379;p7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80" name="Google Shape;2380;p7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81" name="Google Shape;2381;p7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82" name="Google Shape;2382;p7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83" name="Google Shape;2383;p7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84" name="Google Shape;2384;p7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85" name="Google Shape;2385;p7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86" name="Google Shape;2386;p7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87" name="Google Shape;2387;p7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88" name="Google Shape;2388;p7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89" name="Google Shape;2389;p7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90" name="Google Shape;2390;p7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91" name="Google Shape;2391;p7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92" name="Google Shape;2392;p7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93" name="Google Shape;2393;p7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94" name="Google Shape;2394;p7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95" name="Google Shape;2395;p7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96" name="Google Shape;2396;p7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97" name="Google Shape;2397;p7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98" name="Google Shape;2398;p7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99" name="Google Shape;2399;p7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41580823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 only">
    <p:spTree>
      <p:nvGrpSpPr>
        <p:cNvPr id="1" name="Shape 2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1" name="Google Shape;2401;p8"/>
          <p:cNvSpPr txBox="1">
            <a:spLocks noGrp="1"/>
          </p:cNvSpPr>
          <p:nvPr>
            <p:ph type="title"/>
          </p:nvPr>
        </p:nvSpPr>
        <p:spPr>
          <a:xfrm>
            <a:off x="718300" y="985833"/>
            <a:ext cx="67611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02" name="Google Shape;2402;p8"/>
          <p:cNvSpPr txBox="1">
            <a:spLocks noGrp="1"/>
          </p:cNvSpPr>
          <p:nvPr>
            <p:ph type="sldNum" idx="12"/>
          </p:nvPr>
        </p:nvSpPr>
        <p:spPr>
          <a:xfrm>
            <a:off x="91531" y="6293601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2403" name="Google Shape;2403;p8"/>
          <p:cNvGrpSpPr/>
          <p:nvPr/>
        </p:nvGrpSpPr>
        <p:grpSpPr>
          <a:xfrm rot="10800000">
            <a:off x="8851487" y="38276"/>
            <a:ext cx="264012" cy="6781736"/>
            <a:chOff x="5307800" y="238125"/>
            <a:chExt cx="271925" cy="5238750"/>
          </a:xfrm>
        </p:grpSpPr>
        <p:sp>
          <p:nvSpPr>
            <p:cNvPr id="2404" name="Google Shape;2404;p8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05" name="Google Shape;2405;p8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06" name="Google Shape;2406;p8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07" name="Google Shape;2407;p8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08" name="Google Shape;2408;p8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09" name="Google Shape;2409;p8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10" name="Google Shape;2410;p8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11" name="Google Shape;2411;p8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12" name="Google Shape;2412;p8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13" name="Google Shape;2413;p8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14" name="Google Shape;2414;p8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15" name="Google Shape;2415;p8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16" name="Google Shape;2416;p8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17" name="Google Shape;2417;p8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18" name="Google Shape;2418;p8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19" name="Google Shape;2419;p8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20" name="Google Shape;2420;p8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21" name="Google Shape;2421;p8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22" name="Google Shape;2422;p8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23" name="Google Shape;2423;p8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24" name="Google Shape;2424;p8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25" name="Google Shape;2425;p8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26" name="Google Shape;2426;p8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27" name="Google Shape;2427;p8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28" name="Google Shape;2428;p8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29" name="Google Shape;2429;p8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30" name="Google Shape;2430;p8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31" name="Google Shape;2431;p8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32" name="Google Shape;2432;p8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33" name="Google Shape;2433;p8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34" name="Google Shape;2434;p8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35" name="Google Shape;2435;p8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36" name="Google Shape;2436;p8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37" name="Google Shape;2437;p8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38" name="Google Shape;2438;p8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39" name="Google Shape;2439;p8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40" name="Google Shape;2440;p8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41" name="Google Shape;2441;p8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42" name="Google Shape;2442;p8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43" name="Google Shape;2443;p8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44" name="Google Shape;2444;p8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45" name="Google Shape;2445;p8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46" name="Google Shape;2446;p8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47" name="Google Shape;2447;p8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48" name="Google Shape;2448;p8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49" name="Google Shape;2449;p8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50" name="Google Shape;2450;p8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51" name="Google Shape;2451;p8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52" name="Google Shape;2452;p8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53" name="Google Shape;2453;p8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54" name="Google Shape;2454;p8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55" name="Google Shape;2455;p8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56" name="Google Shape;2456;p8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57" name="Google Shape;2457;p8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58" name="Google Shape;2458;p8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59" name="Google Shape;2459;p8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60" name="Google Shape;2460;p8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2461" name="Google Shape;2461;p8"/>
          <p:cNvGrpSpPr/>
          <p:nvPr/>
        </p:nvGrpSpPr>
        <p:grpSpPr>
          <a:xfrm rot="10800000">
            <a:off x="7828572" y="38276"/>
            <a:ext cx="1140783" cy="6781736"/>
            <a:chOff x="5458325" y="238125"/>
            <a:chExt cx="1174975" cy="5238750"/>
          </a:xfrm>
        </p:grpSpPr>
        <p:sp>
          <p:nvSpPr>
            <p:cNvPr id="2462" name="Google Shape;2462;p8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63" name="Google Shape;2463;p8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64" name="Google Shape;2464;p8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65" name="Google Shape;2465;p8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66" name="Google Shape;2466;p8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67" name="Google Shape;2467;p8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68" name="Google Shape;2468;p8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69" name="Google Shape;2469;p8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70" name="Google Shape;2470;p8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71" name="Google Shape;2471;p8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72" name="Google Shape;2472;p8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73" name="Google Shape;2473;p8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74" name="Google Shape;2474;p8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75" name="Google Shape;2475;p8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76" name="Google Shape;2476;p8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77" name="Google Shape;2477;p8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78" name="Google Shape;2478;p8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79" name="Google Shape;2479;p8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80" name="Google Shape;2480;p8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81" name="Google Shape;2481;p8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82" name="Google Shape;2482;p8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83" name="Google Shape;2483;p8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84" name="Google Shape;2484;p8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85" name="Google Shape;2485;p8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86" name="Google Shape;2486;p8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87" name="Google Shape;2487;p8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88" name="Google Shape;2488;p8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89" name="Google Shape;2489;p8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90" name="Google Shape;2490;p8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91" name="Google Shape;2491;p8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92" name="Google Shape;2492;p8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93" name="Google Shape;2493;p8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94" name="Google Shape;2494;p8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95" name="Google Shape;2495;p8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96" name="Google Shape;2496;p8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97" name="Google Shape;2497;p8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98" name="Google Shape;2498;p8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99" name="Google Shape;2499;p8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00" name="Google Shape;2500;p8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01" name="Google Shape;2501;p8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02" name="Google Shape;2502;p8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03" name="Google Shape;2503;p8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04" name="Google Shape;2504;p8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05" name="Google Shape;2505;p8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06" name="Google Shape;2506;p8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07" name="Google Shape;2507;p8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08" name="Google Shape;2508;p8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09" name="Google Shape;2509;p8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10" name="Google Shape;2510;p8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11" name="Google Shape;2511;p8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12" name="Google Shape;2512;p8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13" name="Google Shape;2513;p8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14" name="Google Shape;2514;p8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15" name="Google Shape;2515;p8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16" name="Google Shape;2516;p8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17" name="Google Shape;2517;p8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18" name="Google Shape;2518;p8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19" name="Google Shape;2519;p8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20" name="Google Shape;2520;p8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21" name="Google Shape;2521;p8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22" name="Google Shape;2522;p8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23" name="Google Shape;2523;p8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2524" name="Google Shape;2524;p8"/>
          <p:cNvGrpSpPr/>
          <p:nvPr/>
        </p:nvGrpSpPr>
        <p:grpSpPr>
          <a:xfrm rot="10800000">
            <a:off x="7682452" y="38276"/>
            <a:ext cx="994639" cy="6586909"/>
            <a:chOff x="5759350" y="388625"/>
            <a:chExt cx="1024450" cy="5088250"/>
          </a:xfrm>
        </p:grpSpPr>
        <p:sp>
          <p:nvSpPr>
            <p:cNvPr id="2525" name="Google Shape;2525;p8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26" name="Google Shape;2526;p8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27" name="Google Shape;2527;p8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28" name="Google Shape;2528;p8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29" name="Google Shape;2529;p8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30" name="Google Shape;2530;p8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31" name="Google Shape;2531;p8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32" name="Google Shape;2532;p8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33" name="Google Shape;2533;p8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34" name="Google Shape;2534;p8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35" name="Google Shape;2535;p8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36" name="Google Shape;2536;p8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37" name="Google Shape;2537;p8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38" name="Google Shape;2538;p8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39" name="Google Shape;2539;p8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40" name="Google Shape;2540;p8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41" name="Google Shape;2541;p8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42" name="Google Shape;2542;p8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43" name="Google Shape;2543;p8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44" name="Google Shape;2544;p8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45" name="Google Shape;2545;p8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46" name="Google Shape;2546;p8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47" name="Google Shape;2547;p8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48" name="Google Shape;2548;p8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49" name="Google Shape;2549;p8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50" name="Google Shape;2550;p8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51" name="Google Shape;2551;p8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52" name="Google Shape;2552;p8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53" name="Google Shape;2553;p8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54" name="Google Shape;2554;p8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55" name="Google Shape;2555;p8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56" name="Google Shape;2556;p8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57" name="Google Shape;2557;p8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58" name="Google Shape;2558;p8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59" name="Google Shape;2559;p8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60" name="Google Shape;2560;p8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61" name="Google Shape;2561;p8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62" name="Google Shape;2562;p8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63" name="Google Shape;2563;p8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64" name="Google Shape;2564;p8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65" name="Google Shape;2565;p8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66" name="Google Shape;2566;p8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67" name="Google Shape;2567;p8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68" name="Google Shape;2568;p8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69" name="Google Shape;2569;p8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70" name="Google Shape;2570;p8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71" name="Google Shape;2571;p8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72" name="Google Shape;2572;p8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73" name="Google Shape;2573;p8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74" name="Google Shape;2574;p8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75" name="Google Shape;2575;p8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76" name="Google Shape;2576;p8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77" name="Google Shape;2577;p8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78" name="Google Shape;2578;p8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79" name="Google Shape;2579;p8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80" name="Google Shape;2580;p8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81" name="Google Shape;2581;p8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82" name="Google Shape;2582;p8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83" name="Google Shape;2583;p8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84" name="Google Shape;2584;p8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85" name="Google Shape;2585;p8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86" name="Google Shape;2586;p8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87" name="Google Shape;2587;p8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88" name="Google Shape;2588;p8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89" name="Google Shape;2589;p8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90" name="Google Shape;2590;p8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91" name="Google Shape;2591;p8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92" name="Google Shape;2592;p8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93" name="Google Shape;2593;p8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94" name="Google Shape;2594;p8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95" name="Google Shape;2595;p8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96" name="Google Shape;2596;p8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97" name="Google Shape;2597;p8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98" name="Google Shape;2598;p8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99" name="Google Shape;2599;p8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00" name="Google Shape;2600;p8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01" name="Google Shape;2601;p8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02" name="Google Shape;2602;p8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03" name="Google Shape;2603;p8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04" name="Google Shape;2604;p8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05" name="Google Shape;2605;p8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06" name="Google Shape;2606;p8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07" name="Google Shape;2607;p8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08" name="Google Shape;2608;p8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09" name="Google Shape;2609;p8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10" name="Google Shape;2610;p8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11" name="Google Shape;2611;p8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12" name="Google Shape;2612;p8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13" name="Google Shape;2613;p8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14" name="Google Shape;2614;p8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15" name="Google Shape;2615;p8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16" name="Google Shape;2616;p8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17" name="Google Shape;2617;p8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18" name="Google Shape;2618;p8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19" name="Google Shape;2619;p8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20" name="Google Shape;2620;p8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21" name="Google Shape;2621;p8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22" name="Google Shape;2622;p8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23" name="Google Shape;2623;p8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24" name="Google Shape;2624;p8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25" name="Google Shape;2625;p8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2626" name="Google Shape;2626;p8"/>
          <p:cNvGrpSpPr/>
          <p:nvPr/>
        </p:nvGrpSpPr>
        <p:grpSpPr>
          <a:xfrm rot="10800000">
            <a:off x="7682452" y="38276"/>
            <a:ext cx="1140783" cy="6781736"/>
            <a:chOff x="5608825" y="238125"/>
            <a:chExt cx="1174975" cy="5238750"/>
          </a:xfrm>
        </p:grpSpPr>
        <p:sp>
          <p:nvSpPr>
            <p:cNvPr id="2627" name="Google Shape;2627;p8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28" name="Google Shape;2628;p8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29" name="Google Shape;2629;p8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30" name="Google Shape;2630;p8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31" name="Google Shape;2631;p8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32" name="Google Shape;2632;p8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33" name="Google Shape;2633;p8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34" name="Google Shape;2634;p8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35" name="Google Shape;2635;p8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36" name="Google Shape;2636;p8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37" name="Google Shape;2637;p8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38" name="Google Shape;2638;p8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39" name="Google Shape;2639;p8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40" name="Google Shape;2640;p8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41" name="Google Shape;2641;p8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42" name="Google Shape;2642;p8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43" name="Google Shape;2643;p8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44" name="Google Shape;2644;p8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45" name="Google Shape;2645;p8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46" name="Google Shape;2646;p8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47" name="Google Shape;2647;p8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48" name="Google Shape;2648;p8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49" name="Google Shape;2649;p8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50" name="Google Shape;2650;p8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51" name="Google Shape;2651;p8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52" name="Google Shape;2652;p8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53" name="Google Shape;2653;p8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54" name="Google Shape;2654;p8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55" name="Google Shape;2655;p8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56" name="Google Shape;2656;p8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57" name="Google Shape;2657;p8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58" name="Google Shape;2658;p8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59" name="Google Shape;2659;p8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60" name="Google Shape;2660;p8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61" name="Google Shape;2661;p8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62" name="Google Shape;2662;p8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63" name="Google Shape;2663;p8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64" name="Google Shape;2664;p8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65" name="Google Shape;2665;p8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66" name="Google Shape;2666;p8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67" name="Google Shape;2667;p8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68" name="Google Shape;2668;p8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69" name="Google Shape;2669;p8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70" name="Google Shape;2670;p8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71" name="Google Shape;2671;p8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72" name="Google Shape;2672;p8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73" name="Google Shape;2673;p8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74" name="Google Shape;2674;p8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75" name="Google Shape;2675;p8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76" name="Google Shape;2676;p8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26053597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aption">
  <p:cSld name="Caption">
    <p:spTree>
      <p:nvGrpSpPr>
        <p:cNvPr id="1" name="Shape 2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8" name="Google Shape;2678;p9"/>
          <p:cNvSpPr txBox="1">
            <a:spLocks noGrp="1"/>
          </p:cNvSpPr>
          <p:nvPr>
            <p:ph type="body" idx="1"/>
          </p:nvPr>
        </p:nvSpPr>
        <p:spPr>
          <a:xfrm>
            <a:off x="624925" y="5570267"/>
            <a:ext cx="6759300" cy="69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  <p:sp>
        <p:nvSpPr>
          <p:cNvPr id="2679" name="Google Shape;2679;p9"/>
          <p:cNvSpPr txBox="1">
            <a:spLocks noGrp="1"/>
          </p:cNvSpPr>
          <p:nvPr>
            <p:ph type="sldNum" idx="12"/>
          </p:nvPr>
        </p:nvSpPr>
        <p:spPr>
          <a:xfrm>
            <a:off x="91531" y="6293601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2680" name="Google Shape;2680;p9"/>
          <p:cNvGrpSpPr/>
          <p:nvPr/>
        </p:nvGrpSpPr>
        <p:grpSpPr>
          <a:xfrm rot="10800000">
            <a:off x="8851487" y="38276"/>
            <a:ext cx="264012" cy="6781736"/>
            <a:chOff x="5307800" y="238125"/>
            <a:chExt cx="271925" cy="5238750"/>
          </a:xfrm>
        </p:grpSpPr>
        <p:sp>
          <p:nvSpPr>
            <p:cNvPr id="2681" name="Google Shape;2681;p9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82" name="Google Shape;2682;p9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83" name="Google Shape;2683;p9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84" name="Google Shape;2684;p9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85" name="Google Shape;2685;p9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86" name="Google Shape;2686;p9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87" name="Google Shape;2687;p9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88" name="Google Shape;2688;p9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89" name="Google Shape;2689;p9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90" name="Google Shape;2690;p9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91" name="Google Shape;2691;p9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92" name="Google Shape;2692;p9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93" name="Google Shape;2693;p9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94" name="Google Shape;2694;p9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95" name="Google Shape;2695;p9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96" name="Google Shape;2696;p9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97" name="Google Shape;2697;p9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98" name="Google Shape;2698;p9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99" name="Google Shape;2699;p9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00" name="Google Shape;2700;p9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01" name="Google Shape;2701;p9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02" name="Google Shape;2702;p9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03" name="Google Shape;2703;p9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04" name="Google Shape;2704;p9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05" name="Google Shape;2705;p9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06" name="Google Shape;2706;p9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07" name="Google Shape;2707;p9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08" name="Google Shape;2708;p9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09" name="Google Shape;2709;p9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10" name="Google Shape;2710;p9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11" name="Google Shape;2711;p9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12" name="Google Shape;2712;p9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13" name="Google Shape;2713;p9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14" name="Google Shape;2714;p9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15" name="Google Shape;2715;p9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16" name="Google Shape;2716;p9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17" name="Google Shape;2717;p9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18" name="Google Shape;2718;p9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19" name="Google Shape;2719;p9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20" name="Google Shape;2720;p9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21" name="Google Shape;2721;p9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22" name="Google Shape;2722;p9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23" name="Google Shape;2723;p9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24" name="Google Shape;2724;p9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25" name="Google Shape;2725;p9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26" name="Google Shape;2726;p9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27" name="Google Shape;2727;p9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28" name="Google Shape;2728;p9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29" name="Google Shape;2729;p9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30" name="Google Shape;2730;p9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31" name="Google Shape;2731;p9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32" name="Google Shape;2732;p9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33" name="Google Shape;2733;p9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34" name="Google Shape;2734;p9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35" name="Google Shape;2735;p9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36" name="Google Shape;2736;p9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37" name="Google Shape;2737;p9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2738" name="Google Shape;2738;p9"/>
          <p:cNvGrpSpPr/>
          <p:nvPr/>
        </p:nvGrpSpPr>
        <p:grpSpPr>
          <a:xfrm rot="10800000">
            <a:off x="7828572" y="38276"/>
            <a:ext cx="1140783" cy="6781736"/>
            <a:chOff x="5458325" y="238125"/>
            <a:chExt cx="1174975" cy="5238750"/>
          </a:xfrm>
        </p:grpSpPr>
        <p:sp>
          <p:nvSpPr>
            <p:cNvPr id="2739" name="Google Shape;2739;p9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40" name="Google Shape;2740;p9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41" name="Google Shape;2741;p9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42" name="Google Shape;2742;p9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43" name="Google Shape;2743;p9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44" name="Google Shape;2744;p9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45" name="Google Shape;2745;p9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46" name="Google Shape;2746;p9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47" name="Google Shape;2747;p9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48" name="Google Shape;2748;p9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49" name="Google Shape;2749;p9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50" name="Google Shape;2750;p9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51" name="Google Shape;2751;p9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52" name="Google Shape;2752;p9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53" name="Google Shape;2753;p9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54" name="Google Shape;2754;p9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55" name="Google Shape;2755;p9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56" name="Google Shape;2756;p9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57" name="Google Shape;2757;p9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58" name="Google Shape;2758;p9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59" name="Google Shape;2759;p9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60" name="Google Shape;2760;p9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61" name="Google Shape;2761;p9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62" name="Google Shape;2762;p9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63" name="Google Shape;2763;p9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64" name="Google Shape;2764;p9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65" name="Google Shape;2765;p9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66" name="Google Shape;2766;p9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67" name="Google Shape;2767;p9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68" name="Google Shape;2768;p9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69" name="Google Shape;2769;p9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70" name="Google Shape;2770;p9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71" name="Google Shape;2771;p9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72" name="Google Shape;2772;p9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73" name="Google Shape;2773;p9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74" name="Google Shape;2774;p9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75" name="Google Shape;2775;p9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76" name="Google Shape;2776;p9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77" name="Google Shape;2777;p9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78" name="Google Shape;2778;p9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79" name="Google Shape;2779;p9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80" name="Google Shape;2780;p9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81" name="Google Shape;2781;p9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82" name="Google Shape;2782;p9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83" name="Google Shape;2783;p9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84" name="Google Shape;2784;p9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85" name="Google Shape;2785;p9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86" name="Google Shape;2786;p9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87" name="Google Shape;2787;p9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88" name="Google Shape;2788;p9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89" name="Google Shape;2789;p9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90" name="Google Shape;2790;p9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91" name="Google Shape;2791;p9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92" name="Google Shape;2792;p9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93" name="Google Shape;2793;p9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94" name="Google Shape;2794;p9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95" name="Google Shape;2795;p9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96" name="Google Shape;2796;p9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97" name="Google Shape;2797;p9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98" name="Google Shape;2798;p9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99" name="Google Shape;2799;p9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00" name="Google Shape;2800;p9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2801" name="Google Shape;2801;p9"/>
          <p:cNvGrpSpPr/>
          <p:nvPr/>
        </p:nvGrpSpPr>
        <p:grpSpPr>
          <a:xfrm rot="10800000">
            <a:off x="7682452" y="38276"/>
            <a:ext cx="994639" cy="6586909"/>
            <a:chOff x="5759350" y="388625"/>
            <a:chExt cx="1024450" cy="5088250"/>
          </a:xfrm>
        </p:grpSpPr>
        <p:sp>
          <p:nvSpPr>
            <p:cNvPr id="2802" name="Google Shape;2802;p9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03" name="Google Shape;2803;p9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04" name="Google Shape;2804;p9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05" name="Google Shape;2805;p9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06" name="Google Shape;2806;p9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07" name="Google Shape;2807;p9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08" name="Google Shape;2808;p9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09" name="Google Shape;2809;p9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10" name="Google Shape;2810;p9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11" name="Google Shape;2811;p9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12" name="Google Shape;2812;p9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13" name="Google Shape;2813;p9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14" name="Google Shape;2814;p9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15" name="Google Shape;2815;p9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16" name="Google Shape;2816;p9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17" name="Google Shape;2817;p9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18" name="Google Shape;2818;p9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19" name="Google Shape;2819;p9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20" name="Google Shape;2820;p9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21" name="Google Shape;2821;p9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22" name="Google Shape;2822;p9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23" name="Google Shape;2823;p9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24" name="Google Shape;2824;p9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25" name="Google Shape;2825;p9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26" name="Google Shape;2826;p9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27" name="Google Shape;2827;p9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28" name="Google Shape;2828;p9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29" name="Google Shape;2829;p9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30" name="Google Shape;2830;p9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31" name="Google Shape;2831;p9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32" name="Google Shape;2832;p9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33" name="Google Shape;2833;p9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34" name="Google Shape;2834;p9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35" name="Google Shape;2835;p9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36" name="Google Shape;2836;p9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37" name="Google Shape;2837;p9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38" name="Google Shape;2838;p9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39" name="Google Shape;2839;p9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40" name="Google Shape;2840;p9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41" name="Google Shape;2841;p9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42" name="Google Shape;2842;p9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43" name="Google Shape;2843;p9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44" name="Google Shape;2844;p9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45" name="Google Shape;2845;p9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46" name="Google Shape;2846;p9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47" name="Google Shape;2847;p9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48" name="Google Shape;2848;p9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49" name="Google Shape;2849;p9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50" name="Google Shape;2850;p9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51" name="Google Shape;2851;p9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52" name="Google Shape;2852;p9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53" name="Google Shape;2853;p9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54" name="Google Shape;2854;p9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55" name="Google Shape;2855;p9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56" name="Google Shape;2856;p9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57" name="Google Shape;2857;p9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58" name="Google Shape;2858;p9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59" name="Google Shape;2859;p9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60" name="Google Shape;2860;p9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61" name="Google Shape;2861;p9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62" name="Google Shape;2862;p9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63" name="Google Shape;2863;p9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64" name="Google Shape;2864;p9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65" name="Google Shape;2865;p9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66" name="Google Shape;2866;p9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67" name="Google Shape;2867;p9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68" name="Google Shape;2868;p9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69" name="Google Shape;2869;p9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70" name="Google Shape;2870;p9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71" name="Google Shape;2871;p9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72" name="Google Shape;2872;p9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73" name="Google Shape;2873;p9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74" name="Google Shape;2874;p9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75" name="Google Shape;2875;p9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76" name="Google Shape;2876;p9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77" name="Google Shape;2877;p9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78" name="Google Shape;2878;p9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79" name="Google Shape;2879;p9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80" name="Google Shape;2880;p9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81" name="Google Shape;2881;p9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82" name="Google Shape;2882;p9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83" name="Google Shape;2883;p9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84" name="Google Shape;2884;p9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85" name="Google Shape;2885;p9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86" name="Google Shape;2886;p9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87" name="Google Shape;2887;p9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88" name="Google Shape;2888;p9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89" name="Google Shape;2889;p9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90" name="Google Shape;2890;p9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91" name="Google Shape;2891;p9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92" name="Google Shape;2892;p9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93" name="Google Shape;2893;p9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94" name="Google Shape;2894;p9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95" name="Google Shape;2895;p9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96" name="Google Shape;2896;p9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97" name="Google Shape;2897;p9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98" name="Google Shape;2898;p9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99" name="Google Shape;2899;p9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00" name="Google Shape;2900;p9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01" name="Google Shape;2901;p9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02" name="Google Shape;2902;p9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2903" name="Google Shape;2903;p9"/>
          <p:cNvGrpSpPr/>
          <p:nvPr/>
        </p:nvGrpSpPr>
        <p:grpSpPr>
          <a:xfrm rot="10800000">
            <a:off x="7682452" y="38276"/>
            <a:ext cx="1140783" cy="6781736"/>
            <a:chOff x="5608825" y="238125"/>
            <a:chExt cx="1174975" cy="5238750"/>
          </a:xfrm>
        </p:grpSpPr>
        <p:sp>
          <p:nvSpPr>
            <p:cNvPr id="2904" name="Google Shape;2904;p9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05" name="Google Shape;2905;p9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06" name="Google Shape;2906;p9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07" name="Google Shape;2907;p9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08" name="Google Shape;2908;p9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09" name="Google Shape;2909;p9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10" name="Google Shape;2910;p9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11" name="Google Shape;2911;p9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12" name="Google Shape;2912;p9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13" name="Google Shape;2913;p9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14" name="Google Shape;2914;p9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15" name="Google Shape;2915;p9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16" name="Google Shape;2916;p9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17" name="Google Shape;2917;p9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18" name="Google Shape;2918;p9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19" name="Google Shape;2919;p9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20" name="Google Shape;2920;p9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21" name="Google Shape;2921;p9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22" name="Google Shape;2922;p9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23" name="Google Shape;2923;p9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24" name="Google Shape;2924;p9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25" name="Google Shape;2925;p9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26" name="Google Shape;2926;p9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27" name="Google Shape;2927;p9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28" name="Google Shape;2928;p9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29" name="Google Shape;2929;p9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30" name="Google Shape;2930;p9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31" name="Google Shape;2931;p9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32" name="Google Shape;2932;p9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33" name="Google Shape;2933;p9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34" name="Google Shape;2934;p9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35" name="Google Shape;2935;p9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36" name="Google Shape;2936;p9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37" name="Google Shape;2937;p9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38" name="Google Shape;2938;p9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39" name="Google Shape;2939;p9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40" name="Google Shape;2940;p9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41" name="Google Shape;2941;p9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42" name="Google Shape;2942;p9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43" name="Google Shape;2943;p9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44" name="Google Shape;2944;p9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45" name="Google Shape;2945;p9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46" name="Google Shape;2946;p9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47" name="Google Shape;2947;p9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48" name="Google Shape;2948;p9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49" name="Google Shape;2949;p9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50" name="Google Shape;2950;p9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51" name="Google Shape;2951;p9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52" name="Google Shape;2952;p9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53" name="Google Shape;2953;p9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37871134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2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5" name="Google Shape;2955;p10"/>
          <p:cNvSpPr txBox="1">
            <a:spLocks noGrp="1"/>
          </p:cNvSpPr>
          <p:nvPr>
            <p:ph type="sldNum" idx="12"/>
          </p:nvPr>
        </p:nvSpPr>
        <p:spPr>
          <a:xfrm>
            <a:off x="91531" y="6293601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2956" name="Google Shape;2956;p10"/>
          <p:cNvGrpSpPr/>
          <p:nvPr/>
        </p:nvGrpSpPr>
        <p:grpSpPr>
          <a:xfrm rot="10800000">
            <a:off x="8851487" y="38276"/>
            <a:ext cx="264012" cy="6781736"/>
            <a:chOff x="5307800" y="238125"/>
            <a:chExt cx="271925" cy="5238750"/>
          </a:xfrm>
        </p:grpSpPr>
        <p:sp>
          <p:nvSpPr>
            <p:cNvPr id="2957" name="Google Shape;2957;p10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58" name="Google Shape;2958;p10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59" name="Google Shape;2959;p10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60" name="Google Shape;2960;p10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61" name="Google Shape;2961;p10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62" name="Google Shape;2962;p10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63" name="Google Shape;2963;p10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64" name="Google Shape;2964;p10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65" name="Google Shape;2965;p10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66" name="Google Shape;2966;p10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67" name="Google Shape;2967;p10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68" name="Google Shape;2968;p10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69" name="Google Shape;2969;p10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70" name="Google Shape;2970;p10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71" name="Google Shape;2971;p10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72" name="Google Shape;2972;p10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73" name="Google Shape;2973;p10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74" name="Google Shape;2974;p10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75" name="Google Shape;2975;p10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76" name="Google Shape;2976;p10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77" name="Google Shape;2977;p10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78" name="Google Shape;2978;p10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79" name="Google Shape;2979;p10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80" name="Google Shape;2980;p10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81" name="Google Shape;2981;p10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82" name="Google Shape;2982;p10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83" name="Google Shape;2983;p10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84" name="Google Shape;2984;p10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85" name="Google Shape;2985;p10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86" name="Google Shape;2986;p10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87" name="Google Shape;2987;p10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88" name="Google Shape;2988;p10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89" name="Google Shape;2989;p10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90" name="Google Shape;2990;p10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91" name="Google Shape;2991;p10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92" name="Google Shape;2992;p10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93" name="Google Shape;2993;p10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94" name="Google Shape;2994;p10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95" name="Google Shape;2995;p10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96" name="Google Shape;2996;p10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97" name="Google Shape;2997;p10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98" name="Google Shape;2998;p10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99" name="Google Shape;2999;p10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00" name="Google Shape;3000;p10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01" name="Google Shape;3001;p10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02" name="Google Shape;3002;p10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03" name="Google Shape;3003;p10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04" name="Google Shape;3004;p10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05" name="Google Shape;3005;p10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06" name="Google Shape;3006;p10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07" name="Google Shape;3007;p10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08" name="Google Shape;3008;p10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09" name="Google Shape;3009;p10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10" name="Google Shape;3010;p10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11" name="Google Shape;3011;p10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12" name="Google Shape;3012;p10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13" name="Google Shape;3013;p10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3014" name="Google Shape;3014;p10"/>
          <p:cNvGrpSpPr/>
          <p:nvPr/>
        </p:nvGrpSpPr>
        <p:grpSpPr>
          <a:xfrm rot="10800000">
            <a:off x="7828572" y="38276"/>
            <a:ext cx="1140783" cy="6781736"/>
            <a:chOff x="5458325" y="238125"/>
            <a:chExt cx="1174975" cy="5238750"/>
          </a:xfrm>
        </p:grpSpPr>
        <p:sp>
          <p:nvSpPr>
            <p:cNvPr id="3015" name="Google Shape;3015;p10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16" name="Google Shape;3016;p10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17" name="Google Shape;3017;p10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18" name="Google Shape;3018;p10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19" name="Google Shape;3019;p10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20" name="Google Shape;3020;p10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21" name="Google Shape;3021;p10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22" name="Google Shape;3022;p10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23" name="Google Shape;3023;p10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24" name="Google Shape;3024;p10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25" name="Google Shape;3025;p10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26" name="Google Shape;3026;p10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27" name="Google Shape;3027;p10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28" name="Google Shape;3028;p10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29" name="Google Shape;3029;p10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30" name="Google Shape;3030;p10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31" name="Google Shape;3031;p10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32" name="Google Shape;3032;p10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33" name="Google Shape;3033;p10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34" name="Google Shape;3034;p10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35" name="Google Shape;3035;p10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36" name="Google Shape;3036;p10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37" name="Google Shape;3037;p10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38" name="Google Shape;3038;p10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39" name="Google Shape;3039;p10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40" name="Google Shape;3040;p10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41" name="Google Shape;3041;p10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42" name="Google Shape;3042;p10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43" name="Google Shape;3043;p10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44" name="Google Shape;3044;p10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45" name="Google Shape;3045;p10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46" name="Google Shape;3046;p10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47" name="Google Shape;3047;p10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48" name="Google Shape;3048;p10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49" name="Google Shape;3049;p10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50" name="Google Shape;3050;p10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51" name="Google Shape;3051;p10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52" name="Google Shape;3052;p10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53" name="Google Shape;3053;p10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54" name="Google Shape;3054;p10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55" name="Google Shape;3055;p10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56" name="Google Shape;3056;p10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57" name="Google Shape;3057;p10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58" name="Google Shape;3058;p10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59" name="Google Shape;3059;p10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60" name="Google Shape;3060;p10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61" name="Google Shape;3061;p10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62" name="Google Shape;3062;p10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63" name="Google Shape;3063;p10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64" name="Google Shape;3064;p10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65" name="Google Shape;3065;p10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66" name="Google Shape;3066;p10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67" name="Google Shape;3067;p10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68" name="Google Shape;3068;p10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69" name="Google Shape;3069;p10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70" name="Google Shape;3070;p10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71" name="Google Shape;3071;p10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72" name="Google Shape;3072;p10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73" name="Google Shape;3073;p10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74" name="Google Shape;3074;p10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75" name="Google Shape;3075;p10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76" name="Google Shape;3076;p10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3077" name="Google Shape;3077;p10"/>
          <p:cNvGrpSpPr/>
          <p:nvPr/>
        </p:nvGrpSpPr>
        <p:grpSpPr>
          <a:xfrm rot="10800000">
            <a:off x="7682452" y="38276"/>
            <a:ext cx="994639" cy="6586909"/>
            <a:chOff x="5759350" y="388625"/>
            <a:chExt cx="1024450" cy="5088250"/>
          </a:xfrm>
        </p:grpSpPr>
        <p:sp>
          <p:nvSpPr>
            <p:cNvPr id="3078" name="Google Shape;3078;p10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79" name="Google Shape;3079;p10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80" name="Google Shape;3080;p10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81" name="Google Shape;3081;p10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82" name="Google Shape;3082;p10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83" name="Google Shape;3083;p10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84" name="Google Shape;3084;p10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85" name="Google Shape;3085;p10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86" name="Google Shape;3086;p10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87" name="Google Shape;3087;p10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88" name="Google Shape;3088;p10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89" name="Google Shape;3089;p10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90" name="Google Shape;3090;p10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91" name="Google Shape;3091;p10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92" name="Google Shape;3092;p10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93" name="Google Shape;3093;p10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94" name="Google Shape;3094;p10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95" name="Google Shape;3095;p10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96" name="Google Shape;3096;p10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97" name="Google Shape;3097;p10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98" name="Google Shape;3098;p10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99" name="Google Shape;3099;p10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00" name="Google Shape;3100;p10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01" name="Google Shape;3101;p10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02" name="Google Shape;3102;p10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03" name="Google Shape;3103;p10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04" name="Google Shape;3104;p10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05" name="Google Shape;3105;p10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06" name="Google Shape;3106;p10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07" name="Google Shape;3107;p10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08" name="Google Shape;3108;p10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09" name="Google Shape;3109;p10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10" name="Google Shape;3110;p10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11" name="Google Shape;3111;p10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12" name="Google Shape;3112;p10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13" name="Google Shape;3113;p10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14" name="Google Shape;3114;p10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15" name="Google Shape;3115;p10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16" name="Google Shape;3116;p10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17" name="Google Shape;3117;p10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18" name="Google Shape;3118;p10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19" name="Google Shape;3119;p10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20" name="Google Shape;3120;p10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21" name="Google Shape;3121;p10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22" name="Google Shape;3122;p10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23" name="Google Shape;3123;p10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24" name="Google Shape;3124;p10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25" name="Google Shape;3125;p10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26" name="Google Shape;3126;p10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27" name="Google Shape;3127;p10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28" name="Google Shape;3128;p10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29" name="Google Shape;3129;p10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30" name="Google Shape;3130;p10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31" name="Google Shape;3131;p10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32" name="Google Shape;3132;p10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33" name="Google Shape;3133;p10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34" name="Google Shape;3134;p10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35" name="Google Shape;3135;p10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36" name="Google Shape;3136;p10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37" name="Google Shape;3137;p10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38" name="Google Shape;3138;p10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39" name="Google Shape;3139;p10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40" name="Google Shape;3140;p10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41" name="Google Shape;3141;p10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42" name="Google Shape;3142;p10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43" name="Google Shape;3143;p10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44" name="Google Shape;3144;p10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45" name="Google Shape;3145;p10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46" name="Google Shape;3146;p10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47" name="Google Shape;3147;p10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48" name="Google Shape;3148;p10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49" name="Google Shape;3149;p10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50" name="Google Shape;3150;p10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51" name="Google Shape;3151;p10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52" name="Google Shape;3152;p10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53" name="Google Shape;3153;p10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54" name="Google Shape;3154;p10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55" name="Google Shape;3155;p10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56" name="Google Shape;3156;p10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57" name="Google Shape;3157;p10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58" name="Google Shape;3158;p10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59" name="Google Shape;3159;p10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60" name="Google Shape;3160;p10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61" name="Google Shape;3161;p10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62" name="Google Shape;3162;p10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63" name="Google Shape;3163;p10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64" name="Google Shape;3164;p10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65" name="Google Shape;3165;p10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66" name="Google Shape;3166;p10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67" name="Google Shape;3167;p10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68" name="Google Shape;3168;p10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69" name="Google Shape;3169;p10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70" name="Google Shape;3170;p10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71" name="Google Shape;3171;p10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72" name="Google Shape;3172;p10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73" name="Google Shape;3173;p10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74" name="Google Shape;3174;p10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75" name="Google Shape;3175;p10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76" name="Google Shape;3176;p10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77" name="Google Shape;3177;p10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78" name="Google Shape;3178;p10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3179" name="Google Shape;3179;p10"/>
          <p:cNvGrpSpPr/>
          <p:nvPr/>
        </p:nvGrpSpPr>
        <p:grpSpPr>
          <a:xfrm rot="10800000">
            <a:off x="7682452" y="38276"/>
            <a:ext cx="1140783" cy="6781736"/>
            <a:chOff x="5608825" y="238125"/>
            <a:chExt cx="1174975" cy="5238750"/>
          </a:xfrm>
        </p:grpSpPr>
        <p:sp>
          <p:nvSpPr>
            <p:cNvPr id="3180" name="Google Shape;3180;p10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81" name="Google Shape;3181;p10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82" name="Google Shape;3182;p10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83" name="Google Shape;3183;p10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84" name="Google Shape;3184;p10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85" name="Google Shape;3185;p10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86" name="Google Shape;3186;p10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87" name="Google Shape;3187;p10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88" name="Google Shape;3188;p10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89" name="Google Shape;3189;p10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90" name="Google Shape;3190;p10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91" name="Google Shape;3191;p10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92" name="Google Shape;3192;p10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93" name="Google Shape;3193;p10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94" name="Google Shape;3194;p10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95" name="Google Shape;3195;p10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96" name="Google Shape;3196;p10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97" name="Google Shape;3197;p10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98" name="Google Shape;3198;p10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99" name="Google Shape;3199;p10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00" name="Google Shape;3200;p10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01" name="Google Shape;3201;p10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02" name="Google Shape;3202;p10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03" name="Google Shape;3203;p10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04" name="Google Shape;3204;p10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05" name="Google Shape;3205;p10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06" name="Google Shape;3206;p10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07" name="Google Shape;3207;p10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08" name="Google Shape;3208;p10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09" name="Google Shape;3209;p10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10" name="Google Shape;3210;p10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11" name="Google Shape;3211;p10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12" name="Google Shape;3212;p10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13" name="Google Shape;3213;p10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14" name="Google Shape;3214;p10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15" name="Google Shape;3215;p10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16" name="Google Shape;3216;p10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17" name="Google Shape;3217;p10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18" name="Google Shape;3218;p10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19" name="Google Shape;3219;p10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20" name="Google Shape;3220;p10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21" name="Google Shape;3221;p10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22" name="Google Shape;3222;p10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23" name="Google Shape;3223;p10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24" name="Google Shape;3224;p10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25" name="Google Shape;3225;p10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26" name="Google Shape;3226;p10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27" name="Google Shape;3227;p10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28" name="Google Shape;3228;p10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29" name="Google Shape;3229;p10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34532487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 dark">
  <p:cSld name="Blank dark">
    <p:spTree>
      <p:nvGrpSpPr>
        <p:cNvPr id="1" name="Shape 3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31" name="Google Shape;3231;p11"/>
          <p:cNvGrpSpPr/>
          <p:nvPr/>
        </p:nvGrpSpPr>
        <p:grpSpPr>
          <a:xfrm rot="10800000">
            <a:off x="8851487" y="38276"/>
            <a:ext cx="264012" cy="6781736"/>
            <a:chOff x="5307800" y="238125"/>
            <a:chExt cx="271925" cy="5238750"/>
          </a:xfrm>
        </p:grpSpPr>
        <p:sp>
          <p:nvSpPr>
            <p:cNvPr id="3232" name="Google Shape;3232;p11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33" name="Google Shape;3233;p11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34" name="Google Shape;3234;p11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35" name="Google Shape;3235;p11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36" name="Google Shape;3236;p11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37" name="Google Shape;3237;p11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38" name="Google Shape;3238;p11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39" name="Google Shape;3239;p11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40" name="Google Shape;3240;p11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41" name="Google Shape;3241;p11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42" name="Google Shape;3242;p11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43" name="Google Shape;3243;p11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44" name="Google Shape;3244;p11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45" name="Google Shape;3245;p11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46" name="Google Shape;3246;p11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47" name="Google Shape;3247;p11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48" name="Google Shape;3248;p11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49" name="Google Shape;3249;p11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50" name="Google Shape;3250;p11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51" name="Google Shape;3251;p11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52" name="Google Shape;3252;p11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53" name="Google Shape;3253;p11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54" name="Google Shape;3254;p11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55" name="Google Shape;3255;p11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56" name="Google Shape;3256;p11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57" name="Google Shape;3257;p11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58" name="Google Shape;3258;p11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59" name="Google Shape;3259;p11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60" name="Google Shape;3260;p11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61" name="Google Shape;3261;p11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62" name="Google Shape;3262;p11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63" name="Google Shape;3263;p11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64" name="Google Shape;3264;p11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65" name="Google Shape;3265;p11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66" name="Google Shape;3266;p11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67" name="Google Shape;3267;p11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68" name="Google Shape;3268;p11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69" name="Google Shape;3269;p11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70" name="Google Shape;3270;p11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71" name="Google Shape;3271;p11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72" name="Google Shape;3272;p11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73" name="Google Shape;3273;p11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74" name="Google Shape;3274;p11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75" name="Google Shape;3275;p11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76" name="Google Shape;3276;p11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77" name="Google Shape;3277;p11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78" name="Google Shape;3278;p11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79" name="Google Shape;3279;p11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80" name="Google Shape;3280;p11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81" name="Google Shape;3281;p11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82" name="Google Shape;3282;p11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83" name="Google Shape;3283;p11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84" name="Google Shape;3284;p11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85" name="Google Shape;3285;p11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86" name="Google Shape;3286;p11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87" name="Google Shape;3287;p11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88" name="Google Shape;3288;p11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3289" name="Google Shape;3289;p11"/>
          <p:cNvGrpSpPr/>
          <p:nvPr/>
        </p:nvGrpSpPr>
        <p:grpSpPr>
          <a:xfrm rot="10800000">
            <a:off x="7828572" y="38276"/>
            <a:ext cx="1140783" cy="6781736"/>
            <a:chOff x="5458325" y="238125"/>
            <a:chExt cx="1174975" cy="5238750"/>
          </a:xfrm>
        </p:grpSpPr>
        <p:sp>
          <p:nvSpPr>
            <p:cNvPr id="3290" name="Google Shape;3290;p11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91" name="Google Shape;3291;p11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92" name="Google Shape;3292;p11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93" name="Google Shape;3293;p11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94" name="Google Shape;3294;p11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95" name="Google Shape;3295;p11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96" name="Google Shape;3296;p11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97" name="Google Shape;3297;p11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98" name="Google Shape;3298;p11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99" name="Google Shape;3299;p11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00" name="Google Shape;3300;p11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01" name="Google Shape;3301;p11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02" name="Google Shape;3302;p11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03" name="Google Shape;3303;p11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04" name="Google Shape;3304;p11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05" name="Google Shape;3305;p11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06" name="Google Shape;3306;p11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07" name="Google Shape;3307;p11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08" name="Google Shape;3308;p11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09" name="Google Shape;3309;p11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10" name="Google Shape;3310;p11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11" name="Google Shape;3311;p11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12" name="Google Shape;3312;p11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13" name="Google Shape;3313;p11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14" name="Google Shape;3314;p11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15" name="Google Shape;3315;p11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16" name="Google Shape;3316;p11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17" name="Google Shape;3317;p11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18" name="Google Shape;3318;p11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19" name="Google Shape;3319;p11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20" name="Google Shape;3320;p11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21" name="Google Shape;3321;p11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22" name="Google Shape;3322;p11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23" name="Google Shape;3323;p11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24" name="Google Shape;3324;p11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25" name="Google Shape;3325;p11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26" name="Google Shape;3326;p11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27" name="Google Shape;3327;p11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28" name="Google Shape;3328;p11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29" name="Google Shape;3329;p11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30" name="Google Shape;3330;p11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31" name="Google Shape;3331;p11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32" name="Google Shape;3332;p11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33" name="Google Shape;3333;p11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34" name="Google Shape;3334;p11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35" name="Google Shape;3335;p11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36" name="Google Shape;3336;p11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37" name="Google Shape;3337;p11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38" name="Google Shape;3338;p11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39" name="Google Shape;3339;p11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40" name="Google Shape;3340;p11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41" name="Google Shape;3341;p11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42" name="Google Shape;3342;p11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43" name="Google Shape;3343;p11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44" name="Google Shape;3344;p11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45" name="Google Shape;3345;p11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46" name="Google Shape;3346;p11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47" name="Google Shape;3347;p11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48" name="Google Shape;3348;p11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49" name="Google Shape;3349;p11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50" name="Google Shape;3350;p11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51" name="Google Shape;3351;p11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3352" name="Google Shape;3352;p11"/>
          <p:cNvGrpSpPr/>
          <p:nvPr/>
        </p:nvGrpSpPr>
        <p:grpSpPr>
          <a:xfrm rot="10800000">
            <a:off x="7682452" y="38276"/>
            <a:ext cx="994639" cy="6586909"/>
            <a:chOff x="5759350" y="388625"/>
            <a:chExt cx="1024450" cy="5088250"/>
          </a:xfrm>
        </p:grpSpPr>
        <p:sp>
          <p:nvSpPr>
            <p:cNvPr id="3353" name="Google Shape;3353;p11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54" name="Google Shape;3354;p11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55" name="Google Shape;3355;p11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56" name="Google Shape;3356;p11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57" name="Google Shape;3357;p11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58" name="Google Shape;3358;p11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59" name="Google Shape;3359;p11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60" name="Google Shape;3360;p11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61" name="Google Shape;3361;p11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62" name="Google Shape;3362;p11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63" name="Google Shape;3363;p11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64" name="Google Shape;3364;p11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65" name="Google Shape;3365;p11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66" name="Google Shape;3366;p11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67" name="Google Shape;3367;p11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68" name="Google Shape;3368;p11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69" name="Google Shape;3369;p11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70" name="Google Shape;3370;p11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71" name="Google Shape;3371;p11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72" name="Google Shape;3372;p11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73" name="Google Shape;3373;p11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74" name="Google Shape;3374;p11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75" name="Google Shape;3375;p11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76" name="Google Shape;3376;p11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77" name="Google Shape;3377;p11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78" name="Google Shape;3378;p11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79" name="Google Shape;3379;p11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80" name="Google Shape;3380;p11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81" name="Google Shape;3381;p11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82" name="Google Shape;3382;p11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83" name="Google Shape;3383;p11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84" name="Google Shape;3384;p11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85" name="Google Shape;3385;p11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86" name="Google Shape;3386;p11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87" name="Google Shape;3387;p11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88" name="Google Shape;3388;p11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89" name="Google Shape;3389;p11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90" name="Google Shape;3390;p11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91" name="Google Shape;3391;p11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92" name="Google Shape;3392;p11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93" name="Google Shape;3393;p11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94" name="Google Shape;3394;p11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95" name="Google Shape;3395;p11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96" name="Google Shape;3396;p11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97" name="Google Shape;3397;p11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98" name="Google Shape;3398;p11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99" name="Google Shape;3399;p11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00" name="Google Shape;3400;p11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01" name="Google Shape;3401;p11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02" name="Google Shape;3402;p11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03" name="Google Shape;3403;p11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04" name="Google Shape;3404;p11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05" name="Google Shape;3405;p11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06" name="Google Shape;3406;p11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07" name="Google Shape;3407;p11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08" name="Google Shape;3408;p11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09" name="Google Shape;3409;p11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10" name="Google Shape;3410;p11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11" name="Google Shape;3411;p11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12" name="Google Shape;3412;p11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13" name="Google Shape;3413;p11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14" name="Google Shape;3414;p11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15" name="Google Shape;3415;p11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16" name="Google Shape;3416;p11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17" name="Google Shape;3417;p11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18" name="Google Shape;3418;p11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19" name="Google Shape;3419;p11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20" name="Google Shape;3420;p11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21" name="Google Shape;3421;p11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22" name="Google Shape;3422;p11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23" name="Google Shape;3423;p11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24" name="Google Shape;3424;p11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25" name="Google Shape;3425;p11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26" name="Google Shape;3426;p11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27" name="Google Shape;3427;p11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28" name="Google Shape;3428;p11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29" name="Google Shape;3429;p11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30" name="Google Shape;3430;p11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31" name="Google Shape;3431;p11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32" name="Google Shape;3432;p11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33" name="Google Shape;3433;p11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34" name="Google Shape;3434;p11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35" name="Google Shape;3435;p11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36" name="Google Shape;3436;p11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37" name="Google Shape;3437;p11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38" name="Google Shape;3438;p11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39" name="Google Shape;3439;p11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40" name="Google Shape;3440;p11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41" name="Google Shape;3441;p11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42" name="Google Shape;3442;p11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43" name="Google Shape;3443;p11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44" name="Google Shape;3444;p11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45" name="Google Shape;3445;p11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46" name="Google Shape;3446;p11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47" name="Google Shape;3447;p11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48" name="Google Shape;3448;p11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49" name="Google Shape;3449;p11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50" name="Google Shape;3450;p11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51" name="Google Shape;3451;p11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52" name="Google Shape;3452;p11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53" name="Google Shape;3453;p11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3454" name="Google Shape;3454;p11"/>
          <p:cNvGrpSpPr/>
          <p:nvPr/>
        </p:nvGrpSpPr>
        <p:grpSpPr>
          <a:xfrm rot="10800000">
            <a:off x="7682452" y="38276"/>
            <a:ext cx="1140783" cy="6781736"/>
            <a:chOff x="5608825" y="238125"/>
            <a:chExt cx="1174975" cy="5238750"/>
          </a:xfrm>
        </p:grpSpPr>
        <p:sp>
          <p:nvSpPr>
            <p:cNvPr id="3455" name="Google Shape;3455;p11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56" name="Google Shape;3456;p11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57" name="Google Shape;3457;p11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58" name="Google Shape;3458;p11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59" name="Google Shape;3459;p11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60" name="Google Shape;3460;p11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61" name="Google Shape;3461;p11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62" name="Google Shape;3462;p11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63" name="Google Shape;3463;p11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64" name="Google Shape;3464;p11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65" name="Google Shape;3465;p11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66" name="Google Shape;3466;p11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67" name="Google Shape;3467;p11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68" name="Google Shape;3468;p11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69" name="Google Shape;3469;p11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70" name="Google Shape;3470;p11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71" name="Google Shape;3471;p11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72" name="Google Shape;3472;p11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73" name="Google Shape;3473;p11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74" name="Google Shape;3474;p11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75" name="Google Shape;3475;p11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76" name="Google Shape;3476;p11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77" name="Google Shape;3477;p11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78" name="Google Shape;3478;p11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79" name="Google Shape;3479;p11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80" name="Google Shape;3480;p11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81" name="Google Shape;3481;p11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82" name="Google Shape;3482;p11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83" name="Google Shape;3483;p11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84" name="Google Shape;3484;p11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85" name="Google Shape;3485;p11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86" name="Google Shape;3486;p11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87" name="Google Shape;3487;p11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88" name="Google Shape;3488;p11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89" name="Google Shape;3489;p11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90" name="Google Shape;3490;p11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91" name="Google Shape;3491;p11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92" name="Google Shape;3492;p11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93" name="Google Shape;3493;p11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94" name="Google Shape;3494;p11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95" name="Google Shape;3495;p11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96" name="Google Shape;3496;p11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97" name="Google Shape;3497;p11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98" name="Google Shape;3498;p11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99" name="Google Shape;3499;p11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00" name="Google Shape;3500;p11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01" name="Google Shape;3501;p11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02" name="Google Shape;3502;p11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03" name="Google Shape;3503;p11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04" name="Google Shape;3504;p11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3505" name="Google Shape;3505;p11"/>
          <p:cNvSpPr txBox="1">
            <a:spLocks noGrp="1"/>
          </p:cNvSpPr>
          <p:nvPr>
            <p:ph type="sldNum" idx="12"/>
          </p:nvPr>
        </p:nvSpPr>
        <p:spPr>
          <a:xfrm>
            <a:off x="91531" y="6293601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2"/>
                </a:solidFill>
              </a:defRPr>
            </a:lvl1pPr>
            <a:lvl2pPr lvl="1">
              <a:buNone/>
              <a:defRPr>
                <a:solidFill>
                  <a:schemeClr val="accent2"/>
                </a:solidFill>
              </a:defRPr>
            </a:lvl2pPr>
            <a:lvl3pPr lvl="2">
              <a:buNone/>
              <a:defRPr>
                <a:solidFill>
                  <a:schemeClr val="accent2"/>
                </a:solidFill>
              </a:defRPr>
            </a:lvl3pPr>
            <a:lvl4pPr lvl="3">
              <a:buNone/>
              <a:defRPr>
                <a:solidFill>
                  <a:schemeClr val="accent2"/>
                </a:solidFill>
              </a:defRPr>
            </a:lvl4pPr>
            <a:lvl5pPr lvl="4">
              <a:buNone/>
              <a:defRPr>
                <a:solidFill>
                  <a:schemeClr val="accent2"/>
                </a:solidFill>
              </a:defRPr>
            </a:lvl5pPr>
            <a:lvl6pPr lvl="5">
              <a:buNone/>
              <a:defRPr>
                <a:solidFill>
                  <a:schemeClr val="accent2"/>
                </a:solidFill>
              </a:defRPr>
            </a:lvl6pPr>
            <a:lvl7pPr lvl="6">
              <a:buNone/>
              <a:defRPr>
                <a:solidFill>
                  <a:schemeClr val="accent2"/>
                </a:solidFill>
              </a:defRPr>
            </a:lvl7pPr>
            <a:lvl8pPr lvl="7">
              <a:buNone/>
              <a:defRPr>
                <a:solidFill>
                  <a:schemeClr val="accent2"/>
                </a:solidFill>
              </a:defRPr>
            </a:lvl8pPr>
            <a:lvl9pPr lvl="8">
              <a:buNone/>
              <a:defRPr>
                <a:solidFill>
                  <a:schemeClr val="accent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207468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 background">
  <p:cSld name="Image background">
    <p:spTree>
      <p:nvGrpSpPr>
        <p:cNvPr id="1" name="Shape 3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07" name="Google Shape;3507;p12"/>
          <p:cNvGrpSpPr/>
          <p:nvPr/>
        </p:nvGrpSpPr>
        <p:grpSpPr>
          <a:xfrm>
            <a:off x="7828607" y="38264"/>
            <a:ext cx="1286904" cy="6781736"/>
            <a:chOff x="6367294" y="28698"/>
            <a:chExt cx="1286904" cy="5086302"/>
          </a:xfrm>
        </p:grpSpPr>
        <p:sp>
          <p:nvSpPr>
            <p:cNvPr id="3508" name="Google Shape;3508;p12"/>
            <p:cNvSpPr/>
            <p:nvPr/>
          </p:nvSpPr>
          <p:spPr>
            <a:xfrm rot="10800000">
              <a:off x="7536331" y="61320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09" name="Google Shape;3509;p12"/>
            <p:cNvSpPr/>
            <p:nvPr/>
          </p:nvSpPr>
          <p:spPr>
            <a:xfrm rot="10800000">
              <a:off x="7244066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10" name="Google Shape;3510;p12"/>
            <p:cNvSpPr/>
            <p:nvPr/>
          </p:nvSpPr>
          <p:spPr>
            <a:xfrm rot="10800000">
              <a:off x="7244066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11" name="Google Shape;3511;p12"/>
            <p:cNvSpPr/>
            <p:nvPr/>
          </p:nvSpPr>
          <p:spPr>
            <a:xfrm rot="10800000">
              <a:off x="6659535" y="426648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12" name="Google Shape;3512;p12"/>
            <p:cNvSpPr/>
            <p:nvPr/>
          </p:nvSpPr>
          <p:spPr>
            <a:xfrm rot="10800000">
              <a:off x="7536331" y="4704867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13" name="Google Shape;3513;p12"/>
            <p:cNvSpPr/>
            <p:nvPr/>
          </p:nvSpPr>
          <p:spPr>
            <a:xfrm rot="10800000">
              <a:off x="7536331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14" name="Google Shape;3514;p12"/>
            <p:cNvSpPr/>
            <p:nvPr/>
          </p:nvSpPr>
          <p:spPr>
            <a:xfrm rot="10800000">
              <a:off x="7536331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15" name="Google Shape;3515;p12"/>
            <p:cNvSpPr/>
            <p:nvPr/>
          </p:nvSpPr>
          <p:spPr>
            <a:xfrm rot="10800000">
              <a:off x="7536331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16" name="Google Shape;3516;p12"/>
            <p:cNvSpPr/>
            <p:nvPr/>
          </p:nvSpPr>
          <p:spPr>
            <a:xfrm rot="10800000">
              <a:off x="7536331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17" name="Google Shape;3517;p12"/>
            <p:cNvSpPr/>
            <p:nvPr/>
          </p:nvSpPr>
          <p:spPr>
            <a:xfrm rot="10800000">
              <a:off x="7536331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18" name="Google Shape;3518;p12"/>
            <p:cNvSpPr/>
            <p:nvPr/>
          </p:nvSpPr>
          <p:spPr>
            <a:xfrm rot="10800000">
              <a:off x="7536331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19" name="Google Shape;3519;p12"/>
            <p:cNvSpPr/>
            <p:nvPr/>
          </p:nvSpPr>
          <p:spPr>
            <a:xfrm rot="10800000">
              <a:off x="7536331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20" name="Google Shape;3520;p12"/>
            <p:cNvSpPr/>
            <p:nvPr/>
          </p:nvSpPr>
          <p:spPr>
            <a:xfrm rot="10800000">
              <a:off x="7536331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21" name="Google Shape;3521;p12"/>
            <p:cNvSpPr/>
            <p:nvPr/>
          </p:nvSpPr>
          <p:spPr>
            <a:xfrm rot="10800000">
              <a:off x="7536331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22" name="Google Shape;3522;p12"/>
            <p:cNvSpPr/>
            <p:nvPr/>
          </p:nvSpPr>
          <p:spPr>
            <a:xfrm rot="10800000">
              <a:off x="7536331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23" name="Google Shape;3523;p12"/>
            <p:cNvSpPr/>
            <p:nvPr/>
          </p:nvSpPr>
          <p:spPr>
            <a:xfrm rot="10800000">
              <a:off x="7536331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24" name="Google Shape;3524;p12"/>
            <p:cNvSpPr/>
            <p:nvPr/>
          </p:nvSpPr>
          <p:spPr>
            <a:xfrm rot="10800000">
              <a:off x="7536331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25" name="Google Shape;3525;p12"/>
            <p:cNvSpPr/>
            <p:nvPr/>
          </p:nvSpPr>
          <p:spPr>
            <a:xfrm rot="10800000">
              <a:off x="7536331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26" name="Google Shape;3526;p12"/>
            <p:cNvSpPr/>
            <p:nvPr/>
          </p:nvSpPr>
          <p:spPr>
            <a:xfrm rot="10800000">
              <a:off x="7536331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27" name="Google Shape;3527;p12"/>
            <p:cNvSpPr/>
            <p:nvPr/>
          </p:nvSpPr>
          <p:spPr>
            <a:xfrm rot="10800000">
              <a:off x="7536331" y="192838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28" name="Google Shape;3528;p12"/>
            <p:cNvSpPr/>
            <p:nvPr/>
          </p:nvSpPr>
          <p:spPr>
            <a:xfrm rot="10800000">
              <a:off x="7536331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29" name="Google Shape;3529;p12"/>
            <p:cNvSpPr/>
            <p:nvPr/>
          </p:nvSpPr>
          <p:spPr>
            <a:xfrm rot="10800000">
              <a:off x="7536331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30" name="Google Shape;3530;p12"/>
            <p:cNvSpPr/>
            <p:nvPr/>
          </p:nvSpPr>
          <p:spPr>
            <a:xfrm rot="10800000">
              <a:off x="7536331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31" name="Google Shape;3531;p12"/>
            <p:cNvSpPr/>
            <p:nvPr/>
          </p:nvSpPr>
          <p:spPr>
            <a:xfrm rot="10800000">
              <a:off x="7536331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32" name="Google Shape;3532;p12"/>
            <p:cNvSpPr/>
            <p:nvPr/>
          </p:nvSpPr>
          <p:spPr>
            <a:xfrm rot="10800000">
              <a:off x="7536331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33" name="Google Shape;3533;p12"/>
            <p:cNvSpPr/>
            <p:nvPr/>
          </p:nvSpPr>
          <p:spPr>
            <a:xfrm rot="10800000">
              <a:off x="7536331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34" name="Google Shape;3534;p12"/>
            <p:cNvSpPr/>
            <p:nvPr/>
          </p:nvSpPr>
          <p:spPr>
            <a:xfrm rot="10800000">
              <a:off x="7536331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35" name="Google Shape;3535;p12"/>
            <p:cNvSpPr/>
            <p:nvPr/>
          </p:nvSpPr>
          <p:spPr>
            <a:xfrm rot="10800000">
              <a:off x="7536331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36" name="Google Shape;3536;p12"/>
            <p:cNvSpPr/>
            <p:nvPr/>
          </p:nvSpPr>
          <p:spPr>
            <a:xfrm rot="10800000">
              <a:off x="7536331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37" name="Google Shape;3537;p12"/>
            <p:cNvSpPr/>
            <p:nvPr/>
          </p:nvSpPr>
          <p:spPr>
            <a:xfrm rot="10800000">
              <a:off x="7536331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38" name="Google Shape;3538;p12"/>
            <p:cNvSpPr/>
            <p:nvPr/>
          </p:nvSpPr>
          <p:spPr>
            <a:xfrm rot="10800000">
              <a:off x="7390210" y="485101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39" name="Google Shape;3539;p12"/>
            <p:cNvSpPr/>
            <p:nvPr/>
          </p:nvSpPr>
          <p:spPr>
            <a:xfrm rot="10800000">
              <a:off x="7390210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40" name="Google Shape;3540;p12"/>
            <p:cNvSpPr/>
            <p:nvPr/>
          </p:nvSpPr>
          <p:spPr>
            <a:xfrm rot="10800000">
              <a:off x="7390210" y="441262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41" name="Google Shape;3541;p12"/>
            <p:cNvSpPr/>
            <p:nvPr/>
          </p:nvSpPr>
          <p:spPr>
            <a:xfrm rot="10800000">
              <a:off x="7390210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42" name="Google Shape;3542;p12"/>
            <p:cNvSpPr/>
            <p:nvPr/>
          </p:nvSpPr>
          <p:spPr>
            <a:xfrm rot="10800000">
              <a:off x="7390210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43" name="Google Shape;3543;p12"/>
            <p:cNvSpPr/>
            <p:nvPr/>
          </p:nvSpPr>
          <p:spPr>
            <a:xfrm rot="10800000">
              <a:off x="7390210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44" name="Google Shape;3544;p12"/>
            <p:cNvSpPr/>
            <p:nvPr/>
          </p:nvSpPr>
          <p:spPr>
            <a:xfrm rot="10800000">
              <a:off x="7390210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45" name="Google Shape;3545;p12"/>
            <p:cNvSpPr/>
            <p:nvPr/>
          </p:nvSpPr>
          <p:spPr>
            <a:xfrm rot="10800000">
              <a:off x="7390210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46" name="Google Shape;3546;p12"/>
            <p:cNvSpPr/>
            <p:nvPr/>
          </p:nvSpPr>
          <p:spPr>
            <a:xfrm rot="10800000">
              <a:off x="7390210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47" name="Google Shape;3547;p12"/>
            <p:cNvSpPr/>
            <p:nvPr/>
          </p:nvSpPr>
          <p:spPr>
            <a:xfrm rot="10800000">
              <a:off x="7390210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48" name="Google Shape;3548;p12"/>
            <p:cNvSpPr/>
            <p:nvPr/>
          </p:nvSpPr>
          <p:spPr>
            <a:xfrm rot="10800000">
              <a:off x="7390210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49" name="Google Shape;3549;p12"/>
            <p:cNvSpPr/>
            <p:nvPr/>
          </p:nvSpPr>
          <p:spPr>
            <a:xfrm rot="10800000">
              <a:off x="7390210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50" name="Google Shape;3550;p12"/>
            <p:cNvSpPr/>
            <p:nvPr/>
          </p:nvSpPr>
          <p:spPr>
            <a:xfrm rot="10800000">
              <a:off x="7390210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51" name="Google Shape;3551;p12"/>
            <p:cNvSpPr/>
            <p:nvPr/>
          </p:nvSpPr>
          <p:spPr>
            <a:xfrm rot="10800000">
              <a:off x="7390210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52" name="Google Shape;3552;p12"/>
            <p:cNvSpPr/>
            <p:nvPr/>
          </p:nvSpPr>
          <p:spPr>
            <a:xfrm rot="10800000">
              <a:off x="7390210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53" name="Google Shape;3553;p12"/>
            <p:cNvSpPr/>
            <p:nvPr/>
          </p:nvSpPr>
          <p:spPr>
            <a:xfrm rot="10800000">
              <a:off x="7390210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54" name="Google Shape;3554;p12"/>
            <p:cNvSpPr/>
            <p:nvPr/>
          </p:nvSpPr>
          <p:spPr>
            <a:xfrm rot="10800000">
              <a:off x="7390210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55" name="Google Shape;3555;p12"/>
            <p:cNvSpPr/>
            <p:nvPr/>
          </p:nvSpPr>
          <p:spPr>
            <a:xfrm rot="10800000">
              <a:off x="7390210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56" name="Google Shape;3556;p12"/>
            <p:cNvSpPr/>
            <p:nvPr/>
          </p:nvSpPr>
          <p:spPr>
            <a:xfrm rot="10800000">
              <a:off x="7390210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57" name="Google Shape;3557;p12"/>
            <p:cNvSpPr/>
            <p:nvPr/>
          </p:nvSpPr>
          <p:spPr>
            <a:xfrm rot="10800000">
              <a:off x="7390210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58" name="Google Shape;3558;p12"/>
            <p:cNvSpPr/>
            <p:nvPr/>
          </p:nvSpPr>
          <p:spPr>
            <a:xfrm rot="10800000">
              <a:off x="7390210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59" name="Google Shape;3559;p12"/>
            <p:cNvSpPr/>
            <p:nvPr/>
          </p:nvSpPr>
          <p:spPr>
            <a:xfrm rot="10800000">
              <a:off x="7390210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60" name="Google Shape;3560;p12"/>
            <p:cNvSpPr/>
            <p:nvPr/>
          </p:nvSpPr>
          <p:spPr>
            <a:xfrm rot="10800000">
              <a:off x="7390210" y="61320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61" name="Google Shape;3561;p12"/>
            <p:cNvSpPr/>
            <p:nvPr/>
          </p:nvSpPr>
          <p:spPr>
            <a:xfrm rot="10800000">
              <a:off x="7390210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62" name="Google Shape;3562;p12"/>
            <p:cNvSpPr/>
            <p:nvPr/>
          </p:nvSpPr>
          <p:spPr>
            <a:xfrm rot="10800000">
              <a:off x="7390210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63" name="Google Shape;3563;p12"/>
            <p:cNvSpPr/>
            <p:nvPr/>
          </p:nvSpPr>
          <p:spPr>
            <a:xfrm rot="10800000">
              <a:off x="7244066" y="4704867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64" name="Google Shape;3564;p12"/>
            <p:cNvSpPr/>
            <p:nvPr/>
          </p:nvSpPr>
          <p:spPr>
            <a:xfrm rot="10800000">
              <a:off x="7244066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65" name="Google Shape;3565;p12"/>
            <p:cNvSpPr/>
            <p:nvPr/>
          </p:nvSpPr>
          <p:spPr>
            <a:xfrm rot="10800000">
              <a:off x="7244066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66" name="Google Shape;3566;p12"/>
            <p:cNvSpPr/>
            <p:nvPr/>
          </p:nvSpPr>
          <p:spPr>
            <a:xfrm rot="10800000">
              <a:off x="7244066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67" name="Google Shape;3567;p12"/>
            <p:cNvSpPr/>
            <p:nvPr/>
          </p:nvSpPr>
          <p:spPr>
            <a:xfrm rot="10800000">
              <a:off x="7244066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68" name="Google Shape;3568;p12"/>
            <p:cNvSpPr/>
            <p:nvPr/>
          </p:nvSpPr>
          <p:spPr>
            <a:xfrm rot="10800000">
              <a:off x="7244066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69" name="Google Shape;3569;p12"/>
            <p:cNvSpPr/>
            <p:nvPr/>
          </p:nvSpPr>
          <p:spPr>
            <a:xfrm rot="10800000">
              <a:off x="7244066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70" name="Google Shape;3570;p12"/>
            <p:cNvSpPr/>
            <p:nvPr/>
          </p:nvSpPr>
          <p:spPr>
            <a:xfrm rot="10800000">
              <a:off x="7244066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71" name="Google Shape;3571;p12"/>
            <p:cNvSpPr/>
            <p:nvPr/>
          </p:nvSpPr>
          <p:spPr>
            <a:xfrm rot="10800000">
              <a:off x="7244066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72" name="Google Shape;3572;p12"/>
            <p:cNvSpPr/>
            <p:nvPr/>
          </p:nvSpPr>
          <p:spPr>
            <a:xfrm rot="10800000">
              <a:off x="7244066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73" name="Google Shape;3573;p12"/>
            <p:cNvSpPr/>
            <p:nvPr/>
          </p:nvSpPr>
          <p:spPr>
            <a:xfrm rot="10800000">
              <a:off x="7244066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74" name="Google Shape;3574;p12"/>
            <p:cNvSpPr/>
            <p:nvPr/>
          </p:nvSpPr>
          <p:spPr>
            <a:xfrm rot="10800000">
              <a:off x="7244066" y="192838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75" name="Google Shape;3575;p12"/>
            <p:cNvSpPr/>
            <p:nvPr/>
          </p:nvSpPr>
          <p:spPr>
            <a:xfrm rot="10800000">
              <a:off x="7244066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76" name="Google Shape;3576;p12"/>
            <p:cNvSpPr/>
            <p:nvPr/>
          </p:nvSpPr>
          <p:spPr>
            <a:xfrm rot="10800000">
              <a:off x="7244066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77" name="Google Shape;3577;p12"/>
            <p:cNvSpPr/>
            <p:nvPr/>
          </p:nvSpPr>
          <p:spPr>
            <a:xfrm rot="10800000">
              <a:off x="7244066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78" name="Google Shape;3578;p12"/>
            <p:cNvSpPr/>
            <p:nvPr/>
          </p:nvSpPr>
          <p:spPr>
            <a:xfrm rot="10800000">
              <a:off x="7244066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79" name="Google Shape;3579;p12"/>
            <p:cNvSpPr/>
            <p:nvPr/>
          </p:nvSpPr>
          <p:spPr>
            <a:xfrm rot="10800000">
              <a:off x="7244066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80" name="Google Shape;3580;p12"/>
            <p:cNvSpPr/>
            <p:nvPr/>
          </p:nvSpPr>
          <p:spPr>
            <a:xfrm rot="10800000">
              <a:off x="7244066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81" name="Google Shape;3581;p12"/>
            <p:cNvSpPr/>
            <p:nvPr/>
          </p:nvSpPr>
          <p:spPr>
            <a:xfrm rot="10800000">
              <a:off x="7244066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82" name="Google Shape;3582;p12"/>
            <p:cNvSpPr/>
            <p:nvPr/>
          </p:nvSpPr>
          <p:spPr>
            <a:xfrm rot="10800000">
              <a:off x="7244066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83" name="Google Shape;3583;p12"/>
            <p:cNvSpPr/>
            <p:nvPr/>
          </p:nvSpPr>
          <p:spPr>
            <a:xfrm rot="10800000">
              <a:off x="7097945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84" name="Google Shape;3584;p12"/>
            <p:cNvSpPr/>
            <p:nvPr/>
          </p:nvSpPr>
          <p:spPr>
            <a:xfrm rot="10800000">
              <a:off x="7097945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85" name="Google Shape;3585;p12"/>
            <p:cNvSpPr/>
            <p:nvPr/>
          </p:nvSpPr>
          <p:spPr>
            <a:xfrm rot="10800000">
              <a:off x="7097945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86" name="Google Shape;3586;p12"/>
            <p:cNvSpPr/>
            <p:nvPr/>
          </p:nvSpPr>
          <p:spPr>
            <a:xfrm rot="10800000">
              <a:off x="7097945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87" name="Google Shape;3587;p12"/>
            <p:cNvSpPr/>
            <p:nvPr/>
          </p:nvSpPr>
          <p:spPr>
            <a:xfrm rot="10800000">
              <a:off x="7097945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88" name="Google Shape;3588;p12"/>
            <p:cNvSpPr/>
            <p:nvPr/>
          </p:nvSpPr>
          <p:spPr>
            <a:xfrm rot="10800000">
              <a:off x="7097945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89" name="Google Shape;3589;p12"/>
            <p:cNvSpPr/>
            <p:nvPr/>
          </p:nvSpPr>
          <p:spPr>
            <a:xfrm rot="10800000">
              <a:off x="7097945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90" name="Google Shape;3590;p12"/>
            <p:cNvSpPr/>
            <p:nvPr/>
          </p:nvSpPr>
          <p:spPr>
            <a:xfrm rot="10800000">
              <a:off x="7097945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91" name="Google Shape;3591;p12"/>
            <p:cNvSpPr/>
            <p:nvPr/>
          </p:nvSpPr>
          <p:spPr>
            <a:xfrm rot="10800000">
              <a:off x="7097945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92" name="Google Shape;3592;p12"/>
            <p:cNvSpPr/>
            <p:nvPr/>
          </p:nvSpPr>
          <p:spPr>
            <a:xfrm rot="10800000">
              <a:off x="7097945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93" name="Google Shape;3593;p12"/>
            <p:cNvSpPr/>
            <p:nvPr/>
          </p:nvSpPr>
          <p:spPr>
            <a:xfrm rot="10800000">
              <a:off x="7097945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94" name="Google Shape;3594;p12"/>
            <p:cNvSpPr/>
            <p:nvPr/>
          </p:nvSpPr>
          <p:spPr>
            <a:xfrm rot="10800000">
              <a:off x="7097945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95" name="Google Shape;3595;p12"/>
            <p:cNvSpPr/>
            <p:nvPr/>
          </p:nvSpPr>
          <p:spPr>
            <a:xfrm rot="10800000">
              <a:off x="7097945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96" name="Google Shape;3596;p12"/>
            <p:cNvSpPr/>
            <p:nvPr/>
          </p:nvSpPr>
          <p:spPr>
            <a:xfrm rot="10800000">
              <a:off x="7097945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97" name="Google Shape;3597;p12"/>
            <p:cNvSpPr/>
            <p:nvPr/>
          </p:nvSpPr>
          <p:spPr>
            <a:xfrm rot="10800000">
              <a:off x="7097945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98" name="Google Shape;3598;p12"/>
            <p:cNvSpPr/>
            <p:nvPr/>
          </p:nvSpPr>
          <p:spPr>
            <a:xfrm rot="10800000">
              <a:off x="7097945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99" name="Google Shape;3599;p12"/>
            <p:cNvSpPr/>
            <p:nvPr/>
          </p:nvSpPr>
          <p:spPr>
            <a:xfrm rot="10800000">
              <a:off x="7097945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00" name="Google Shape;3600;p12"/>
            <p:cNvSpPr/>
            <p:nvPr/>
          </p:nvSpPr>
          <p:spPr>
            <a:xfrm rot="10800000">
              <a:off x="7097945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01" name="Google Shape;3601;p12"/>
            <p:cNvSpPr/>
            <p:nvPr/>
          </p:nvSpPr>
          <p:spPr>
            <a:xfrm rot="10800000">
              <a:off x="6951800" y="485101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02" name="Google Shape;3602;p12"/>
            <p:cNvSpPr/>
            <p:nvPr/>
          </p:nvSpPr>
          <p:spPr>
            <a:xfrm rot="10800000">
              <a:off x="6951800" y="4704867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03" name="Google Shape;3603;p12"/>
            <p:cNvSpPr/>
            <p:nvPr/>
          </p:nvSpPr>
          <p:spPr>
            <a:xfrm rot="10800000">
              <a:off x="6951800" y="426648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04" name="Google Shape;3604;p12"/>
            <p:cNvSpPr/>
            <p:nvPr/>
          </p:nvSpPr>
          <p:spPr>
            <a:xfrm rot="10800000">
              <a:off x="6951800" y="3974217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05" name="Google Shape;3605;p12"/>
            <p:cNvSpPr/>
            <p:nvPr/>
          </p:nvSpPr>
          <p:spPr>
            <a:xfrm rot="10800000">
              <a:off x="6951800" y="3681951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06" name="Google Shape;3606;p12"/>
            <p:cNvSpPr/>
            <p:nvPr/>
          </p:nvSpPr>
          <p:spPr>
            <a:xfrm rot="10800000">
              <a:off x="6951800" y="324356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07" name="Google Shape;3607;p12"/>
            <p:cNvSpPr/>
            <p:nvPr/>
          </p:nvSpPr>
          <p:spPr>
            <a:xfrm rot="10800000">
              <a:off x="6951800" y="2951301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08" name="Google Shape;3608;p12"/>
            <p:cNvSpPr/>
            <p:nvPr/>
          </p:nvSpPr>
          <p:spPr>
            <a:xfrm rot="10800000">
              <a:off x="6951800" y="2512915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09" name="Google Shape;3609;p12"/>
            <p:cNvSpPr/>
            <p:nvPr/>
          </p:nvSpPr>
          <p:spPr>
            <a:xfrm rot="10800000">
              <a:off x="6951800" y="222065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10" name="Google Shape;3610;p12"/>
            <p:cNvSpPr/>
            <p:nvPr/>
          </p:nvSpPr>
          <p:spPr>
            <a:xfrm rot="10800000">
              <a:off x="6951800" y="207452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11" name="Google Shape;3611;p12"/>
            <p:cNvSpPr/>
            <p:nvPr/>
          </p:nvSpPr>
          <p:spPr>
            <a:xfrm rot="10800000">
              <a:off x="6951800" y="178226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12" name="Google Shape;3612;p12"/>
            <p:cNvSpPr/>
            <p:nvPr/>
          </p:nvSpPr>
          <p:spPr>
            <a:xfrm rot="10800000">
              <a:off x="6951800" y="163612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13" name="Google Shape;3613;p12"/>
            <p:cNvSpPr/>
            <p:nvPr/>
          </p:nvSpPr>
          <p:spPr>
            <a:xfrm rot="10800000">
              <a:off x="6951800" y="148999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14" name="Google Shape;3614;p12"/>
            <p:cNvSpPr/>
            <p:nvPr/>
          </p:nvSpPr>
          <p:spPr>
            <a:xfrm rot="10800000">
              <a:off x="6951800" y="119773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15" name="Google Shape;3615;p12"/>
            <p:cNvSpPr/>
            <p:nvPr/>
          </p:nvSpPr>
          <p:spPr>
            <a:xfrm rot="10800000">
              <a:off x="6951800" y="1051613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16" name="Google Shape;3616;p12"/>
            <p:cNvSpPr/>
            <p:nvPr/>
          </p:nvSpPr>
          <p:spPr>
            <a:xfrm rot="10800000">
              <a:off x="6951800" y="61320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17" name="Google Shape;3617;p12"/>
            <p:cNvSpPr/>
            <p:nvPr/>
          </p:nvSpPr>
          <p:spPr>
            <a:xfrm rot="10800000">
              <a:off x="6951800" y="320938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18" name="Google Shape;3618;p12"/>
            <p:cNvSpPr/>
            <p:nvPr/>
          </p:nvSpPr>
          <p:spPr>
            <a:xfrm rot="10800000">
              <a:off x="6951800" y="17481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19" name="Google Shape;3619;p12"/>
            <p:cNvSpPr/>
            <p:nvPr/>
          </p:nvSpPr>
          <p:spPr>
            <a:xfrm rot="10800000">
              <a:off x="6805680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20" name="Google Shape;3620;p12"/>
            <p:cNvSpPr/>
            <p:nvPr/>
          </p:nvSpPr>
          <p:spPr>
            <a:xfrm rot="10800000">
              <a:off x="6805680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21" name="Google Shape;3621;p12"/>
            <p:cNvSpPr/>
            <p:nvPr/>
          </p:nvSpPr>
          <p:spPr>
            <a:xfrm rot="10800000">
              <a:off x="6805680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22" name="Google Shape;3622;p12"/>
            <p:cNvSpPr/>
            <p:nvPr/>
          </p:nvSpPr>
          <p:spPr>
            <a:xfrm rot="10800000">
              <a:off x="6805680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23" name="Google Shape;3623;p12"/>
            <p:cNvSpPr/>
            <p:nvPr/>
          </p:nvSpPr>
          <p:spPr>
            <a:xfrm rot="10800000">
              <a:off x="6805680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24" name="Google Shape;3624;p12"/>
            <p:cNvSpPr/>
            <p:nvPr/>
          </p:nvSpPr>
          <p:spPr>
            <a:xfrm rot="10800000">
              <a:off x="6805680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25" name="Google Shape;3625;p12"/>
            <p:cNvSpPr/>
            <p:nvPr/>
          </p:nvSpPr>
          <p:spPr>
            <a:xfrm rot="10800000">
              <a:off x="6805680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26" name="Google Shape;3626;p12"/>
            <p:cNvSpPr/>
            <p:nvPr/>
          </p:nvSpPr>
          <p:spPr>
            <a:xfrm rot="10800000">
              <a:off x="6805680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27" name="Google Shape;3627;p12"/>
            <p:cNvSpPr/>
            <p:nvPr/>
          </p:nvSpPr>
          <p:spPr>
            <a:xfrm rot="10800000">
              <a:off x="6805680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28" name="Google Shape;3628;p12"/>
            <p:cNvSpPr/>
            <p:nvPr/>
          </p:nvSpPr>
          <p:spPr>
            <a:xfrm rot="10800000">
              <a:off x="6659535" y="485101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29" name="Google Shape;3629;p12"/>
            <p:cNvSpPr/>
            <p:nvPr/>
          </p:nvSpPr>
          <p:spPr>
            <a:xfrm rot="10800000">
              <a:off x="6659535" y="3974217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30" name="Google Shape;3630;p12"/>
            <p:cNvSpPr/>
            <p:nvPr/>
          </p:nvSpPr>
          <p:spPr>
            <a:xfrm rot="10800000">
              <a:off x="6659535" y="324356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31" name="Google Shape;3631;p12"/>
            <p:cNvSpPr/>
            <p:nvPr/>
          </p:nvSpPr>
          <p:spPr>
            <a:xfrm rot="10800000">
              <a:off x="6659535" y="2512915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32" name="Google Shape;3632;p12"/>
            <p:cNvSpPr/>
            <p:nvPr/>
          </p:nvSpPr>
          <p:spPr>
            <a:xfrm rot="10800000">
              <a:off x="6659535" y="163612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33" name="Google Shape;3633;p12"/>
            <p:cNvSpPr/>
            <p:nvPr/>
          </p:nvSpPr>
          <p:spPr>
            <a:xfrm rot="10800000">
              <a:off x="6659535" y="90546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34" name="Google Shape;3634;p12"/>
            <p:cNvSpPr/>
            <p:nvPr/>
          </p:nvSpPr>
          <p:spPr>
            <a:xfrm rot="10800000">
              <a:off x="6659535" y="75934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35" name="Google Shape;3635;p12"/>
            <p:cNvSpPr/>
            <p:nvPr/>
          </p:nvSpPr>
          <p:spPr>
            <a:xfrm rot="10800000">
              <a:off x="6659535" y="17481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36" name="Google Shape;3636;p12"/>
            <p:cNvSpPr/>
            <p:nvPr/>
          </p:nvSpPr>
          <p:spPr>
            <a:xfrm rot="10800000">
              <a:off x="6513415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37" name="Google Shape;3637;p12"/>
            <p:cNvSpPr/>
            <p:nvPr/>
          </p:nvSpPr>
          <p:spPr>
            <a:xfrm rot="10800000">
              <a:off x="6513415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38" name="Google Shape;3638;p12"/>
            <p:cNvSpPr/>
            <p:nvPr/>
          </p:nvSpPr>
          <p:spPr>
            <a:xfrm rot="10800000">
              <a:off x="6513415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39" name="Google Shape;3639;p12"/>
            <p:cNvSpPr/>
            <p:nvPr/>
          </p:nvSpPr>
          <p:spPr>
            <a:xfrm rot="10800000">
              <a:off x="6513415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40" name="Google Shape;3640;p12"/>
            <p:cNvSpPr/>
            <p:nvPr/>
          </p:nvSpPr>
          <p:spPr>
            <a:xfrm rot="10800000">
              <a:off x="6513415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41" name="Google Shape;3641;p12"/>
            <p:cNvSpPr/>
            <p:nvPr/>
          </p:nvSpPr>
          <p:spPr>
            <a:xfrm rot="10800000">
              <a:off x="6513415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42" name="Google Shape;3642;p12"/>
            <p:cNvSpPr/>
            <p:nvPr/>
          </p:nvSpPr>
          <p:spPr>
            <a:xfrm rot="10800000">
              <a:off x="6367294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43" name="Google Shape;3643;p12"/>
            <p:cNvSpPr/>
            <p:nvPr/>
          </p:nvSpPr>
          <p:spPr>
            <a:xfrm rot="10800000">
              <a:off x="6367294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44" name="Google Shape;3644;p12"/>
            <p:cNvSpPr/>
            <p:nvPr/>
          </p:nvSpPr>
          <p:spPr>
            <a:xfrm rot="10800000">
              <a:off x="6367294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45" name="Google Shape;3645;p12"/>
            <p:cNvSpPr/>
            <p:nvPr/>
          </p:nvSpPr>
          <p:spPr>
            <a:xfrm rot="10800000">
              <a:off x="7536331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46" name="Google Shape;3646;p12"/>
            <p:cNvSpPr/>
            <p:nvPr/>
          </p:nvSpPr>
          <p:spPr>
            <a:xfrm rot="10800000">
              <a:off x="7536331" y="485101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47" name="Google Shape;3647;p12"/>
            <p:cNvSpPr/>
            <p:nvPr/>
          </p:nvSpPr>
          <p:spPr>
            <a:xfrm rot="10800000">
              <a:off x="7536331" y="441262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48" name="Google Shape;3648;p12"/>
            <p:cNvSpPr/>
            <p:nvPr/>
          </p:nvSpPr>
          <p:spPr>
            <a:xfrm rot="10800000">
              <a:off x="7536331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49" name="Google Shape;3649;p12"/>
            <p:cNvSpPr/>
            <p:nvPr/>
          </p:nvSpPr>
          <p:spPr>
            <a:xfrm rot="10800000">
              <a:off x="7536331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50" name="Google Shape;3650;p12"/>
            <p:cNvSpPr/>
            <p:nvPr/>
          </p:nvSpPr>
          <p:spPr>
            <a:xfrm rot="10800000">
              <a:off x="7536331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51" name="Google Shape;3651;p12"/>
            <p:cNvSpPr/>
            <p:nvPr/>
          </p:nvSpPr>
          <p:spPr>
            <a:xfrm rot="10800000">
              <a:off x="7536331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52" name="Google Shape;3652;p12"/>
            <p:cNvSpPr/>
            <p:nvPr/>
          </p:nvSpPr>
          <p:spPr>
            <a:xfrm rot="10800000">
              <a:off x="7536331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53" name="Google Shape;3653;p12"/>
            <p:cNvSpPr/>
            <p:nvPr/>
          </p:nvSpPr>
          <p:spPr>
            <a:xfrm rot="10800000">
              <a:off x="7390210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54" name="Google Shape;3654;p12"/>
            <p:cNvSpPr/>
            <p:nvPr/>
          </p:nvSpPr>
          <p:spPr>
            <a:xfrm rot="10800000">
              <a:off x="7390210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55" name="Google Shape;3655;p12"/>
            <p:cNvSpPr/>
            <p:nvPr/>
          </p:nvSpPr>
          <p:spPr>
            <a:xfrm rot="10800000">
              <a:off x="7390210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56" name="Google Shape;3656;p12"/>
            <p:cNvSpPr/>
            <p:nvPr/>
          </p:nvSpPr>
          <p:spPr>
            <a:xfrm rot="10800000">
              <a:off x="7390210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57" name="Google Shape;3657;p12"/>
            <p:cNvSpPr/>
            <p:nvPr/>
          </p:nvSpPr>
          <p:spPr>
            <a:xfrm rot="10800000">
              <a:off x="7390210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58" name="Google Shape;3658;p12"/>
            <p:cNvSpPr/>
            <p:nvPr/>
          </p:nvSpPr>
          <p:spPr>
            <a:xfrm rot="10800000">
              <a:off x="7244066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59" name="Google Shape;3659;p12"/>
            <p:cNvSpPr/>
            <p:nvPr/>
          </p:nvSpPr>
          <p:spPr>
            <a:xfrm rot="10800000">
              <a:off x="7244066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60" name="Google Shape;3660;p12"/>
            <p:cNvSpPr/>
            <p:nvPr/>
          </p:nvSpPr>
          <p:spPr>
            <a:xfrm rot="10800000">
              <a:off x="7244066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61" name="Google Shape;3661;p12"/>
            <p:cNvSpPr/>
            <p:nvPr/>
          </p:nvSpPr>
          <p:spPr>
            <a:xfrm rot="10800000">
              <a:off x="7244066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62" name="Google Shape;3662;p12"/>
            <p:cNvSpPr/>
            <p:nvPr/>
          </p:nvSpPr>
          <p:spPr>
            <a:xfrm rot="10800000">
              <a:off x="7244066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63" name="Google Shape;3663;p12"/>
            <p:cNvSpPr/>
            <p:nvPr/>
          </p:nvSpPr>
          <p:spPr>
            <a:xfrm rot="10800000">
              <a:off x="7097945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64" name="Google Shape;3664;p12"/>
            <p:cNvSpPr/>
            <p:nvPr/>
          </p:nvSpPr>
          <p:spPr>
            <a:xfrm rot="10800000">
              <a:off x="6951800" y="382809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65" name="Google Shape;3665;p12"/>
            <p:cNvSpPr/>
            <p:nvPr/>
          </p:nvSpPr>
          <p:spPr>
            <a:xfrm rot="10800000">
              <a:off x="6951800" y="2659036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66" name="Google Shape;3666;p12"/>
            <p:cNvSpPr/>
            <p:nvPr/>
          </p:nvSpPr>
          <p:spPr>
            <a:xfrm rot="10800000">
              <a:off x="6805680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67" name="Google Shape;3667;p12"/>
            <p:cNvSpPr/>
            <p:nvPr/>
          </p:nvSpPr>
          <p:spPr>
            <a:xfrm rot="10800000">
              <a:off x="6513415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68" name="Google Shape;3668;p12"/>
            <p:cNvSpPr/>
            <p:nvPr/>
          </p:nvSpPr>
          <p:spPr>
            <a:xfrm rot="10800000">
              <a:off x="6367294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3669" name="Google Shape;3669;p12"/>
          <p:cNvGrpSpPr/>
          <p:nvPr/>
        </p:nvGrpSpPr>
        <p:grpSpPr>
          <a:xfrm rot="10800000">
            <a:off x="28739" y="38264"/>
            <a:ext cx="1286904" cy="6781736"/>
            <a:chOff x="6367294" y="28698"/>
            <a:chExt cx="1286904" cy="5086302"/>
          </a:xfrm>
        </p:grpSpPr>
        <p:sp>
          <p:nvSpPr>
            <p:cNvPr id="3670" name="Google Shape;3670;p12"/>
            <p:cNvSpPr/>
            <p:nvPr/>
          </p:nvSpPr>
          <p:spPr>
            <a:xfrm rot="10800000">
              <a:off x="7536331" y="61320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71" name="Google Shape;3671;p12"/>
            <p:cNvSpPr/>
            <p:nvPr/>
          </p:nvSpPr>
          <p:spPr>
            <a:xfrm rot="10800000">
              <a:off x="7244066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72" name="Google Shape;3672;p12"/>
            <p:cNvSpPr/>
            <p:nvPr/>
          </p:nvSpPr>
          <p:spPr>
            <a:xfrm rot="10800000">
              <a:off x="7244066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73" name="Google Shape;3673;p12"/>
            <p:cNvSpPr/>
            <p:nvPr/>
          </p:nvSpPr>
          <p:spPr>
            <a:xfrm rot="10800000">
              <a:off x="6659535" y="426648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74" name="Google Shape;3674;p12"/>
            <p:cNvSpPr/>
            <p:nvPr/>
          </p:nvSpPr>
          <p:spPr>
            <a:xfrm rot="10800000">
              <a:off x="7536331" y="4704867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75" name="Google Shape;3675;p12"/>
            <p:cNvSpPr/>
            <p:nvPr/>
          </p:nvSpPr>
          <p:spPr>
            <a:xfrm rot="10800000">
              <a:off x="7536331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76" name="Google Shape;3676;p12"/>
            <p:cNvSpPr/>
            <p:nvPr/>
          </p:nvSpPr>
          <p:spPr>
            <a:xfrm rot="10800000">
              <a:off x="7536331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77" name="Google Shape;3677;p12"/>
            <p:cNvSpPr/>
            <p:nvPr/>
          </p:nvSpPr>
          <p:spPr>
            <a:xfrm rot="10800000">
              <a:off x="7536331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78" name="Google Shape;3678;p12"/>
            <p:cNvSpPr/>
            <p:nvPr/>
          </p:nvSpPr>
          <p:spPr>
            <a:xfrm rot="10800000">
              <a:off x="7536331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79" name="Google Shape;3679;p12"/>
            <p:cNvSpPr/>
            <p:nvPr/>
          </p:nvSpPr>
          <p:spPr>
            <a:xfrm rot="10800000">
              <a:off x="7536331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80" name="Google Shape;3680;p12"/>
            <p:cNvSpPr/>
            <p:nvPr/>
          </p:nvSpPr>
          <p:spPr>
            <a:xfrm rot="10800000">
              <a:off x="7536331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81" name="Google Shape;3681;p12"/>
            <p:cNvSpPr/>
            <p:nvPr/>
          </p:nvSpPr>
          <p:spPr>
            <a:xfrm rot="10800000">
              <a:off x="7536331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82" name="Google Shape;3682;p12"/>
            <p:cNvSpPr/>
            <p:nvPr/>
          </p:nvSpPr>
          <p:spPr>
            <a:xfrm rot="10800000">
              <a:off x="7536331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83" name="Google Shape;3683;p12"/>
            <p:cNvSpPr/>
            <p:nvPr/>
          </p:nvSpPr>
          <p:spPr>
            <a:xfrm rot="10800000">
              <a:off x="7536331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84" name="Google Shape;3684;p12"/>
            <p:cNvSpPr/>
            <p:nvPr/>
          </p:nvSpPr>
          <p:spPr>
            <a:xfrm rot="10800000">
              <a:off x="7536331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85" name="Google Shape;3685;p12"/>
            <p:cNvSpPr/>
            <p:nvPr/>
          </p:nvSpPr>
          <p:spPr>
            <a:xfrm rot="10800000">
              <a:off x="7536331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86" name="Google Shape;3686;p12"/>
            <p:cNvSpPr/>
            <p:nvPr/>
          </p:nvSpPr>
          <p:spPr>
            <a:xfrm rot="10800000">
              <a:off x="7536331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87" name="Google Shape;3687;p12"/>
            <p:cNvSpPr/>
            <p:nvPr/>
          </p:nvSpPr>
          <p:spPr>
            <a:xfrm rot="10800000">
              <a:off x="7536331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88" name="Google Shape;3688;p12"/>
            <p:cNvSpPr/>
            <p:nvPr/>
          </p:nvSpPr>
          <p:spPr>
            <a:xfrm rot="10800000">
              <a:off x="7536331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89" name="Google Shape;3689;p12"/>
            <p:cNvSpPr/>
            <p:nvPr/>
          </p:nvSpPr>
          <p:spPr>
            <a:xfrm rot="10800000">
              <a:off x="7536331" y="192838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90" name="Google Shape;3690;p12"/>
            <p:cNvSpPr/>
            <p:nvPr/>
          </p:nvSpPr>
          <p:spPr>
            <a:xfrm rot="10800000">
              <a:off x="7536331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91" name="Google Shape;3691;p12"/>
            <p:cNvSpPr/>
            <p:nvPr/>
          </p:nvSpPr>
          <p:spPr>
            <a:xfrm rot="10800000">
              <a:off x="7536331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92" name="Google Shape;3692;p12"/>
            <p:cNvSpPr/>
            <p:nvPr/>
          </p:nvSpPr>
          <p:spPr>
            <a:xfrm rot="10800000">
              <a:off x="7536331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93" name="Google Shape;3693;p12"/>
            <p:cNvSpPr/>
            <p:nvPr/>
          </p:nvSpPr>
          <p:spPr>
            <a:xfrm rot="10800000">
              <a:off x="7536331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94" name="Google Shape;3694;p12"/>
            <p:cNvSpPr/>
            <p:nvPr/>
          </p:nvSpPr>
          <p:spPr>
            <a:xfrm rot="10800000">
              <a:off x="7536331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95" name="Google Shape;3695;p12"/>
            <p:cNvSpPr/>
            <p:nvPr/>
          </p:nvSpPr>
          <p:spPr>
            <a:xfrm rot="10800000">
              <a:off x="7536331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96" name="Google Shape;3696;p12"/>
            <p:cNvSpPr/>
            <p:nvPr/>
          </p:nvSpPr>
          <p:spPr>
            <a:xfrm rot="10800000">
              <a:off x="7536331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97" name="Google Shape;3697;p12"/>
            <p:cNvSpPr/>
            <p:nvPr/>
          </p:nvSpPr>
          <p:spPr>
            <a:xfrm rot="10800000">
              <a:off x="7536331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98" name="Google Shape;3698;p12"/>
            <p:cNvSpPr/>
            <p:nvPr/>
          </p:nvSpPr>
          <p:spPr>
            <a:xfrm rot="10800000">
              <a:off x="7536331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99" name="Google Shape;3699;p12"/>
            <p:cNvSpPr/>
            <p:nvPr/>
          </p:nvSpPr>
          <p:spPr>
            <a:xfrm rot="10800000">
              <a:off x="7536331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00" name="Google Shape;3700;p12"/>
            <p:cNvSpPr/>
            <p:nvPr/>
          </p:nvSpPr>
          <p:spPr>
            <a:xfrm rot="10800000">
              <a:off x="7390210" y="485101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01" name="Google Shape;3701;p12"/>
            <p:cNvSpPr/>
            <p:nvPr/>
          </p:nvSpPr>
          <p:spPr>
            <a:xfrm rot="10800000">
              <a:off x="7390210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02" name="Google Shape;3702;p12"/>
            <p:cNvSpPr/>
            <p:nvPr/>
          </p:nvSpPr>
          <p:spPr>
            <a:xfrm rot="10800000">
              <a:off x="7390210" y="441262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03" name="Google Shape;3703;p12"/>
            <p:cNvSpPr/>
            <p:nvPr/>
          </p:nvSpPr>
          <p:spPr>
            <a:xfrm rot="10800000">
              <a:off x="7390210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04" name="Google Shape;3704;p12"/>
            <p:cNvSpPr/>
            <p:nvPr/>
          </p:nvSpPr>
          <p:spPr>
            <a:xfrm rot="10800000">
              <a:off x="7390210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05" name="Google Shape;3705;p12"/>
            <p:cNvSpPr/>
            <p:nvPr/>
          </p:nvSpPr>
          <p:spPr>
            <a:xfrm rot="10800000">
              <a:off x="7390210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06" name="Google Shape;3706;p12"/>
            <p:cNvSpPr/>
            <p:nvPr/>
          </p:nvSpPr>
          <p:spPr>
            <a:xfrm rot="10800000">
              <a:off x="7390210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07" name="Google Shape;3707;p12"/>
            <p:cNvSpPr/>
            <p:nvPr/>
          </p:nvSpPr>
          <p:spPr>
            <a:xfrm rot="10800000">
              <a:off x="7390210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08" name="Google Shape;3708;p12"/>
            <p:cNvSpPr/>
            <p:nvPr/>
          </p:nvSpPr>
          <p:spPr>
            <a:xfrm rot="10800000">
              <a:off x="7390210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09" name="Google Shape;3709;p12"/>
            <p:cNvSpPr/>
            <p:nvPr/>
          </p:nvSpPr>
          <p:spPr>
            <a:xfrm rot="10800000">
              <a:off x="7390210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10" name="Google Shape;3710;p12"/>
            <p:cNvSpPr/>
            <p:nvPr/>
          </p:nvSpPr>
          <p:spPr>
            <a:xfrm rot="10800000">
              <a:off x="7390210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11" name="Google Shape;3711;p12"/>
            <p:cNvSpPr/>
            <p:nvPr/>
          </p:nvSpPr>
          <p:spPr>
            <a:xfrm rot="10800000">
              <a:off x="7390210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12" name="Google Shape;3712;p12"/>
            <p:cNvSpPr/>
            <p:nvPr/>
          </p:nvSpPr>
          <p:spPr>
            <a:xfrm rot="10800000">
              <a:off x="7390210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13" name="Google Shape;3713;p12"/>
            <p:cNvSpPr/>
            <p:nvPr/>
          </p:nvSpPr>
          <p:spPr>
            <a:xfrm rot="10800000">
              <a:off x="7390210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14" name="Google Shape;3714;p12"/>
            <p:cNvSpPr/>
            <p:nvPr/>
          </p:nvSpPr>
          <p:spPr>
            <a:xfrm rot="10800000">
              <a:off x="7390210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15" name="Google Shape;3715;p12"/>
            <p:cNvSpPr/>
            <p:nvPr/>
          </p:nvSpPr>
          <p:spPr>
            <a:xfrm rot="10800000">
              <a:off x="7390210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16" name="Google Shape;3716;p12"/>
            <p:cNvSpPr/>
            <p:nvPr/>
          </p:nvSpPr>
          <p:spPr>
            <a:xfrm rot="10800000">
              <a:off x="7390210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17" name="Google Shape;3717;p12"/>
            <p:cNvSpPr/>
            <p:nvPr/>
          </p:nvSpPr>
          <p:spPr>
            <a:xfrm rot="10800000">
              <a:off x="7390210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18" name="Google Shape;3718;p12"/>
            <p:cNvSpPr/>
            <p:nvPr/>
          </p:nvSpPr>
          <p:spPr>
            <a:xfrm rot="10800000">
              <a:off x="7390210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19" name="Google Shape;3719;p12"/>
            <p:cNvSpPr/>
            <p:nvPr/>
          </p:nvSpPr>
          <p:spPr>
            <a:xfrm rot="10800000">
              <a:off x="7390210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20" name="Google Shape;3720;p12"/>
            <p:cNvSpPr/>
            <p:nvPr/>
          </p:nvSpPr>
          <p:spPr>
            <a:xfrm rot="10800000">
              <a:off x="7390210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21" name="Google Shape;3721;p12"/>
            <p:cNvSpPr/>
            <p:nvPr/>
          </p:nvSpPr>
          <p:spPr>
            <a:xfrm rot="10800000">
              <a:off x="7390210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22" name="Google Shape;3722;p12"/>
            <p:cNvSpPr/>
            <p:nvPr/>
          </p:nvSpPr>
          <p:spPr>
            <a:xfrm rot="10800000">
              <a:off x="7390210" y="61320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23" name="Google Shape;3723;p12"/>
            <p:cNvSpPr/>
            <p:nvPr/>
          </p:nvSpPr>
          <p:spPr>
            <a:xfrm rot="10800000">
              <a:off x="7390210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24" name="Google Shape;3724;p12"/>
            <p:cNvSpPr/>
            <p:nvPr/>
          </p:nvSpPr>
          <p:spPr>
            <a:xfrm rot="10800000">
              <a:off x="7390210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25" name="Google Shape;3725;p12"/>
            <p:cNvSpPr/>
            <p:nvPr/>
          </p:nvSpPr>
          <p:spPr>
            <a:xfrm rot="10800000">
              <a:off x="7244066" y="4704867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26" name="Google Shape;3726;p12"/>
            <p:cNvSpPr/>
            <p:nvPr/>
          </p:nvSpPr>
          <p:spPr>
            <a:xfrm rot="10800000">
              <a:off x="7244066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27" name="Google Shape;3727;p12"/>
            <p:cNvSpPr/>
            <p:nvPr/>
          </p:nvSpPr>
          <p:spPr>
            <a:xfrm rot="10800000">
              <a:off x="7244066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28" name="Google Shape;3728;p12"/>
            <p:cNvSpPr/>
            <p:nvPr/>
          </p:nvSpPr>
          <p:spPr>
            <a:xfrm rot="10800000">
              <a:off x="7244066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29" name="Google Shape;3729;p12"/>
            <p:cNvSpPr/>
            <p:nvPr/>
          </p:nvSpPr>
          <p:spPr>
            <a:xfrm rot="10800000">
              <a:off x="7244066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30" name="Google Shape;3730;p12"/>
            <p:cNvSpPr/>
            <p:nvPr/>
          </p:nvSpPr>
          <p:spPr>
            <a:xfrm rot="10800000">
              <a:off x="7244066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31" name="Google Shape;3731;p12"/>
            <p:cNvSpPr/>
            <p:nvPr/>
          </p:nvSpPr>
          <p:spPr>
            <a:xfrm rot="10800000">
              <a:off x="7244066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32" name="Google Shape;3732;p12"/>
            <p:cNvSpPr/>
            <p:nvPr/>
          </p:nvSpPr>
          <p:spPr>
            <a:xfrm rot="10800000">
              <a:off x="7244066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33" name="Google Shape;3733;p12"/>
            <p:cNvSpPr/>
            <p:nvPr/>
          </p:nvSpPr>
          <p:spPr>
            <a:xfrm rot="10800000">
              <a:off x="7244066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34" name="Google Shape;3734;p12"/>
            <p:cNvSpPr/>
            <p:nvPr/>
          </p:nvSpPr>
          <p:spPr>
            <a:xfrm rot="10800000">
              <a:off x="7244066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35" name="Google Shape;3735;p12"/>
            <p:cNvSpPr/>
            <p:nvPr/>
          </p:nvSpPr>
          <p:spPr>
            <a:xfrm rot="10800000">
              <a:off x="7244066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36" name="Google Shape;3736;p12"/>
            <p:cNvSpPr/>
            <p:nvPr/>
          </p:nvSpPr>
          <p:spPr>
            <a:xfrm rot="10800000">
              <a:off x="7244066" y="192838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37" name="Google Shape;3737;p12"/>
            <p:cNvSpPr/>
            <p:nvPr/>
          </p:nvSpPr>
          <p:spPr>
            <a:xfrm rot="10800000">
              <a:off x="7244066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38" name="Google Shape;3738;p12"/>
            <p:cNvSpPr/>
            <p:nvPr/>
          </p:nvSpPr>
          <p:spPr>
            <a:xfrm rot="10800000">
              <a:off x="7244066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39" name="Google Shape;3739;p12"/>
            <p:cNvSpPr/>
            <p:nvPr/>
          </p:nvSpPr>
          <p:spPr>
            <a:xfrm rot="10800000">
              <a:off x="7244066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40" name="Google Shape;3740;p12"/>
            <p:cNvSpPr/>
            <p:nvPr/>
          </p:nvSpPr>
          <p:spPr>
            <a:xfrm rot="10800000">
              <a:off x="7244066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41" name="Google Shape;3741;p12"/>
            <p:cNvSpPr/>
            <p:nvPr/>
          </p:nvSpPr>
          <p:spPr>
            <a:xfrm rot="10800000">
              <a:off x="7244066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42" name="Google Shape;3742;p12"/>
            <p:cNvSpPr/>
            <p:nvPr/>
          </p:nvSpPr>
          <p:spPr>
            <a:xfrm rot="10800000">
              <a:off x="7244066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43" name="Google Shape;3743;p12"/>
            <p:cNvSpPr/>
            <p:nvPr/>
          </p:nvSpPr>
          <p:spPr>
            <a:xfrm rot="10800000">
              <a:off x="7244066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44" name="Google Shape;3744;p12"/>
            <p:cNvSpPr/>
            <p:nvPr/>
          </p:nvSpPr>
          <p:spPr>
            <a:xfrm rot="10800000">
              <a:off x="7244066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45" name="Google Shape;3745;p12"/>
            <p:cNvSpPr/>
            <p:nvPr/>
          </p:nvSpPr>
          <p:spPr>
            <a:xfrm rot="10800000">
              <a:off x="7097945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46" name="Google Shape;3746;p12"/>
            <p:cNvSpPr/>
            <p:nvPr/>
          </p:nvSpPr>
          <p:spPr>
            <a:xfrm rot="10800000">
              <a:off x="7097945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47" name="Google Shape;3747;p12"/>
            <p:cNvSpPr/>
            <p:nvPr/>
          </p:nvSpPr>
          <p:spPr>
            <a:xfrm rot="10800000">
              <a:off x="7097945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48" name="Google Shape;3748;p12"/>
            <p:cNvSpPr/>
            <p:nvPr/>
          </p:nvSpPr>
          <p:spPr>
            <a:xfrm rot="10800000">
              <a:off x="7097945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49" name="Google Shape;3749;p12"/>
            <p:cNvSpPr/>
            <p:nvPr/>
          </p:nvSpPr>
          <p:spPr>
            <a:xfrm rot="10800000">
              <a:off x="7097945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50" name="Google Shape;3750;p12"/>
            <p:cNvSpPr/>
            <p:nvPr/>
          </p:nvSpPr>
          <p:spPr>
            <a:xfrm rot="10800000">
              <a:off x="7097945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51" name="Google Shape;3751;p12"/>
            <p:cNvSpPr/>
            <p:nvPr/>
          </p:nvSpPr>
          <p:spPr>
            <a:xfrm rot="10800000">
              <a:off x="7097945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52" name="Google Shape;3752;p12"/>
            <p:cNvSpPr/>
            <p:nvPr/>
          </p:nvSpPr>
          <p:spPr>
            <a:xfrm rot="10800000">
              <a:off x="7097945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53" name="Google Shape;3753;p12"/>
            <p:cNvSpPr/>
            <p:nvPr/>
          </p:nvSpPr>
          <p:spPr>
            <a:xfrm rot="10800000">
              <a:off x="7097945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54" name="Google Shape;3754;p12"/>
            <p:cNvSpPr/>
            <p:nvPr/>
          </p:nvSpPr>
          <p:spPr>
            <a:xfrm rot="10800000">
              <a:off x="7097945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55" name="Google Shape;3755;p12"/>
            <p:cNvSpPr/>
            <p:nvPr/>
          </p:nvSpPr>
          <p:spPr>
            <a:xfrm rot="10800000">
              <a:off x="7097945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56" name="Google Shape;3756;p12"/>
            <p:cNvSpPr/>
            <p:nvPr/>
          </p:nvSpPr>
          <p:spPr>
            <a:xfrm rot="10800000">
              <a:off x="7097945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57" name="Google Shape;3757;p12"/>
            <p:cNvSpPr/>
            <p:nvPr/>
          </p:nvSpPr>
          <p:spPr>
            <a:xfrm rot="10800000">
              <a:off x="7097945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58" name="Google Shape;3758;p12"/>
            <p:cNvSpPr/>
            <p:nvPr/>
          </p:nvSpPr>
          <p:spPr>
            <a:xfrm rot="10800000">
              <a:off x="7097945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59" name="Google Shape;3759;p12"/>
            <p:cNvSpPr/>
            <p:nvPr/>
          </p:nvSpPr>
          <p:spPr>
            <a:xfrm rot="10800000">
              <a:off x="7097945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60" name="Google Shape;3760;p12"/>
            <p:cNvSpPr/>
            <p:nvPr/>
          </p:nvSpPr>
          <p:spPr>
            <a:xfrm rot="10800000">
              <a:off x="7097945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61" name="Google Shape;3761;p12"/>
            <p:cNvSpPr/>
            <p:nvPr/>
          </p:nvSpPr>
          <p:spPr>
            <a:xfrm rot="10800000">
              <a:off x="7097945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62" name="Google Shape;3762;p12"/>
            <p:cNvSpPr/>
            <p:nvPr/>
          </p:nvSpPr>
          <p:spPr>
            <a:xfrm rot="10800000">
              <a:off x="7097945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63" name="Google Shape;3763;p12"/>
            <p:cNvSpPr/>
            <p:nvPr/>
          </p:nvSpPr>
          <p:spPr>
            <a:xfrm rot="10800000">
              <a:off x="6951800" y="485101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64" name="Google Shape;3764;p12"/>
            <p:cNvSpPr/>
            <p:nvPr/>
          </p:nvSpPr>
          <p:spPr>
            <a:xfrm rot="10800000">
              <a:off x="6951800" y="4704867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65" name="Google Shape;3765;p12"/>
            <p:cNvSpPr/>
            <p:nvPr/>
          </p:nvSpPr>
          <p:spPr>
            <a:xfrm rot="10800000">
              <a:off x="6951800" y="426648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66" name="Google Shape;3766;p12"/>
            <p:cNvSpPr/>
            <p:nvPr/>
          </p:nvSpPr>
          <p:spPr>
            <a:xfrm rot="10800000">
              <a:off x="6951800" y="3974217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67" name="Google Shape;3767;p12"/>
            <p:cNvSpPr/>
            <p:nvPr/>
          </p:nvSpPr>
          <p:spPr>
            <a:xfrm rot="10800000">
              <a:off x="6951800" y="3681951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68" name="Google Shape;3768;p12"/>
            <p:cNvSpPr/>
            <p:nvPr/>
          </p:nvSpPr>
          <p:spPr>
            <a:xfrm rot="10800000">
              <a:off x="6951800" y="324356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69" name="Google Shape;3769;p12"/>
            <p:cNvSpPr/>
            <p:nvPr/>
          </p:nvSpPr>
          <p:spPr>
            <a:xfrm rot="10800000">
              <a:off x="6951800" y="2951301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70" name="Google Shape;3770;p12"/>
            <p:cNvSpPr/>
            <p:nvPr/>
          </p:nvSpPr>
          <p:spPr>
            <a:xfrm rot="10800000">
              <a:off x="6951800" y="2512915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71" name="Google Shape;3771;p12"/>
            <p:cNvSpPr/>
            <p:nvPr/>
          </p:nvSpPr>
          <p:spPr>
            <a:xfrm rot="10800000">
              <a:off x="6951800" y="222065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72" name="Google Shape;3772;p12"/>
            <p:cNvSpPr/>
            <p:nvPr/>
          </p:nvSpPr>
          <p:spPr>
            <a:xfrm rot="10800000">
              <a:off x="6951800" y="207452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73" name="Google Shape;3773;p12"/>
            <p:cNvSpPr/>
            <p:nvPr/>
          </p:nvSpPr>
          <p:spPr>
            <a:xfrm rot="10800000">
              <a:off x="6951800" y="178226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74" name="Google Shape;3774;p12"/>
            <p:cNvSpPr/>
            <p:nvPr/>
          </p:nvSpPr>
          <p:spPr>
            <a:xfrm rot="10800000">
              <a:off x="6951800" y="163612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75" name="Google Shape;3775;p12"/>
            <p:cNvSpPr/>
            <p:nvPr/>
          </p:nvSpPr>
          <p:spPr>
            <a:xfrm rot="10800000">
              <a:off x="6951800" y="148999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76" name="Google Shape;3776;p12"/>
            <p:cNvSpPr/>
            <p:nvPr/>
          </p:nvSpPr>
          <p:spPr>
            <a:xfrm rot="10800000">
              <a:off x="6951800" y="119773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77" name="Google Shape;3777;p12"/>
            <p:cNvSpPr/>
            <p:nvPr/>
          </p:nvSpPr>
          <p:spPr>
            <a:xfrm rot="10800000">
              <a:off x="6951800" y="1051613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78" name="Google Shape;3778;p12"/>
            <p:cNvSpPr/>
            <p:nvPr/>
          </p:nvSpPr>
          <p:spPr>
            <a:xfrm rot="10800000">
              <a:off x="6951800" y="61320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79" name="Google Shape;3779;p12"/>
            <p:cNvSpPr/>
            <p:nvPr/>
          </p:nvSpPr>
          <p:spPr>
            <a:xfrm rot="10800000">
              <a:off x="6951800" y="320938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80" name="Google Shape;3780;p12"/>
            <p:cNvSpPr/>
            <p:nvPr/>
          </p:nvSpPr>
          <p:spPr>
            <a:xfrm rot="10800000">
              <a:off x="6951800" y="17481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81" name="Google Shape;3781;p12"/>
            <p:cNvSpPr/>
            <p:nvPr/>
          </p:nvSpPr>
          <p:spPr>
            <a:xfrm rot="10800000">
              <a:off x="6805680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82" name="Google Shape;3782;p12"/>
            <p:cNvSpPr/>
            <p:nvPr/>
          </p:nvSpPr>
          <p:spPr>
            <a:xfrm rot="10800000">
              <a:off x="6805680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83" name="Google Shape;3783;p12"/>
            <p:cNvSpPr/>
            <p:nvPr/>
          </p:nvSpPr>
          <p:spPr>
            <a:xfrm rot="10800000">
              <a:off x="6805680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84" name="Google Shape;3784;p12"/>
            <p:cNvSpPr/>
            <p:nvPr/>
          </p:nvSpPr>
          <p:spPr>
            <a:xfrm rot="10800000">
              <a:off x="6805680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85" name="Google Shape;3785;p12"/>
            <p:cNvSpPr/>
            <p:nvPr/>
          </p:nvSpPr>
          <p:spPr>
            <a:xfrm rot="10800000">
              <a:off x="6805680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86" name="Google Shape;3786;p12"/>
            <p:cNvSpPr/>
            <p:nvPr/>
          </p:nvSpPr>
          <p:spPr>
            <a:xfrm rot="10800000">
              <a:off x="6805680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87" name="Google Shape;3787;p12"/>
            <p:cNvSpPr/>
            <p:nvPr/>
          </p:nvSpPr>
          <p:spPr>
            <a:xfrm rot="10800000">
              <a:off x="6805680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88" name="Google Shape;3788;p12"/>
            <p:cNvSpPr/>
            <p:nvPr/>
          </p:nvSpPr>
          <p:spPr>
            <a:xfrm rot="10800000">
              <a:off x="6805680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89" name="Google Shape;3789;p12"/>
            <p:cNvSpPr/>
            <p:nvPr/>
          </p:nvSpPr>
          <p:spPr>
            <a:xfrm rot="10800000">
              <a:off x="6805680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90" name="Google Shape;3790;p12"/>
            <p:cNvSpPr/>
            <p:nvPr/>
          </p:nvSpPr>
          <p:spPr>
            <a:xfrm rot="10800000">
              <a:off x="6659535" y="485101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91" name="Google Shape;3791;p12"/>
            <p:cNvSpPr/>
            <p:nvPr/>
          </p:nvSpPr>
          <p:spPr>
            <a:xfrm rot="10800000">
              <a:off x="6659535" y="3974217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92" name="Google Shape;3792;p12"/>
            <p:cNvSpPr/>
            <p:nvPr/>
          </p:nvSpPr>
          <p:spPr>
            <a:xfrm rot="10800000">
              <a:off x="6659535" y="324356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93" name="Google Shape;3793;p12"/>
            <p:cNvSpPr/>
            <p:nvPr/>
          </p:nvSpPr>
          <p:spPr>
            <a:xfrm rot="10800000">
              <a:off x="6659535" y="2512915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94" name="Google Shape;3794;p12"/>
            <p:cNvSpPr/>
            <p:nvPr/>
          </p:nvSpPr>
          <p:spPr>
            <a:xfrm rot="10800000">
              <a:off x="6659535" y="163612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95" name="Google Shape;3795;p12"/>
            <p:cNvSpPr/>
            <p:nvPr/>
          </p:nvSpPr>
          <p:spPr>
            <a:xfrm rot="10800000">
              <a:off x="6659535" y="90546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96" name="Google Shape;3796;p12"/>
            <p:cNvSpPr/>
            <p:nvPr/>
          </p:nvSpPr>
          <p:spPr>
            <a:xfrm rot="10800000">
              <a:off x="6659535" y="75934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97" name="Google Shape;3797;p12"/>
            <p:cNvSpPr/>
            <p:nvPr/>
          </p:nvSpPr>
          <p:spPr>
            <a:xfrm rot="10800000">
              <a:off x="6659535" y="17481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98" name="Google Shape;3798;p12"/>
            <p:cNvSpPr/>
            <p:nvPr/>
          </p:nvSpPr>
          <p:spPr>
            <a:xfrm rot="10800000">
              <a:off x="6513415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99" name="Google Shape;3799;p12"/>
            <p:cNvSpPr/>
            <p:nvPr/>
          </p:nvSpPr>
          <p:spPr>
            <a:xfrm rot="10800000">
              <a:off x="6513415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00" name="Google Shape;3800;p12"/>
            <p:cNvSpPr/>
            <p:nvPr/>
          </p:nvSpPr>
          <p:spPr>
            <a:xfrm rot="10800000">
              <a:off x="6513415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01" name="Google Shape;3801;p12"/>
            <p:cNvSpPr/>
            <p:nvPr/>
          </p:nvSpPr>
          <p:spPr>
            <a:xfrm rot="10800000">
              <a:off x="6513415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02" name="Google Shape;3802;p12"/>
            <p:cNvSpPr/>
            <p:nvPr/>
          </p:nvSpPr>
          <p:spPr>
            <a:xfrm rot="10800000">
              <a:off x="6513415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03" name="Google Shape;3803;p12"/>
            <p:cNvSpPr/>
            <p:nvPr/>
          </p:nvSpPr>
          <p:spPr>
            <a:xfrm rot="10800000">
              <a:off x="6513415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04" name="Google Shape;3804;p12"/>
            <p:cNvSpPr/>
            <p:nvPr/>
          </p:nvSpPr>
          <p:spPr>
            <a:xfrm rot="10800000">
              <a:off x="6367294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05" name="Google Shape;3805;p12"/>
            <p:cNvSpPr/>
            <p:nvPr/>
          </p:nvSpPr>
          <p:spPr>
            <a:xfrm rot="10800000">
              <a:off x="6367294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06" name="Google Shape;3806;p12"/>
            <p:cNvSpPr/>
            <p:nvPr/>
          </p:nvSpPr>
          <p:spPr>
            <a:xfrm rot="10800000">
              <a:off x="6367294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07" name="Google Shape;3807;p12"/>
            <p:cNvSpPr/>
            <p:nvPr/>
          </p:nvSpPr>
          <p:spPr>
            <a:xfrm rot="10800000">
              <a:off x="7536331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08" name="Google Shape;3808;p12"/>
            <p:cNvSpPr/>
            <p:nvPr/>
          </p:nvSpPr>
          <p:spPr>
            <a:xfrm rot="10800000">
              <a:off x="7536331" y="485101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09" name="Google Shape;3809;p12"/>
            <p:cNvSpPr/>
            <p:nvPr/>
          </p:nvSpPr>
          <p:spPr>
            <a:xfrm rot="10800000">
              <a:off x="7536331" y="441262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10" name="Google Shape;3810;p12"/>
            <p:cNvSpPr/>
            <p:nvPr/>
          </p:nvSpPr>
          <p:spPr>
            <a:xfrm rot="10800000">
              <a:off x="7536331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11" name="Google Shape;3811;p12"/>
            <p:cNvSpPr/>
            <p:nvPr/>
          </p:nvSpPr>
          <p:spPr>
            <a:xfrm rot="10800000">
              <a:off x="7536331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12" name="Google Shape;3812;p12"/>
            <p:cNvSpPr/>
            <p:nvPr/>
          </p:nvSpPr>
          <p:spPr>
            <a:xfrm rot="10800000">
              <a:off x="7536331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13" name="Google Shape;3813;p12"/>
            <p:cNvSpPr/>
            <p:nvPr/>
          </p:nvSpPr>
          <p:spPr>
            <a:xfrm rot="10800000">
              <a:off x="7536331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14" name="Google Shape;3814;p12"/>
            <p:cNvSpPr/>
            <p:nvPr/>
          </p:nvSpPr>
          <p:spPr>
            <a:xfrm rot="10800000">
              <a:off x="7536331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15" name="Google Shape;3815;p12"/>
            <p:cNvSpPr/>
            <p:nvPr/>
          </p:nvSpPr>
          <p:spPr>
            <a:xfrm rot="10800000">
              <a:off x="7390210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16" name="Google Shape;3816;p12"/>
            <p:cNvSpPr/>
            <p:nvPr/>
          </p:nvSpPr>
          <p:spPr>
            <a:xfrm rot="10800000">
              <a:off x="7390210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17" name="Google Shape;3817;p12"/>
            <p:cNvSpPr/>
            <p:nvPr/>
          </p:nvSpPr>
          <p:spPr>
            <a:xfrm rot="10800000">
              <a:off x="7390210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18" name="Google Shape;3818;p12"/>
            <p:cNvSpPr/>
            <p:nvPr/>
          </p:nvSpPr>
          <p:spPr>
            <a:xfrm rot="10800000">
              <a:off x="7390210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19" name="Google Shape;3819;p12"/>
            <p:cNvSpPr/>
            <p:nvPr/>
          </p:nvSpPr>
          <p:spPr>
            <a:xfrm rot="10800000">
              <a:off x="7390210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20" name="Google Shape;3820;p12"/>
            <p:cNvSpPr/>
            <p:nvPr/>
          </p:nvSpPr>
          <p:spPr>
            <a:xfrm rot="10800000">
              <a:off x="7244066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21" name="Google Shape;3821;p12"/>
            <p:cNvSpPr/>
            <p:nvPr/>
          </p:nvSpPr>
          <p:spPr>
            <a:xfrm rot="10800000">
              <a:off x="7244066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22" name="Google Shape;3822;p12"/>
            <p:cNvSpPr/>
            <p:nvPr/>
          </p:nvSpPr>
          <p:spPr>
            <a:xfrm rot="10800000">
              <a:off x="7244066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23" name="Google Shape;3823;p12"/>
            <p:cNvSpPr/>
            <p:nvPr/>
          </p:nvSpPr>
          <p:spPr>
            <a:xfrm rot="10800000">
              <a:off x="7244066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24" name="Google Shape;3824;p12"/>
            <p:cNvSpPr/>
            <p:nvPr/>
          </p:nvSpPr>
          <p:spPr>
            <a:xfrm rot="10800000">
              <a:off x="7244066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25" name="Google Shape;3825;p12"/>
            <p:cNvSpPr/>
            <p:nvPr/>
          </p:nvSpPr>
          <p:spPr>
            <a:xfrm rot="10800000">
              <a:off x="7097945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26" name="Google Shape;3826;p12"/>
            <p:cNvSpPr/>
            <p:nvPr/>
          </p:nvSpPr>
          <p:spPr>
            <a:xfrm rot="10800000">
              <a:off x="6951800" y="382809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27" name="Google Shape;3827;p12"/>
            <p:cNvSpPr/>
            <p:nvPr/>
          </p:nvSpPr>
          <p:spPr>
            <a:xfrm rot="10800000">
              <a:off x="6951800" y="2659036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28" name="Google Shape;3828;p12"/>
            <p:cNvSpPr/>
            <p:nvPr/>
          </p:nvSpPr>
          <p:spPr>
            <a:xfrm rot="10800000">
              <a:off x="6805680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29" name="Google Shape;3829;p12"/>
            <p:cNvSpPr/>
            <p:nvPr/>
          </p:nvSpPr>
          <p:spPr>
            <a:xfrm rot="10800000">
              <a:off x="6513415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30" name="Google Shape;3830;p12"/>
            <p:cNvSpPr/>
            <p:nvPr/>
          </p:nvSpPr>
          <p:spPr>
            <a:xfrm rot="10800000">
              <a:off x="6367294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3831" name="Google Shape;3831;p12"/>
          <p:cNvSpPr txBox="1">
            <a:spLocks noGrp="1"/>
          </p:cNvSpPr>
          <p:nvPr>
            <p:ph type="sldNum" idx="12"/>
          </p:nvPr>
        </p:nvSpPr>
        <p:spPr>
          <a:xfrm>
            <a:off x="91531" y="6293601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5168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0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1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7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C30AAD-270B-45A5-9812-B3FF80DA1D5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1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8300" y="985833"/>
            <a:ext cx="67611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8300" y="2311400"/>
            <a:ext cx="6761100" cy="397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tillium Web Light"/>
              <a:buChar char="▪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●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○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■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1531" y="6293601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lvl="1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lvl="2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lvl="3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lvl="4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lvl="5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lvl="6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lvl="7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lvl="8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2644934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LGOL_60" TargetMode="External"/><Relationship Id="rId2" Type="http://schemas.openxmlformats.org/officeDocument/2006/relationships/hyperlink" Target="https://en.wikipedia.org/wiki/Niklaus_Wirth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Java_(programming_language)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malltalk" TargetMode="External"/><Relationship Id="rId2" Type="http://schemas.openxmlformats.org/officeDocument/2006/relationships/hyperlink" Target="https://en.wikipedia.org/wiki/C%2B%2B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6xWpf1zemI" TargetMode="External"/><Relationship Id="rId2" Type="http://schemas.openxmlformats.org/officeDocument/2006/relationships/hyperlink" Target="https://www.youtube.com/watch?v=Og847HVwRSI" TargetMode="Externa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Object-oriented_programming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unc.edu/~stotts/COMP590-059-f23/slides/EWD215.PDF" TargetMode="External"/><Relationship Id="rId2" Type="http://schemas.openxmlformats.org/officeDocument/2006/relationships/hyperlink" Target="https://en.wikipedia.org/wiki/Considered_harmfu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Structured_programmi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g.com/nagware/np/r71_doc/nag_f2018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Fortra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n.wikipedia.org/wiki/Structured_program_theore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Turing_Awar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86800" cy="24384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10000"/>
                </a:schemeClr>
              </a:gs>
              <a:gs pos="49000">
                <a:schemeClr val="accent5">
                  <a:lumMod val="45000"/>
                  <a:lumOff val="55000"/>
                  <a:alpha val="98000"/>
                </a:schemeClr>
              </a:gs>
              <a:gs pos="86000">
                <a:schemeClr val="accent5">
                  <a:lumMod val="45000"/>
                  <a:lumOff val="55000"/>
                  <a:alpha val="74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620000" cy="21336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Beyond Objects</a:t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Programming in the 21</a:t>
            </a:r>
            <a:r>
              <a:rPr lang="en-US" sz="2400" b="1" baseline="30000" dirty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th</a:t>
            </a:r>
            <a:r>
              <a:rPr lang="en-US" sz="2400" b="1" dirty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 century</a:t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n-US" sz="2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COMP 590-059 </a:t>
            </a:r>
            <a:br>
              <a:rPr lang="en-US" sz="1600" b="1" i="1" dirty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Fall 2023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5257800"/>
            <a:ext cx="3962400" cy="1143000"/>
          </a:xfrm>
        </p:spPr>
        <p:txBody>
          <a:bodyPr>
            <a:normAutofit fontScale="325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David Stotts</a:t>
            </a:r>
          </a:p>
          <a:p>
            <a:pPr algn="r"/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Computer Science </a:t>
            </a:r>
            <a:r>
              <a:rPr lang="en-US" sz="4900" b="1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Dept</a:t>
            </a:r>
            <a:endParaRPr lang="en-US" sz="49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UNC Chapel Hill</a:t>
            </a:r>
            <a:endParaRPr lang="en-US" sz="25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77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1000" y="381000"/>
            <a:ext cx="8458200" cy="8382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The Wirth Contribution</a:t>
            </a: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19100" y="1356852"/>
            <a:ext cx="8305800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hlinkClick r:id="rId2"/>
              </a:rPr>
              <a:t>Niklaus Wirth</a:t>
            </a:r>
            <a:r>
              <a:rPr lang="en-US" sz="2800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(Turing award 1984)</a:t>
            </a:r>
            <a:endParaRPr lang="en-US" sz="2800" i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0" y="2057400"/>
            <a:ext cx="7689574" cy="42819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Clr>
                <a:schemeClr val="bg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" panose="020B0502040204020203" pitchFamily="34" charset="0"/>
                <a:cs typeface="Courier New" panose="02070309020205020404" pitchFamily="49" charset="0"/>
              </a:rPr>
              <a:t>Career at Stanford and ETH in Switzerland, researched several early PL issues related to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scope, encapsulation, modules</a:t>
            </a:r>
            <a:r>
              <a:rPr lang="en-US" dirty="0">
                <a:latin typeface="Bahnschrift" panose="020B0502040204020203" pitchFamily="34" charset="0"/>
                <a:cs typeface="Courier New" panose="02070309020205020404" pitchFamily="49" charset="0"/>
              </a:rPr>
              <a:t> etc.</a:t>
            </a:r>
          </a:p>
          <a:p>
            <a:pPr>
              <a:spcBef>
                <a:spcPts val="600"/>
              </a:spcBef>
              <a:buClr>
                <a:schemeClr val="bg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" panose="020B0502040204020203" pitchFamily="34" charset="0"/>
                <a:cs typeface="Courier New" panose="02070309020205020404" pitchFamily="49" charset="0"/>
              </a:rPr>
              <a:t>Largely based off </a:t>
            </a:r>
            <a:r>
              <a:rPr lang="en-US" dirty="0">
                <a:latin typeface="Bahnschrift" panose="020B0502040204020203" pitchFamily="34" charset="0"/>
                <a:cs typeface="Courier New" panose="02070309020205020404" pitchFamily="49" charset="0"/>
                <a:hlinkClick r:id="rId3"/>
              </a:rPr>
              <a:t>ALGOL-60</a:t>
            </a:r>
            <a:r>
              <a:rPr lang="en-US" dirty="0">
                <a:latin typeface="Bahnschrift" panose="020B0502040204020203" pitchFamily="34" charset="0"/>
                <a:cs typeface="Courier New" panose="02070309020205020404" pitchFamily="49" charset="0"/>
              </a:rPr>
              <a:t> which introduced lexical scope, named functions called recursively, nested functions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1">
                  <a:lumMod val="75000"/>
                  <a:lumOff val="2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influenced PL/1,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Simula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, and C among many others (directly and by extension)</a:t>
            </a:r>
          </a:p>
          <a:p>
            <a:pPr>
              <a:spcBef>
                <a:spcPts val="600"/>
              </a:spcBef>
              <a:buClr>
                <a:schemeClr val="bg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" panose="020B0502040204020203" pitchFamily="34" charset="0"/>
                <a:cs typeface="Courier New" panose="02070309020205020404" pitchFamily="49" charset="0"/>
              </a:rPr>
              <a:t>Languages Wirth produced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chemeClr val="bg1">
                  <a:lumMod val="75000"/>
                  <a:lumOff val="2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PL360  (1966 while at Stanford)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chemeClr val="bg1">
                  <a:lumMod val="75000"/>
                  <a:lumOff val="2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Algol-W  (1966)  </a:t>
            </a:r>
            <a:r>
              <a:rPr lang="en-US" sz="1600" i="1" dirty="0">
                <a:solidFill>
                  <a:schemeClr val="tx1">
                    <a:lumMod val="50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(make things as simple as possible and no simpler)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chemeClr val="bg1">
                  <a:lumMod val="75000"/>
                  <a:lumOff val="2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Pascal  (1970)   </a:t>
            </a:r>
            <a:r>
              <a:rPr lang="en-US" sz="1600" i="1" dirty="0">
                <a:solidFill>
                  <a:schemeClr val="tx1">
                    <a:lumMod val="50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(huge impact as a teaching PL)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chemeClr val="bg1">
                  <a:lumMod val="75000"/>
                  <a:lumOff val="2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Modula (1975),  Modula-2  (1977 to 1985)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chemeClr val="bg1">
                  <a:lumMod val="75000"/>
                  <a:lumOff val="2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Oberon (1987)  </a:t>
            </a:r>
            <a:r>
              <a:rPr lang="en-US" sz="1600" i="1" dirty="0">
                <a:solidFill>
                  <a:schemeClr val="tx1">
                    <a:lumMod val="50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(still being updated as recently as 2020)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i="1" dirty="0">
              <a:solidFill>
                <a:srgbClr val="0070C0"/>
              </a:solidFill>
              <a:latin typeface="Arial Narrow" panose="020B0606020202030204" pitchFamily="34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89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99918"/>
            <a:ext cx="8305800" cy="1020290"/>
          </a:xfrm>
          <a:noFill/>
        </p:spPr>
        <p:txBody>
          <a:bodyPr>
            <a:noAutofit/>
          </a:bodyPr>
          <a:lstStyle/>
          <a:p>
            <a:pPr marL="182880" indent="-45720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800" dirty="0" err="1">
                <a:latin typeface="Bahnschrift" panose="020B0502040204020203" pitchFamily="34" charset="0"/>
                <a:cs typeface="Courier New" panose="02070309020205020404" pitchFamily="49" charset="0"/>
              </a:rPr>
              <a:t>Simula</a:t>
            </a:r>
            <a:r>
              <a:rPr lang="en-US" sz="1800" dirty="0">
                <a:latin typeface="Bahnschrift" panose="020B0502040204020203" pitchFamily="34" charset="0"/>
                <a:cs typeface="Courier New" panose="02070309020205020404" pitchFamily="49" charset="0"/>
              </a:rPr>
              <a:t>, Smalltalk-80</a:t>
            </a:r>
            <a:endParaRPr lang="en-US" sz="1800" i="1" dirty="0"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182880" indent="-45720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latin typeface="Bahnschrift" panose="020B0502040204020203" pitchFamily="34" charset="0"/>
                <a:cs typeface="Courier New" panose="02070309020205020404" pitchFamily="49" charset="0"/>
              </a:rPr>
              <a:t>Java, C++</a:t>
            </a:r>
          </a:p>
          <a:p>
            <a:pPr marL="182880" indent="-45720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latin typeface="Bahnschrift" panose="020B0502040204020203" pitchFamily="34" charset="0"/>
                <a:cs typeface="Courier New" panose="02070309020205020404" pitchFamily="49" charset="0"/>
              </a:rPr>
              <a:t>Ruby, Python, Objective-C, C#</a:t>
            </a:r>
            <a:endParaRPr lang="en-US" sz="1800" i="1" dirty="0"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182880" indent="-45720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800" dirty="0" err="1">
                <a:latin typeface="Bahnschrift" panose="020B0502040204020203" pitchFamily="34" charset="0"/>
                <a:cs typeface="Courier New" panose="02070309020205020404" pitchFamily="49" charset="0"/>
              </a:rPr>
              <a:t>Javascript</a:t>
            </a:r>
            <a:r>
              <a:rPr lang="en-US" sz="1800" dirty="0">
                <a:latin typeface="Bahnschrift" panose="020B0502040204020203" pitchFamily="34" charset="0"/>
                <a:cs typeface="Courier New" panose="02070309020205020404" pitchFamily="49" charset="0"/>
              </a:rPr>
              <a:t>, Typescript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1000" y="381000"/>
            <a:ext cx="8458200" cy="824441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Modern OO PLs</a:t>
            </a: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63187" y="1390376"/>
            <a:ext cx="8382000" cy="4627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Some PLs designed for Objects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7947" y="3135399"/>
            <a:ext cx="8315899" cy="46275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Some have Objects added in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57200" y="3521163"/>
            <a:ext cx="8305800" cy="43770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latin typeface="Bahnschrift" panose="020B0502040204020203" pitchFamily="34" charset="0"/>
                <a:cs typeface="Courier New" panose="02070309020205020404" pitchFamily="49" charset="0"/>
              </a:rPr>
              <a:t>PHP, Perl, R, Lisp, Fortran, Pascal, etc.</a:t>
            </a:r>
            <a:r>
              <a:rPr lang="en-US" sz="1800" i="1" dirty="0">
                <a:latin typeface="Bahnschrift" panose="020B0502040204020203" pitchFamily="34" charset="0"/>
                <a:cs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B34D1F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( FOMO ? )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C141A80E-41B0-4651-B4F3-E1BFFDDD4D0C}"/>
              </a:ext>
            </a:extLst>
          </p:cNvPr>
          <p:cNvSpPr txBox="1">
            <a:spLocks/>
          </p:cNvSpPr>
          <p:nvPr/>
        </p:nvSpPr>
        <p:spPr>
          <a:xfrm>
            <a:off x="331710" y="4028531"/>
            <a:ext cx="8315899" cy="58654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First widely used OOPL … </a:t>
            </a:r>
            <a:r>
              <a:rPr lang="en-US" sz="2400" b="1" i="1" dirty="0">
                <a:solidFill>
                  <a:srgbClr val="C6341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hlinkClick r:id="rId2"/>
              </a:rPr>
              <a:t>Java</a:t>
            </a:r>
            <a:endParaRPr lang="en-US" sz="2400" b="1" i="1" dirty="0">
              <a:solidFill>
                <a:srgbClr val="C6341C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61E6B551-AB39-48A5-8FBD-EAE6531BA41F}"/>
              </a:ext>
            </a:extLst>
          </p:cNvPr>
          <p:cNvSpPr txBox="1">
            <a:spLocks/>
          </p:cNvSpPr>
          <p:nvPr/>
        </p:nvSpPr>
        <p:spPr>
          <a:xfrm>
            <a:off x="428897" y="4458512"/>
            <a:ext cx="8305800" cy="11430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latin typeface="Bahnschrift" panose="020B0502040204020203" pitchFamily="34" charset="0"/>
                <a:cs typeface="Courier New" panose="02070309020205020404" pitchFamily="49" charset="0"/>
              </a:rPr>
              <a:t>Developed by James Gosling at Sun Microsystems</a:t>
            </a:r>
          </a:p>
          <a:p>
            <a:pPr marL="18288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Started 1991, released Java 1.0 in 1996</a:t>
            </a:r>
          </a:p>
          <a:p>
            <a:pPr marL="18288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Oracle bought Sun in 2009</a:t>
            </a:r>
          </a:p>
        </p:txBody>
      </p:sp>
    </p:spTree>
    <p:extLst>
      <p:ext uri="{BB962C8B-B14F-4D97-AF65-F5344CB8AC3E}">
        <p14:creationId xmlns:p14="http://schemas.microsoft.com/office/powerpoint/2010/main" val="284500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build="p"/>
      <p:bldP spid="7" grpId="0" build="p"/>
      <p:bldP spid="8" grpId="0" uiExpand="1" build="p"/>
      <p:bldP spid="9" grpId="0" build="p"/>
      <p:bldP spid="10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1000" y="381000"/>
            <a:ext cx="8458200" cy="824441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Modern OO PLs</a:t>
            </a: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1A5BC441-A73B-4E37-8CA2-AB031FD90D61}"/>
              </a:ext>
            </a:extLst>
          </p:cNvPr>
          <p:cNvSpPr txBox="1">
            <a:spLocks/>
          </p:cNvSpPr>
          <p:nvPr/>
        </p:nvSpPr>
        <p:spPr>
          <a:xfrm>
            <a:off x="360013" y="1371600"/>
            <a:ext cx="8315899" cy="58654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But… </a:t>
            </a:r>
            <a:r>
              <a:rPr lang="en-US" sz="2400" b="1" i="1" dirty="0">
                <a:solidFill>
                  <a:srgbClr val="C6341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hlinkClick r:id="rId2"/>
              </a:rPr>
              <a:t>C++ ?</a:t>
            </a:r>
            <a:endParaRPr lang="en-US" sz="2400" b="1" i="1" dirty="0">
              <a:solidFill>
                <a:srgbClr val="C6341C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3E9C7B2B-B2EE-46E4-9D30-D3B8CF36EC08}"/>
              </a:ext>
            </a:extLst>
          </p:cNvPr>
          <p:cNvSpPr txBox="1">
            <a:spLocks/>
          </p:cNvSpPr>
          <p:nvPr/>
        </p:nvSpPr>
        <p:spPr>
          <a:xfrm>
            <a:off x="450671" y="1744694"/>
            <a:ext cx="8305800" cy="85882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latin typeface="Bahnschrift" panose="020B0502040204020203" pitchFamily="34" charset="0"/>
                <a:cs typeface="Courier New" panose="02070309020205020404" pitchFamily="49" charset="0"/>
              </a:rPr>
              <a:t>Developed by Bjarne </a:t>
            </a:r>
            <a:r>
              <a:rPr lang="en-US" sz="1800" dirty="0" err="1">
                <a:latin typeface="Bahnschrift" panose="020B0502040204020203" pitchFamily="34" charset="0"/>
                <a:cs typeface="Courier New" panose="02070309020205020404" pitchFamily="49" charset="0"/>
              </a:rPr>
              <a:t>Stroustrup</a:t>
            </a:r>
            <a:r>
              <a:rPr lang="en-US" sz="1800" dirty="0">
                <a:latin typeface="Bahnschrift" panose="020B0502040204020203" pitchFamily="34" charset="0"/>
                <a:cs typeface="Courier New" panose="02070309020205020404" pitchFamily="49" charset="0"/>
              </a:rPr>
              <a:t> at ATT Bell Labs</a:t>
            </a:r>
          </a:p>
          <a:p>
            <a:pPr marL="18288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Started 1979 (C with Classes), 1982 C++, released Oct 1985</a:t>
            </a: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DE58F89E-9680-406E-AAC8-02FA1FC02C33}"/>
              </a:ext>
            </a:extLst>
          </p:cNvPr>
          <p:cNvSpPr txBox="1">
            <a:spLocks/>
          </p:cNvSpPr>
          <p:nvPr/>
        </p:nvSpPr>
        <p:spPr>
          <a:xfrm>
            <a:off x="360012" y="2654374"/>
            <a:ext cx="8315899" cy="58654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and… </a:t>
            </a:r>
            <a:r>
              <a:rPr lang="en-US" sz="2400" b="1" i="1" dirty="0">
                <a:solidFill>
                  <a:srgbClr val="C6341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hlinkClick r:id="rId3"/>
              </a:rPr>
              <a:t>Smalltalk ?</a:t>
            </a:r>
            <a:endParaRPr lang="en-US" sz="2400" b="1" i="1" dirty="0">
              <a:solidFill>
                <a:srgbClr val="C6341C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E5DB9F32-9B94-4F11-A2EC-97755FF68D4F}"/>
              </a:ext>
            </a:extLst>
          </p:cNvPr>
          <p:cNvSpPr txBox="1">
            <a:spLocks/>
          </p:cNvSpPr>
          <p:nvPr/>
        </p:nvSpPr>
        <p:spPr>
          <a:xfrm>
            <a:off x="419100" y="3069924"/>
            <a:ext cx="8305800" cy="150207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latin typeface="Bahnschrift" panose="020B0502040204020203" pitchFamily="34" charset="0"/>
                <a:cs typeface="Courier New" panose="02070309020205020404" pitchFamily="49" charset="0"/>
              </a:rPr>
              <a:t>Developed by Alan Kay (Dan Ingalls, Adele Goldberg) at Xerox PARC</a:t>
            </a:r>
          </a:p>
          <a:p>
            <a:pPr marL="18288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Project started in 1969, lead to Smalltalk-71, -72, -76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(internal use)</a:t>
            </a:r>
          </a:p>
          <a:p>
            <a:pPr marL="18288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Smalltalk-80 released publicly in 1981</a:t>
            </a:r>
          </a:p>
          <a:p>
            <a:pPr marL="18288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“Smalltalk” usually means Smalltalk-80</a:t>
            </a:r>
          </a:p>
        </p:txBody>
      </p:sp>
    </p:spTree>
    <p:extLst>
      <p:ext uri="{BB962C8B-B14F-4D97-AF65-F5344CB8AC3E}">
        <p14:creationId xmlns:p14="http://schemas.microsoft.com/office/powerpoint/2010/main" val="223232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uiExpand="1" build="p"/>
      <p:bldP spid="14" grpId="0" build="p"/>
      <p:bldP spid="1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1000" y="381000"/>
            <a:ext cx="8458200" cy="8382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Thought Experiment …</a:t>
            </a: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0" y="1707126"/>
            <a:ext cx="6858000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Are Objects and OOP something new?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78823" y="3489851"/>
            <a:ext cx="7495248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Can we program objects in, say, original Fortran ?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91886" y="2610883"/>
            <a:ext cx="7495248" cy="5694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6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Do OO PLs give us new coding powers or capabilities?</a:t>
            </a:r>
          </a:p>
        </p:txBody>
      </p:sp>
    </p:spTree>
    <p:extLst>
      <p:ext uri="{BB962C8B-B14F-4D97-AF65-F5344CB8AC3E}">
        <p14:creationId xmlns:p14="http://schemas.microsoft.com/office/powerpoint/2010/main" val="249589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7" grpId="0" build="p"/>
      <p:bldP spid="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14</a:t>
            </a:fld>
            <a:endParaRPr lang="en"/>
          </a:p>
        </p:txBody>
      </p:sp>
      <p:sp>
        <p:nvSpPr>
          <p:cNvPr id="4" name="TextBox 3"/>
          <p:cNvSpPr txBox="1"/>
          <p:nvPr/>
        </p:nvSpPr>
        <p:spPr>
          <a:xfrm>
            <a:off x="640231" y="2758981"/>
            <a:ext cx="4896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Arial Narrow" panose="020B0606020202030204" pitchFamily="34" charset="0"/>
                <a:hlinkClick r:id="rId2"/>
              </a:rPr>
              <a:t>PLs in use, 1965 to 2019</a:t>
            </a:r>
            <a:endParaRPr lang="en-US" sz="2400" b="1" i="1" dirty="0">
              <a:solidFill>
                <a:schemeClr val="tx2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4456" y="345133"/>
            <a:ext cx="8331261" cy="785844"/>
          </a:xfrm>
          <a:prstGeom prst="roundRect">
            <a:avLst/>
          </a:prstGeom>
          <a:solidFill>
            <a:srgbClr val="F4E4CC">
              <a:alpha val="25000"/>
            </a:srgbClr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rgbClr val="0070C0"/>
                </a:solidFill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ea typeface="Gadugi" panose="020B0502040204020203" pitchFamily="34" charset="0"/>
                <a:cs typeface="Segoe UI Semilight" panose="020B0402040204020203" pitchFamily="34" charset="0"/>
              </a:rPr>
              <a:t>Use of PLs over the decades</a:t>
            </a:r>
            <a:endParaRPr lang="en-US" sz="66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231" y="3742267"/>
            <a:ext cx="5097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Arial Narrow" panose="020B0606020202030204" pitchFamily="34" charset="0"/>
                <a:hlinkClick r:id="rId3"/>
              </a:rPr>
              <a:t>PLs used in </a:t>
            </a:r>
            <a:r>
              <a:rPr lang="en-US" sz="2400" b="1" i="1" dirty="0" err="1">
                <a:latin typeface="Arial Narrow" panose="020B0606020202030204" pitchFamily="34" charset="0"/>
                <a:hlinkClick r:id="rId3"/>
              </a:rPr>
              <a:t>github</a:t>
            </a:r>
            <a:r>
              <a:rPr lang="en-US" sz="2400" b="1" i="1" dirty="0">
                <a:latin typeface="Arial Narrow" panose="020B0606020202030204" pitchFamily="34" charset="0"/>
                <a:hlinkClick r:id="rId3"/>
              </a:rPr>
              <a:t> code, 2012-2019</a:t>
            </a:r>
            <a:endParaRPr lang="en-US" sz="2400" b="1" i="1" dirty="0">
              <a:solidFill>
                <a:schemeClr val="tx2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453559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Here are a couple of fun vids showing how use of Programming Languages evolved over time</a:t>
            </a:r>
          </a:p>
        </p:txBody>
      </p:sp>
    </p:spTree>
    <p:extLst>
      <p:ext uri="{BB962C8B-B14F-4D97-AF65-F5344CB8AC3E}">
        <p14:creationId xmlns:p14="http://schemas.microsoft.com/office/powerpoint/2010/main" val="959849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1204" y="2208455"/>
            <a:ext cx="5839596" cy="3505200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latin typeface="Corbel" panose="020B0503020204020204" pitchFamily="34" charset="0"/>
                <a:cs typeface="Courier New" panose="02070309020205020404" pitchFamily="49" charset="0"/>
              </a:rPr>
              <a:t>encapsulation</a:t>
            </a:r>
            <a:endParaRPr lang="en-US" sz="3200" b="1" i="1" dirty="0">
              <a:latin typeface="Corbel" panose="020B0503020204020204" pitchFamily="34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latin typeface="Corbel" panose="020B0503020204020204" pitchFamily="34" charset="0"/>
                <a:cs typeface="Courier New" panose="02070309020205020404" pitchFamily="49" charset="0"/>
              </a:rPr>
              <a:t>abstraction</a:t>
            </a:r>
            <a:endParaRPr lang="en-US" sz="3200" b="1" i="1" dirty="0">
              <a:latin typeface="Corbel" panose="020B0503020204020204" pitchFamily="34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latin typeface="Corbel" panose="020B0503020204020204" pitchFamily="34" charset="0"/>
                <a:cs typeface="Courier New" panose="02070309020205020404" pitchFamily="49" charset="0"/>
              </a:rPr>
              <a:t>inheritance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latin typeface="Corbel" panose="020B0503020204020204" pitchFamily="34" charset="0"/>
                <a:cs typeface="Courier New" panose="02070309020205020404" pitchFamily="49" charset="0"/>
              </a:rPr>
              <a:t>polymorphism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      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--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this is not simply generics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        -- might be done with templates</a:t>
            </a:r>
            <a:endParaRPr lang="en-US" sz="2400" dirty="0"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381000"/>
            <a:ext cx="8458200" cy="9906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000" b="1" kern="0" dirty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OO Principles</a:t>
            </a: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54227" y="1421044"/>
            <a:ext cx="8382000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Four “Pillars” tell why we do OO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1C81121-163B-4FC5-BE80-B33A476D3977}"/>
              </a:ext>
            </a:extLst>
          </p:cNvPr>
          <p:cNvGrpSpPr/>
          <p:nvPr/>
        </p:nvGrpSpPr>
        <p:grpSpPr>
          <a:xfrm>
            <a:off x="5448300" y="2438400"/>
            <a:ext cx="1905000" cy="1449145"/>
            <a:chOff x="5652187" y="2743200"/>
            <a:chExt cx="1905000" cy="1449145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DB75F887-C1C5-4634-8528-5DC4B1F1F009}"/>
                </a:ext>
              </a:extLst>
            </p:cNvPr>
            <p:cNvSpPr/>
            <p:nvPr/>
          </p:nvSpPr>
          <p:spPr>
            <a:xfrm>
              <a:off x="5652187" y="2743200"/>
              <a:ext cx="1905000" cy="1449145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ntent Placeholder 1">
              <a:extLst>
                <a:ext uri="{FF2B5EF4-FFF2-40B4-BE49-F238E27FC236}">
                  <a16:creationId xmlns:a16="http://schemas.microsoft.com/office/drawing/2014/main" id="{3D1990C9-5DA8-4686-9475-27E6FDDA7ACA}"/>
                </a:ext>
              </a:extLst>
            </p:cNvPr>
            <p:cNvSpPr txBox="1">
              <a:spLocks/>
            </p:cNvSpPr>
            <p:nvPr/>
          </p:nvSpPr>
          <p:spPr>
            <a:xfrm>
              <a:off x="5777814" y="2757055"/>
              <a:ext cx="1779373" cy="137160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0000"/>
                </a:lnSpc>
                <a:spcBef>
                  <a:spcPts val="0"/>
                </a:spcBef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3200" i="1" dirty="0">
                  <a:solidFill>
                    <a:srgbClr val="0070C0"/>
                  </a:solidFill>
                  <a:latin typeface="Bahnschrift" panose="020B0502040204020203" pitchFamily="34" charset="0"/>
                  <a:cs typeface="Courier New" panose="02070309020205020404" pitchFamily="49" charset="0"/>
                </a:rPr>
                <a:t>object</a:t>
              </a:r>
            </a:p>
            <a:p>
              <a:pPr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3200" i="1" dirty="0">
                  <a:solidFill>
                    <a:srgbClr val="0070C0"/>
                  </a:solidFill>
                  <a:latin typeface="Bahnschrift" panose="020B0502040204020203" pitchFamily="34" charset="0"/>
                  <a:cs typeface="Courier New" panose="02070309020205020404" pitchFamily="49" charset="0"/>
                </a:rPr>
                <a:t>class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547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6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2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2514600"/>
            <a:ext cx="7696200" cy="3581400"/>
          </a:xfrm>
          <a:noFill/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400" dirty="0">
                <a:solidFill>
                  <a:srgbClr val="00206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Research OO methods, languages, and concepts and find objections to it as a programming technology…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900" dirty="0">
                <a:solidFill>
                  <a:srgbClr val="00206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400" dirty="0">
                <a:solidFill>
                  <a:srgbClr val="00206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What are its failings and shortcomings?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900" dirty="0">
                <a:solidFill>
                  <a:srgbClr val="00206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400" dirty="0">
                <a:solidFill>
                  <a:srgbClr val="00206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We are looking for a list to keep in mind -- as language designers -- to guide the development of new languages, methods, and tools to alleviate and manage these problems as we push software development technology ahead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1000" y="381000"/>
            <a:ext cx="8458200" cy="9906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000" b="1" kern="0" dirty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Assignment 0</a:t>
            </a: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0" y="1407616"/>
            <a:ext cx="8382000" cy="87838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Due next Wednesday (9:00pm), upload to Sakai as PDF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One paper per team (make sure all names are clearly on the work)</a:t>
            </a:r>
          </a:p>
        </p:txBody>
      </p:sp>
    </p:spTree>
    <p:extLst>
      <p:ext uri="{BB962C8B-B14F-4D97-AF65-F5344CB8AC3E}">
        <p14:creationId xmlns:p14="http://schemas.microsoft.com/office/powerpoint/2010/main" val="22338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9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2395149"/>
            <a:ext cx="7696200" cy="3472251"/>
          </a:xfrm>
          <a:noFill/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Make teams (of 1, 2, or 3)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Send me an email telling me the names of who will be working together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One email per team with all names in the email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Teams of 1 send me an email as well so I can tell when all are accounted for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1000" y="381000"/>
            <a:ext cx="8458200" cy="9906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000" b="1" kern="0" dirty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Assignment 0.a</a:t>
            </a: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76881" y="1404550"/>
            <a:ext cx="8382000" cy="118625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Due </a:t>
            </a:r>
            <a:r>
              <a:rPr lang="en-US" b="1" i="1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ASAP but by </a:t>
            </a:r>
            <a:r>
              <a:rPr lang="en-US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Sunday at 9:00 pm, in email to class account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One email per team</a:t>
            </a:r>
          </a:p>
        </p:txBody>
      </p:sp>
    </p:spTree>
    <p:extLst>
      <p:ext uri="{BB962C8B-B14F-4D97-AF65-F5344CB8AC3E}">
        <p14:creationId xmlns:p14="http://schemas.microsoft.com/office/powerpoint/2010/main" val="41213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9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918527"/>
            <a:ext cx="6096001" cy="1321871"/>
          </a:xfrm>
          <a:noFill/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Type1 x;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Type2 y;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1000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f(x);  f(y); 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1000" y="381000"/>
            <a:ext cx="8458200" cy="9906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000" b="1" kern="0" dirty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OO Principles</a:t>
            </a: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0" y="1407617"/>
            <a:ext cx="8382000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Polymorphism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Type1 x; Type2 y; f(x); f(y);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Type1 x; Type2 y; f(x); f(y);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Type1 x; Type2 y; f(x); f(y);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381000" y="1981200"/>
            <a:ext cx="8305800" cy="92925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r>
              <a:rPr lang="en-US" i="1" dirty="0">
                <a:solidFill>
                  <a:schemeClr val="accent4">
                    <a:lumMod val="50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To exhibit polymorphism, a function f( ) must be able to operate on arguments of different types and do appropriate things for each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Overloading: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void f(int&amp; x) { x += 2; } void f(double&amp; x) { x += 2; }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19100" y="4253903"/>
            <a:ext cx="8305800" cy="6228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r>
              <a:rPr lang="en-US" i="1" dirty="0">
                <a:solidFill>
                  <a:schemeClr val="accent4">
                    <a:lumMod val="50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Might be done with overloading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685799" y="4800600"/>
            <a:ext cx="6096001" cy="132187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void f (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x ) {  x += 2 ;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void f ( double x ) {  x += 2.0;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endParaRPr lang="en-US" sz="1000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f(5);  f(6.3);  </a:t>
            </a:r>
            <a:r>
              <a:rPr lang="en-US" sz="1600" dirty="0">
                <a:solidFill>
                  <a:srgbClr val="0070C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// types distinguish which “f” is being called</a:t>
            </a:r>
          </a:p>
        </p:txBody>
      </p:sp>
    </p:spTree>
    <p:extLst>
      <p:ext uri="{BB962C8B-B14F-4D97-AF65-F5344CB8AC3E}">
        <p14:creationId xmlns:p14="http://schemas.microsoft.com/office/powerpoint/2010/main" val="114215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build="p"/>
      <p:bldP spid="8" grpId="0" uiExpand="1" build="p"/>
      <p:bldP spid="11" grpId="0" uiExpand="1" build="p"/>
      <p:bldP spid="12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1000" y="381000"/>
            <a:ext cx="8458200" cy="9906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000" b="1" kern="0" dirty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OO Principles</a:t>
            </a: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0" y="1407617"/>
            <a:ext cx="8382000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Polymorphism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Type1 x; Type2 y; f(x); f(y);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Type1 x; Type2 y; f(x); f(y);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Type1 x; Type2 y; f(x); f(y);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Overloading: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void f(int&amp; x) { x += 2; } void f(double&amp; x) { x += 2; }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81000" y="2108165"/>
            <a:ext cx="8305800" cy="6228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r>
              <a:rPr lang="en-US" i="1" dirty="0">
                <a:solidFill>
                  <a:schemeClr val="accent4">
                    <a:lumMod val="50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Might be done with inheritance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609600" y="2731062"/>
            <a:ext cx="6096001" cy="32887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class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TopType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{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class Type1 inherits from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TopType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{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class Type2 inherits from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TopType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{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Type1 v1;  Type2 v1;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endParaRPr lang="en-US" sz="1600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function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funcy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TopType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v) {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  </a:t>
            </a:r>
            <a:r>
              <a:rPr lang="en-US" sz="1600" dirty="0">
                <a:solidFill>
                  <a:srgbClr val="0070C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// do something to v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funcy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(v1);  </a:t>
            </a:r>
            <a:r>
              <a:rPr lang="en-US" sz="1600" dirty="0">
                <a:solidFill>
                  <a:srgbClr val="0070C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// is ok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funcy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(v2); </a:t>
            </a:r>
            <a:r>
              <a:rPr lang="en-US" sz="1600" dirty="0">
                <a:solidFill>
                  <a:srgbClr val="0070C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// is ok</a:t>
            </a:r>
          </a:p>
        </p:txBody>
      </p:sp>
    </p:spTree>
    <p:extLst>
      <p:ext uri="{BB962C8B-B14F-4D97-AF65-F5344CB8AC3E}">
        <p14:creationId xmlns:p14="http://schemas.microsoft.com/office/powerpoint/2010/main" val="157936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1" grpId="0" uiExpand="1" build="p"/>
      <p:bldP spid="1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9144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comes after OO?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752600"/>
            <a:ext cx="7391400" cy="2362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 algn="r">
              <a:buFont typeface="Wingdings 3" panose="05040102010807070707" pitchFamily="18" charset="2"/>
              <a:buNone/>
            </a:pP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Concepts and practices from research </a:t>
            </a:r>
          </a:p>
          <a:p>
            <a:pPr marL="109728" indent="0" algn="r">
              <a:buFont typeface="Wingdings 3" panose="05040102010807070707" pitchFamily="18" charset="2"/>
              <a:buNone/>
            </a:pP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may or may not be </a:t>
            </a:r>
          </a:p>
          <a:p>
            <a:pPr marL="109728" indent="0" algn="r">
              <a:buFont typeface="Wingdings 3" panose="05040102010807070707" pitchFamily="18" charset="2"/>
              <a:buNone/>
            </a:pP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general use</a:t>
            </a:r>
          </a:p>
        </p:txBody>
      </p:sp>
    </p:spTree>
    <p:extLst>
      <p:ext uri="{BB962C8B-B14F-4D97-AF65-F5344CB8AC3E}">
        <p14:creationId xmlns:p14="http://schemas.microsoft.com/office/powerpoint/2010/main" val="299134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3804"/>
            <a:ext cx="6858000" cy="842196"/>
          </a:xfrm>
          <a:noFill/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Dynamic dispatch (for polymorphism)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i="1" dirty="0">
                <a:solidFill>
                  <a:srgbClr val="0070C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Often called dynamic polymorphism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1000" y="381000"/>
            <a:ext cx="8458200" cy="9906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000" b="1" kern="0" dirty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OO Principles</a:t>
            </a: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2514600"/>
            <a:ext cx="7162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Object decides (at runtime) what procedure code to execute in response to a message/call to a method</a:t>
            </a:r>
          </a:p>
          <a:p>
            <a:endParaRPr lang="en-US" sz="2000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Can be done with a lookup table where the mappings change as execution proceeds</a:t>
            </a:r>
          </a:p>
          <a:p>
            <a:endParaRPr lang="en-US" sz="2000" dirty="0">
              <a:solidFill>
                <a:schemeClr val="bg1">
                  <a:lumMod val="85000"/>
                  <a:lumOff val="15000"/>
                </a:schemeClr>
              </a:solidFill>
              <a:latin typeface="Bahnschrift" panose="020B0502040204020203" pitchFamily="34" charset="0"/>
            </a:endParaRPr>
          </a:p>
          <a:p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Java is static, objects have compile-time fixed properties</a:t>
            </a:r>
          </a:p>
          <a:p>
            <a:endParaRPr lang="en-US" sz="2000" dirty="0">
              <a:solidFill>
                <a:schemeClr val="bg1">
                  <a:lumMod val="85000"/>
                  <a:lumOff val="15000"/>
                </a:schemeClr>
              </a:solidFill>
              <a:latin typeface="Bahnschrift" panose="020B0502040204020203" pitchFamily="34" charset="0"/>
            </a:endParaRPr>
          </a:p>
          <a:p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Used in dynamically typed languages like Python</a:t>
            </a:r>
          </a:p>
        </p:txBody>
      </p:sp>
    </p:spTree>
    <p:extLst>
      <p:ext uri="{BB962C8B-B14F-4D97-AF65-F5344CB8AC3E}">
        <p14:creationId xmlns:p14="http://schemas.microsoft.com/office/powerpoint/2010/main" val="119409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3804"/>
            <a:ext cx="6858000" cy="842196"/>
          </a:xfrm>
          <a:noFill/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Dynamic dispatch (for polymorphism)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i="1" dirty="0">
                <a:solidFill>
                  <a:srgbClr val="0070C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In Java, can get close with subtyping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1000" y="381000"/>
            <a:ext cx="8458200" cy="9906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000" b="1" kern="0" dirty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OO Principles</a:t>
            </a: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" y="2395292"/>
            <a:ext cx="71628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class Game {</a:t>
            </a:r>
          </a:p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public void type ( ) {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System.out.println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( “Indoor-Outdoor” ); }</a:t>
            </a:r>
          </a:p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class Cricket extends Game {</a:t>
            </a:r>
          </a:p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public void type ( ) {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System.out.println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( “Outdoor” ); }</a:t>
            </a:r>
          </a:p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public static void main (String[]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args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 Game gm = new Game();</a:t>
            </a:r>
          </a:p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 Cricket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ck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= new Cricket();</a:t>
            </a:r>
          </a:p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gm.type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ck.type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();</a:t>
            </a: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 gm =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ck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;  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</a:rPr>
              <a:t>// now gm points to Cricket object</a:t>
            </a:r>
          </a:p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gm.type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();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</a:rPr>
              <a:t>// different behavior than before</a:t>
            </a:r>
          </a:p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6777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114790"/>
            <a:ext cx="8305800" cy="838200"/>
          </a:xfrm>
          <a:noFill/>
        </p:spPr>
        <p:txBody>
          <a:bodyPr>
            <a:noAutofit/>
          </a:bodyPr>
          <a:lstStyle/>
          <a:p>
            <a:pPr marL="182880" indent="-27432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400" b="1" i="1" dirty="0">
                <a:solidFill>
                  <a:schemeClr val="accent3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Java is class-based (most common)</a:t>
            </a:r>
          </a:p>
          <a:p>
            <a:pPr marL="182880" indent="-27432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400" b="1" i="1" dirty="0" err="1">
                <a:solidFill>
                  <a:schemeClr val="accent3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Javascript</a:t>
            </a:r>
            <a:r>
              <a:rPr lang="en-US" sz="2400" b="1" i="1" dirty="0">
                <a:solidFill>
                  <a:schemeClr val="accent3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is prototype-based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1000" y="381000"/>
            <a:ext cx="8458200" cy="9906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000" b="1" kern="0" dirty="0" err="1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Javascript</a:t>
            </a:r>
            <a:r>
              <a:rPr lang="en-US" sz="4000" b="1" kern="0" dirty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Object Model </a:t>
            </a: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35858" y="1387952"/>
            <a:ext cx="8382000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Compared to the Java Object Model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530942" y="2979280"/>
            <a:ext cx="8232058" cy="3276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JS object does not have to instantiate a class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2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   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-- can be created directly as literals</a:t>
            </a:r>
          </a:p>
          <a:p>
            <a:pPr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property fields are key-value pairs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-- traditional data fields (</a:t>
            </a:r>
            <a:r>
              <a:rPr lang="en-US" sz="2400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varname-datavalue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pair) 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-- non-traditional fields (associative map, string-value pair)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-- functions are values (methods are name-function pairs)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-- so, objects can each have </a:t>
            </a:r>
            <a:r>
              <a:rPr lang="en-US" sz="2400" b="1" i="1" dirty="0">
                <a:solidFill>
                  <a:srgbClr val="C6341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its own different methods 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--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fields can be dynamically added, changed, deleted</a:t>
            </a:r>
          </a:p>
        </p:txBody>
      </p:sp>
    </p:spTree>
    <p:extLst>
      <p:ext uri="{BB962C8B-B14F-4D97-AF65-F5344CB8AC3E}">
        <p14:creationId xmlns:p14="http://schemas.microsoft.com/office/powerpoint/2010/main" val="211145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build="p"/>
      <p:bldP spid="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1000" y="381000"/>
            <a:ext cx="8458200" cy="9906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000" b="1" kern="0" dirty="0" err="1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Javascript</a:t>
            </a:r>
            <a:r>
              <a:rPr lang="en-US" sz="4000" b="1" kern="0" dirty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Object Model </a:t>
            </a: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35858" y="1387952"/>
            <a:ext cx="8382000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Ways a JS Object can be made/used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535858" y="3063550"/>
            <a:ext cx="7239000" cy="341345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var </a:t>
            </a:r>
            <a:r>
              <a:rPr lang="en-US" sz="2200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myRec</a:t>
            </a: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= {  </a:t>
            </a:r>
            <a:r>
              <a:rPr lang="en-US" sz="2200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firstName</a:t>
            </a: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:"Tom",  </a:t>
            </a:r>
            <a:r>
              <a:rPr lang="en-US" sz="2200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lastName</a:t>
            </a: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:"Smith",  age:26 } ;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endParaRPr lang="en-US" sz="800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var </a:t>
            </a:r>
            <a:r>
              <a:rPr lang="en-US" sz="2200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myRec</a:t>
            </a: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= { } ;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2200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myRec.firstName</a:t>
            </a: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= “Tom” ;   </a:t>
            </a:r>
            <a:r>
              <a:rPr lang="en-US" sz="2200" i="1" dirty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// dynamic adding of a field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2200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myRec.age</a:t>
            </a: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= 26 ;</a:t>
            </a:r>
            <a:endParaRPr lang="en-US" sz="2200" i="1" dirty="0">
              <a:solidFill>
                <a:srgbClr val="0070C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myRec.lastName = “Smith” ;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2200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myRec.age</a:t>
            </a: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= 46 ;  </a:t>
            </a:r>
            <a:r>
              <a:rPr lang="en-US" sz="2200" i="1" dirty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// alter existing field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delete </a:t>
            </a:r>
            <a:r>
              <a:rPr lang="en-US" sz="2200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myRec.age</a:t>
            </a: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 </a:t>
            </a:r>
            <a:r>
              <a:rPr lang="en-US" sz="2200" i="1" dirty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// field “age” is gone… undefined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45690" y="2063118"/>
            <a:ext cx="8232058" cy="100043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JS object does not have to instantiate a class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2400" b="1" i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-- can be created directly as literals</a:t>
            </a:r>
          </a:p>
        </p:txBody>
      </p:sp>
    </p:spTree>
    <p:extLst>
      <p:ext uri="{BB962C8B-B14F-4D97-AF65-F5344CB8AC3E}">
        <p14:creationId xmlns:p14="http://schemas.microsoft.com/office/powerpoint/2010/main" val="306596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6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uiExpand="1" build="p"/>
      <p:bldP spid="8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1000" y="381000"/>
            <a:ext cx="8458200" cy="9906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000" b="1" kern="0" dirty="0" err="1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Javascript</a:t>
            </a:r>
            <a:r>
              <a:rPr lang="en-US" sz="4000" b="1" kern="0" dirty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Object Model </a:t>
            </a: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35858" y="1387952"/>
            <a:ext cx="8382000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Ways a JS Object can be made/used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545690" y="3076867"/>
            <a:ext cx="7239000" cy="3429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var </a:t>
            </a:r>
            <a:r>
              <a:rPr lang="en-US" sz="2200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namenum</a:t>
            </a: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= { "one":"1", "two":"2", "three":"3“ } 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alert( namenum.one + </a:t>
            </a:r>
            <a:r>
              <a:rPr lang="en-US" sz="2200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namenum.three</a:t>
            </a: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2200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var </a:t>
            </a:r>
            <a:r>
              <a:rPr lang="en-US" sz="2200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numname</a:t>
            </a: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= { “1”:”one”, “2”:”two“, “3”:”three“ } 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alert( </a:t>
            </a:r>
            <a:r>
              <a:rPr lang="en-US" sz="2200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numname</a:t>
            </a: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[3] 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2200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var </a:t>
            </a:r>
            <a:r>
              <a:rPr lang="en-US" sz="2200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assoc</a:t>
            </a: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= { “go </a:t>
            </a:r>
            <a:r>
              <a:rPr lang="en-US" sz="2200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heels”:”UNC</a:t>
            </a: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”, “hook </a:t>
            </a:r>
            <a:r>
              <a:rPr lang="en-US" sz="2200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em</a:t>
            </a: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horns”:”UT</a:t>
            </a: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”,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                    “go </a:t>
            </a:r>
            <a:r>
              <a:rPr lang="en-US" sz="2200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pack”:”NCSU</a:t>
            </a: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”, “wahoo </a:t>
            </a:r>
            <a:r>
              <a:rPr lang="en-US" sz="2200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wah</a:t>
            </a: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”:”UVA” } 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alert( </a:t>
            </a:r>
            <a:r>
              <a:rPr lang="en-US" sz="2200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assoc</a:t>
            </a: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[“go pack”] ) ;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1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45690" y="2063118"/>
            <a:ext cx="8232058" cy="100043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JS object can act as associative array, or hash map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400" b="1" i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-- key can be any string (var identified is traditional)</a:t>
            </a:r>
          </a:p>
        </p:txBody>
      </p:sp>
    </p:spTree>
    <p:extLst>
      <p:ext uri="{BB962C8B-B14F-4D97-AF65-F5344CB8AC3E}">
        <p14:creationId xmlns:p14="http://schemas.microsoft.com/office/powerpoint/2010/main" val="350208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uiExpand="1" build="p"/>
      <p:bldP spid="8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1000" y="381000"/>
            <a:ext cx="8458200" cy="9906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000" b="1" kern="0" dirty="0" err="1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Javascript</a:t>
            </a:r>
            <a:r>
              <a:rPr lang="en-US" sz="4000" b="1" kern="0" dirty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Object Model </a:t>
            </a: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35858" y="1387952"/>
            <a:ext cx="8382000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Ways a JS Object can be made/used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685800" y="2971800"/>
            <a:ext cx="7239000" cy="35081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function fiver ( n ) { return n+5 ;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200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var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per1 = { 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Lname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"Smith", 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Fname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"Tom",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 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getInits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function ( )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       return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this.Fname.charAt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(0) +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this.Lname.charAt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(0) 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  } 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  plus5: fiver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};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200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alert(per1.Lname);        </a:t>
            </a:r>
            <a:r>
              <a:rPr lang="en-US" i="1" dirty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// prints “Smith”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alert(per1.plus5(12));   </a:t>
            </a:r>
            <a:r>
              <a:rPr lang="en-US" i="1" dirty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// prints 17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200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35858" y="2043143"/>
            <a:ext cx="8232058" cy="100043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400" b="1" i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When key string is valid variable identifier, syntax can be different, and you get a “traditional” object</a:t>
            </a:r>
          </a:p>
        </p:txBody>
      </p:sp>
    </p:spTree>
    <p:extLst>
      <p:ext uri="{BB962C8B-B14F-4D97-AF65-F5344CB8AC3E}">
        <p14:creationId xmlns:p14="http://schemas.microsoft.com/office/powerpoint/2010/main" val="381756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uiExpand="1" build="p"/>
      <p:bldP spid="8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1000" y="381000"/>
            <a:ext cx="8458200" cy="9906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000" b="1" kern="0" dirty="0" err="1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Javascript</a:t>
            </a:r>
            <a:r>
              <a:rPr lang="en-US" sz="4000" b="1" kern="0" dirty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Object Model </a:t>
            </a: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35858" y="1387952"/>
            <a:ext cx="8382000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Ways a JS Object can be made/used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685800" y="2971801"/>
            <a:ext cx="7239000" cy="1600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var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myApp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= {  model:{ }, view:{ },  controller:{ }  };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myApp.model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…&lt;whatever&gt;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myApp.view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…&lt;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whateverelse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200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200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35858" y="2043143"/>
            <a:ext cx="8232058" cy="100043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400" b="1" i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JS Object can be a namespace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400" b="1" i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Global object var name acts as a prefix for the namespace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545475" y="4648200"/>
            <a:ext cx="8232058" cy="1600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400" b="1" dirty="0" err="1">
                <a:solidFill>
                  <a:schemeClr val="bg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myApp</a:t>
            </a:r>
            <a:r>
              <a:rPr lang="en-US" sz="2400" b="1" dirty="0">
                <a:solidFill>
                  <a:schemeClr val="bg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bg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acts as a fence around the components of an MVC structure, and access to the components is via the naming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500" dirty="0">
              <a:solidFill>
                <a:schemeClr val="bg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400" dirty="0">
                <a:solidFill>
                  <a:schemeClr val="bg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 turn, “</a:t>
            </a:r>
            <a:r>
              <a:rPr lang="en-US" sz="2400" b="1" dirty="0">
                <a:solidFill>
                  <a:schemeClr val="bg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model</a:t>
            </a:r>
            <a:r>
              <a:rPr lang="en-US" sz="2400" dirty="0">
                <a:solidFill>
                  <a:schemeClr val="bg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” is a namespace for components on the model, etc.</a:t>
            </a:r>
          </a:p>
        </p:txBody>
      </p:sp>
    </p:spTree>
    <p:extLst>
      <p:ext uri="{BB962C8B-B14F-4D97-AF65-F5344CB8AC3E}">
        <p14:creationId xmlns:p14="http://schemas.microsoft.com/office/powerpoint/2010/main" val="14156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uiExpand="1" build="p"/>
      <p:bldP spid="8" grpId="0" uiExpand="1" build="p"/>
      <p:bldP spid="9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1000" y="381000"/>
            <a:ext cx="8458200" cy="9906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000" b="1" kern="0" dirty="0" err="1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Javascript</a:t>
            </a:r>
            <a:r>
              <a:rPr lang="en-US" sz="4000" b="1" kern="0" dirty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Object Model </a:t>
            </a: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35858" y="1387952"/>
            <a:ext cx="8382000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Ways a JS Object can be made/used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685800" y="2971800"/>
            <a:ext cx="7239000" cy="3733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var person = new Object();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person.firstName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= "John";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person.lastName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= "Deer";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100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function Person (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firstN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lastN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this.firstName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=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firstN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this.lastName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=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lastN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100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var per1 = new Person ( “John”, “Deer” ) 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var per2 = new Person ( “Jane”, “Doe” ) 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35858" y="2043143"/>
            <a:ext cx="8232058" cy="8524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400" b="1" i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Simple typing on objects if you want it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400" b="1" i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-- using object instantiation via “new”</a:t>
            </a:r>
          </a:p>
        </p:txBody>
      </p:sp>
    </p:spTree>
    <p:extLst>
      <p:ext uri="{BB962C8B-B14F-4D97-AF65-F5344CB8AC3E}">
        <p14:creationId xmlns:p14="http://schemas.microsoft.com/office/powerpoint/2010/main" val="375686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uiExpand="1" build="p"/>
      <p:bldP spid="8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514600"/>
            <a:ext cx="8382000" cy="1245624"/>
          </a:xfrm>
          <a:noFill/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orbel" panose="020B0503020204020204" pitchFamily="34" charset="0"/>
                <a:cs typeface="Courier New" panose="02070309020205020404" pitchFamily="49" charset="0"/>
                <a:hlinkClick r:id="rId2"/>
              </a:rPr>
              <a:t>See the Wikipedia OOP article</a:t>
            </a:r>
            <a:endParaRPr lang="en-US" sz="2400" dirty="0">
              <a:latin typeface="Corbel" panose="020B0503020204020204" pitchFamily="34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381000"/>
            <a:ext cx="8458200" cy="9144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3600" b="1" kern="0" dirty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OO Has its Critics</a:t>
            </a:r>
            <a:endParaRPr kumimoji="0" lang="en-US" sz="6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0" y="1447800"/>
            <a:ext cx="8382000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Including some serious objections</a:t>
            </a:r>
          </a:p>
        </p:txBody>
      </p:sp>
    </p:spTree>
    <p:extLst>
      <p:ext uri="{BB962C8B-B14F-4D97-AF65-F5344CB8AC3E}">
        <p14:creationId xmlns:p14="http://schemas.microsoft.com/office/powerpoint/2010/main" val="256527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219200"/>
            <a:ext cx="8368544" cy="1181100"/>
          </a:xfrm>
          <a:prstGeom prst="roundRect">
            <a:avLst/>
          </a:prstGeom>
          <a:solidFill>
            <a:srgbClr val="F4E4CC">
              <a:alpha val="25000"/>
            </a:srgbClr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900" dirty="0">
              <a:solidFill>
                <a:srgbClr val="0070C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6856" y="1333500"/>
            <a:ext cx="2133600" cy="10668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9144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 of Historical Review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81000" y="1752600"/>
            <a:ext cx="7467600" cy="2057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 algn="r">
              <a:buFont typeface="Wingdings 3" panose="05040102010807070707" pitchFamily="18" charset="2"/>
              <a:buNone/>
            </a:pPr>
            <a:r>
              <a:rPr lang="en-US" sz="2400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 we study what else is out there beyond OO,</a:t>
            </a:r>
          </a:p>
          <a:p>
            <a:pPr marL="109728" indent="0" algn="r">
              <a:buFont typeface="Wingdings 3" panose="05040102010807070707" pitchFamily="18" charset="2"/>
              <a:buNone/>
            </a:pPr>
            <a:r>
              <a:rPr lang="en-US" sz="1100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09728" indent="0" algn="r">
              <a:buFont typeface="Wingdings 3" panose="05040102010807070707" pitchFamily="18" charset="2"/>
              <a:buNone/>
            </a:pPr>
            <a:r>
              <a:rPr lang="en-US" sz="2400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Let’s see how we got to where we are today</a:t>
            </a:r>
          </a:p>
        </p:txBody>
      </p:sp>
    </p:spTree>
    <p:extLst>
      <p:ext uri="{BB962C8B-B14F-4D97-AF65-F5344CB8AC3E}">
        <p14:creationId xmlns:p14="http://schemas.microsoft.com/office/powerpoint/2010/main" val="34861326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9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rgbClr val="F4E4CC">
              <a:alpha val="30000"/>
            </a:srgbClr>
          </a:solidFill>
          <a:ln w="15875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457200" y="514350"/>
            <a:ext cx="8372475" cy="885825"/>
          </a:xfrm>
          <a:prstGeom prst="rect">
            <a:avLst/>
          </a:prstGeom>
          <a:noFill/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09728" defTabSz="914400"/>
            <a:r>
              <a:rPr lang="en-US" sz="4000" b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Goes Here … edit it</a:t>
            </a:r>
          </a:p>
        </p:txBody>
      </p:sp>
    </p:spTree>
    <p:extLst>
      <p:ext uri="{BB962C8B-B14F-4D97-AF65-F5344CB8AC3E}">
        <p14:creationId xmlns:p14="http://schemas.microsoft.com/office/powerpoint/2010/main" val="39446393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2000" r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495300"/>
            <a:ext cx="8305800" cy="2362200"/>
          </a:xfrm>
          <a:prstGeom prst="roundRect">
            <a:avLst/>
          </a:prstGeom>
          <a:solidFill>
            <a:schemeClr val="tx1">
              <a:alpha val="77000"/>
            </a:schemeClr>
          </a:solidFill>
          <a:ln>
            <a:solidFill>
              <a:schemeClr val="tx2">
                <a:lumMod val="20000"/>
                <a:lumOff val="80000"/>
                <a:alpha val="8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13280"/>
            <a:ext cx="7620000" cy="21336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Beyond Objects</a:t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Programming in the 21</a:t>
            </a:r>
            <a:r>
              <a:rPr lang="en-US" sz="2400" b="1" baseline="30000" dirty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th</a:t>
            </a:r>
            <a:r>
              <a:rPr lang="en-US" sz="2400" b="1" dirty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 century</a:t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n-US" sz="2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COMP 590-059 </a:t>
            </a:r>
            <a:br>
              <a:rPr lang="en-US" sz="1600" b="1" i="1" dirty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Fall 2023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5257800"/>
            <a:ext cx="3962400" cy="1143000"/>
          </a:xfrm>
        </p:spPr>
        <p:txBody>
          <a:bodyPr>
            <a:normAutofit fontScale="325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r>
              <a:rPr lang="en-US" sz="5100" b="1" i="1" dirty="0">
                <a:solidFill>
                  <a:schemeClr val="tx2">
                    <a:lumMod val="50000"/>
                  </a:schemeClr>
                </a:solidFill>
              </a:rPr>
              <a:t>David Stotts</a:t>
            </a:r>
          </a:p>
          <a:p>
            <a:pPr algn="r"/>
            <a:r>
              <a:rPr lang="en-US" sz="5100" b="1" i="1" dirty="0">
                <a:solidFill>
                  <a:schemeClr val="tx2">
                    <a:lumMod val="50000"/>
                  </a:schemeClr>
                </a:solidFill>
              </a:rPr>
              <a:t>Computer Science </a:t>
            </a:r>
            <a:r>
              <a:rPr lang="en-US" sz="5100" b="1" i="1" dirty="0" err="1">
                <a:solidFill>
                  <a:schemeClr val="tx2">
                    <a:lumMod val="50000"/>
                  </a:schemeClr>
                </a:solidFill>
              </a:rPr>
              <a:t>Dept</a:t>
            </a:r>
            <a:endParaRPr lang="en-US" sz="5100" b="1" i="1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en-US" sz="5100" b="1" i="1" dirty="0">
                <a:solidFill>
                  <a:schemeClr val="tx2">
                    <a:lumMod val="50000"/>
                  </a:schemeClr>
                </a:solidFill>
              </a:rPr>
              <a:t>UNC Chapel Hill</a:t>
            </a:r>
            <a:endParaRPr lang="en-US" sz="2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230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981200"/>
            <a:ext cx="8305800" cy="4434348"/>
          </a:xfrm>
          <a:noFill/>
        </p:spPr>
        <p:txBody>
          <a:bodyPr>
            <a:normAutofit fontScale="70000" lnSpcReduction="20000"/>
          </a:bodyPr>
          <a:lstStyle/>
          <a:p>
            <a:pPr marL="0" indent="-27432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Bahnschrift" panose="020B0502040204020203" pitchFamily="34" charset="0"/>
                <a:cs typeface="Courier New" panose="02070309020205020404" pitchFamily="49" charset="0"/>
              </a:rPr>
              <a:t>Binary and Assembler </a:t>
            </a:r>
            <a:r>
              <a:rPr lang="en-US" sz="2800" i="1" dirty="0">
                <a:latin typeface="Bahnschrift" panose="020B0502040204020203" pitchFamily="34" charset="0"/>
                <a:cs typeface="Courier New" panose="02070309020205020404" pitchFamily="49" charset="0"/>
              </a:rPr>
              <a:t>(c. 1940)</a:t>
            </a:r>
          </a:p>
          <a:p>
            <a:pPr marL="0" indent="-27432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Bahnschrift" panose="020B0502040204020203" pitchFamily="34" charset="0"/>
                <a:cs typeface="Courier New" panose="02070309020205020404" pitchFamily="49" charset="0"/>
              </a:rPr>
              <a:t>Subroutines </a:t>
            </a:r>
            <a:r>
              <a:rPr lang="en-US" sz="2800" i="1" dirty="0">
                <a:latin typeface="Bahnschrift" panose="020B0502040204020203" pitchFamily="34" charset="0"/>
                <a:cs typeface="Courier New" panose="02070309020205020404" pitchFamily="49" charset="0"/>
              </a:rPr>
              <a:t>(c. 1940s)</a:t>
            </a:r>
          </a:p>
          <a:p>
            <a:pPr marL="0" indent="-27432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dirty="0">
                <a:latin typeface="Bahnschrift" panose="020B0502040204020203" pitchFamily="34" charset="0"/>
                <a:cs typeface="Courier New" panose="02070309020205020404" pitchFamily="49" charset="0"/>
              </a:rPr>
              <a:t>       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--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no recursion, then recursion</a:t>
            </a:r>
            <a:endParaRPr lang="en-US" sz="2400" dirty="0"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-27432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Bahnschrift" panose="020B0502040204020203" pitchFamily="34" charset="0"/>
                <a:cs typeface="Courier New" panose="02070309020205020404" pitchFamily="49" charset="0"/>
              </a:rPr>
              <a:t>Spaghetti code </a:t>
            </a:r>
            <a:r>
              <a:rPr lang="en-US" sz="2800" i="1" dirty="0">
                <a:latin typeface="Bahnschrift" panose="020B0502040204020203" pitchFamily="34" charset="0"/>
                <a:cs typeface="Courier New" panose="02070309020205020404" pitchFamily="49" charset="0"/>
              </a:rPr>
              <a:t>(“</a:t>
            </a:r>
            <a:r>
              <a:rPr lang="en-US" sz="2800" i="1" dirty="0" err="1">
                <a:latin typeface="Bahnschrift" panose="020B0502040204020203" pitchFamily="34" charset="0"/>
                <a:cs typeface="Courier New" panose="02070309020205020404" pitchFamily="49" charset="0"/>
              </a:rPr>
              <a:t>goto</a:t>
            </a:r>
            <a:r>
              <a:rPr lang="en-US" sz="2800" i="1" dirty="0">
                <a:latin typeface="Bahnschrift" panose="020B0502040204020203" pitchFamily="34" charset="0"/>
                <a:cs typeface="Courier New" panose="02070309020205020404" pitchFamily="49" charset="0"/>
              </a:rPr>
              <a:t>”, c. 1940s)</a:t>
            </a:r>
          </a:p>
          <a:p>
            <a:pPr marL="0" indent="-27432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Bahnschrift" panose="020B0502040204020203" pitchFamily="34" charset="0"/>
                <a:cs typeface="Courier New" panose="02070309020205020404" pitchFamily="49" charset="0"/>
              </a:rPr>
              <a:t>High-level notations </a:t>
            </a:r>
          </a:p>
          <a:p>
            <a:pPr marL="0" lvl="1" indent="-27432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600" dirty="0">
                <a:latin typeface="Bahnschrift" panose="020B0502040204020203" pitchFamily="34" charset="0"/>
                <a:cs typeface="Courier New" panose="02070309020205020404" pitchFamily="49" charset="0"/>
              </a:rPr>
              <a:t>       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--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c. late 1950’s, FORTRAN, Lisp, Basic, COBOL, Algol</a:t>
            </a:r>
          </a:p>
          <a:p>
            <a:pPr marL="0" indent="-27432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Bahnschrift" panose="020B0502040204020203" pitchFamily="34" charset="0"/>
                <a:cs typeface="Courier New" panose="02070309020205020404" pitchFamily="49" charset="0"/>
              </a:rPr>
              <a:t>Structured coding </a:t>
            </a:r>
            <a:r>
              <a:rPr lang="en-US" sz="2800" i="1" dirty="0">
                <a:latin typeface="Bahnschrift" panose="020B0502040204020203" pitchFamily="34" charset="0"/>
                <a:cs typeface="Courier New" panose="02070309020205020404" pitchFamily="49" charset="0"/>
              </a:rPr>
              <a:t>(single-in, single-out, no </a:t>
            </a:r>
            <a:r>
              <a:rPr lang="en-US" sz="2800" i="1" dirty="0" err="1">
                <a:latin typeface="Bahnschrift" panose="020B0502040204020203" pitchFamily="34" charset="0"/>
                <a:cs typeface="Courier New" panose="02070309020205020404" pitchFamily="49" charset="0"/>
              </a:rPr>
              <a:t>goto</a:t>
            </a:r>
            <a:r>
              <a:rPr lang="en-US" sz="2800" i="1" dirty="0">
                <a:latin typeface="Bahnschrift" panose="020B0502040204020203" pitchFamily="34" charset="0"/>
                <a:cs typeface="Courier New" panose="02070309020205020404" pitchFamily="49" charset="0"/>
              </a:rPr>
              <a:t>)</a:t>
            </a:r>
          </a:p>
          <a:p>
            <a:pPr marL="0" indent="-27432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i="1" dirty="0">
                <a:latin typeface="Bahnschrift" panose="020B0502040204020203" pitchFamily="34" charset="0"/>
                <a:cs typeface="Courier New" panose="02070309020205020404" pitchFamily="49" charset="0"/>
              </a:rPr>
              <a:t>       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-- c. 1960s, spaghetti still in high-level </a:t>
            </a:r>
            <a:r>
              <a:rPr lang="en-US" sz="2400" i="1" dirty="0" err="1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langs</a:t>
            </a:r>
            <a:endParaRPr lang="en-US" sz="24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-27432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Bahnschrift" panose="020B0502040204020203" pitchFamily="34" charset="0"/>
                <a:cs typeface="Courier New" panose="02070309020205020404" pitchFamily="49" charset="0"/>
              </a:rPr>
              <a:t>Scope / access control </a:t>
            </a:r>
            <a:r>
              <a:rPr lang="en-US" sz="2800" i="1" dirty="0">
                <a:latin typeface="Bahnschrift" panose="020B0502040204020203" pitchFamily="34" charset="0"/>
                <a:cs typeface="Courier New" panose="02070309020205020404" pitchFamily="49" charset="0"/>
              </a:rPr>
              <a:t>(c. late 1960s)</a:t>
            </a:r>
          </a:p>
          <a:p>
            <a:pPr marL="0" indent="-27432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Bahnschrift" panose="020B0502040204020203" pitchFamily="34" charset="0"/>
                <a:cs typeface="Courier New" panose="02070309020205020404" pitchFamily="49" charset="0"/>
              </a:rPr>
              <a:t>Modules/packages </a:t>
            </a:r>
            <a:r>
              <a:rPr lang="en-US" sz="2800" i="1" dirty="0">
                <a:latin typeface="Bahnschrift" panose="020B0502040204020203" pitchFamily="34" charset="0"/>
                <a:cs typeface="Courier New" panose="02070309020205020404" pitchFamily="49" charset="0"/>
              </a:rPr>
              <a:t>(c. 1970’s)</a:t>
            </a:r>
          </a:p>
          <a:p>
            <a:pPr marL="0" indent="-27432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Bahnschrift" panose="020B0502040204020203" pitchFamily="34" charset="0"/>
                <a:cs typeface="Courier New" panose="02070309020205020404" pitchFamily="49" charset="0"/>
              </a:rPr>
              <a:t>Objects </a:t>
            </a:r>
            <a:r>
              <a:rPr lang="en-US" sz="2800" i="1" dirty="0">
                <a:latin typeface="Bahnschrift" panose="020B0502040204020203" pitchFamily="34" charset="0"/>
                <a:cs typeface="Courier New" panose="02070309020205020404" pitchFamily="49" charset="0"/>
              </a:rPr>
              <a:t>(early as 1971, widely c. 1980s)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15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                                                                      </a:t>
            </a:r>
            <a:r>
              <a:rPr lang="en-US" sz="31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And now… ??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1000" y="381000"/>
            <a:ext cx="8458200" cy="7620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PL History</a:t>
            </a: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78941" y="1056225"/>
            <a:ext cx="8305800" cy="98703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How did we get to Objects?</a:t>
            </a:r>
          </a:p>
        </p:txBody>
      </p:sp>
    </p:spTree>
    <p:extLst>
      <p:ext uri="{BB962C8B-B14F-4D97-AF65-F5344CB8AC3E}">
        <p14:creationId xmlns:p14="http://schemas.microsoft.com/office/powerpoint/2010/main" val="424273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9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1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26523" y="1306585"/>
            <a:ext cx="5181600" cy="2655815"/>
          </a:xfrm>
          <a:noFill/>
        </p:spPr>
        <p:txBody>
          <a:bodyPr>
            <a:noAutofit/>
          </a:bodyPr>
          <a:lstStyle/>
          <a:p>
            <a:pPr marL="274320" indent="-27432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GOTO allowed arbitrary flow of control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Loops manually constructed with semantics/behavior potentially specific to each separate loop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“Standard” loop behavior could be done with patterns but it was up to each programmer to do this correctly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1000" y="381000"/>
            <a:ext cx="8458200" cy="7620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Spaghetti Code</a:t>
            </a: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6DE181A3-7F91-48B2-8F38-50D711BA8DDF}"/>
              </a:ext>
            </a:extLst>
          </p:cNvPr>
          <p:cNvSpPr txBox="1">
            <a:spLocks/>
          </p:cNvSpPr>
          <p:nvPr/>
        </p:nvSpPr>
        <p:spPr>
          <a:xfrm>
            <a:off x="381000" y="1371600"/>
            <a:ext cx="6531180" cy="5105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100  x = 0; 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110  y = 12; 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</a:br>
            <a:r>
              <a:rPr lang="en-US" sz="1000" dirty="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 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200  x = x+1; 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205  k = 27 * x; 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210  y = y * x; </a:t>
            </a:r>
            <a:br>
              <a:rPr lang="en-US" sz="160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</a:br>
            <a:r>
              <a:rPr lang="en-US" sz="160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215  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if y &gt; 5000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goto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 300 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220 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goto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 200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000" dirty="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 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300  z = 400 * y; 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310  y = y % x; 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320  if even(y)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goto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 200  </a:t>
            </a:r>
            <a:r>
              <a:rPr lang="en-US" sz="1600" dirty="0">
                <a:solidFill>
                  <a:schemeClr val="accent6"/>
                </a:solidFill>
                <a:latin typeface="Consolas" panose="020B0609020204030204" pitchFamily="49" charset="0"/>
              </a:rPr>
              <a:t>// jumps to the loop increment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000" dirty="0">
                <a:solidFill>
                  <a:schemeClr val="accent6"/>
                </a:solidFill>
                <a:latin typeface="Consolas" panose="020B0609020204030204" pitchFamily="49" charset="0"/>
              </a:rPr>
              <a:t> </a:t>
            </a:r>
            <a:br>
              <a:rPr lang="en-US" sz="1600" dirty="0">
                <a:solidFill>
                  <a:schemeClr val="accent6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chemeClr val="accent6"/>
                </a:solidFill>
                <a:latin typeface="Consolas" panose="020B0609020204030204" pitchFamily="49" charset="0"/>
              </a:rPr>
              <a:t>// but it </a:t>
            </a:r>
            <a:r>
              <a:rPr lang="en-US" sz="1600" dirty="0" err="1">
                <a:solidFill>
                  <a:schemeClr val="accent6"/>
                </a:solidFill>
                <a:latin typeface="Consolas" panose="020B0609020204030204" pitchFamily="49" charset="0"/>
              </a:rPr>
              <a:t>doesnt</a:t>
            </a:r>
            <a:r>
              <a:rPr lang="en-US" sz="1600" dirty="0">
                <a:solidFill>
                  <a:schemeClr val="accent6"/>
                </a:solidFill>
                <a:latin typeface="Consolas" panose="020B0609020204030204" pitchFamily="49" charset="0"/>
              </a:rPr>
              <a:t> have to... it might define some random </a:t>
            </a:r>
            <a:br>
              <a:rPr lang="en-US" sz="1600" dirty="0">
                <a:solidFill>
                  <a:schemeClr val="accent6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chemeClr val="accent6"/>
                </a:solidFill>
                <a:latin typeface="Consolas" panose="020B0609020204030204" pitchFamily="49" charset="0"/>
              </a:rPr>
              <a:t>// entry into the middle of the loop body </a:t>
            </a:r>
            <a:br>
              <a:rPr lang="en-US" sz="1600" dirty="0">
                <a:solidFill>
                  <a:schemeClr val="accent6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chemeClr val="accent6"/>
                </a:solidFill>
                <a:latin typeface="Consolas" panose="020B0609020204030204" pitchFamily="49" charset="0"/>
              </a:rPr>
              <a:t>// making the loop have multiple entry points </a:t>
            </a:r>
            <a:br>
              <a:rPr lang="en-US" sz="1600" dirty="0">
                <a:solidFill>
                  <a:schemeClr val="accent6"/>
                </a:solidFill>
                <a:latin typeface="Consolas" panose="020B0609020204030204" pitchFamily="49" charset="0"/>
              </a:rPr>
            </a:br>
            <a:r>
              <a:rPr lang="en-US" sz="1000" dirty="0">
                <a:solidFill>
                  <a:schemeClr val="accent6"/>
                </a:solidFill>
                <a:latin typeface="Consolas" panose="020B0609020204030204" pitchFamily="49" charset="0"/>
              </a:rPr>
              <a:t> 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320  if prime(y)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goto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 205  </a:t>
            </a:r>
            <a:r>
              <a:rPr lang="en-US" sz="1600" dirty="0">
                <a:solidFill>
                  <a:schemeClr val="accent6"/>
                </a:solidFill>
                <a:latin typeface="Consolas" panose="020B0609020204030204" pitchFamily="49" charset="0"/>
              </a:rPr>
              <a:t>// jumps into loop body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</a:br>
            <a:r>
              <a:rPr lang="en-US" sz="700" dirty="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 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400  </a:t>
            </a:r>
            <a:r>
              <a:rPr lang="en-US" sz="1600" b="1" i="1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etc.. 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</a:br>
            <a:endParaRPr lang="en-US" sz="1100" b="1" i="1" dirty="0">
              <a:solidFill>
                <a:schemeClr val="bg1">
                  <a:lumMod val="95000"/>
                  <a:lumOff val="5000"/>
                </a:schemeClr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6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648200"/>
          </a:xfrm>
          <a:noFill/>
        </p:spPr>
        <p:txBody>
          <a:bodyPr>
            <a:normAutofit/>
          </a:bodyPr>
          <a:lstStyle/>
          <a:p>
            <a:pPr marL="0" indent="-27432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Bahnschrift" panose="020B0502040204020203" pitchFamily="34" charset="0"/>
                <a:cs typeface="Courier New" panose="02070309020205020404" pitchFamily="49" charset="0"/>
              </a:rPr>
              <a:t>Response to convoluted </a:t>
            </a:r>
            <a:r>
              <a:rPr lang="en-US" sz="2400" dirty="0" err="1">
                <a:latin typeface="Bahnschrift" panose="020B0502040204020203" pitchFamily="34" charset="0"/>
                <a:cs typeface="Courier New" panose="02070309020205020404" pitchFamily="49" charset="0"/>
              </a:rPr>
              <a:t>goto</a:t>
            </a:r>
            <a:r>
              <a:rPr lang="en-US" sz="2400" dirty="0">
                <a:latin typeface="Bahnschrift" panose="020B0502040204020203" pitchFamily="34" charset="0"/>
                <a:cs typeface="Courier New" panose="02070309020205020404" pitchFamily="49" charset="0"/>
              </a:rPr>
              <a:t> programming </a:t>
            </a:r>
          </a:p>
          <a:p>
            <a:pPr marL="731520" lvl="2" indent="-22860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2000" i="1" dirty="0">
                <a:solidFill>
                  <a:srgbClr val="C0000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Convert assembly coders to a new way…</a:t>
            </a:r>
          </a:p>
          <a:p>
            <a:pPr marL="0" indent="-274320">
              <a:lnSpc>
                <a:spcPct val="120000"/>
              </a:lnSpc>
              <a:spcBef>
                <a:spcPts val="12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Bahnschrift" panose="020B0502040204020203" pitchFamily="34" charset="0"/>
                <a:cs typeface="Courier New" panose="02070309020205020404" pitchFamily="49" charset="0"/>
              </a:rPr>
              <a:t>Controversial ! </a:t>
            </a:r>
            <a:r>
              <a:rPr lang="en-US" sz="2400" i="1" dirty="0">
                <a:latin typeface="Bahnschrift" panose="020B0502040204020203" pitchFamily="34" charset="0"/>
                <a:cs typeface="Courier New" panose="02070309020205020404" pitchFamily="49" charset="0"/>
              </a:rPr>
              <a:t>( so what isn’t )</a:t>
            </a:r>
          </a:p>
          <a:p>
            <a:pPr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2200" i="1" dirty="0" err="1">
                <a:solidFill>
                  <a:srgbClr val="C00000"/>
                </a:solidFill>
                <a:latin typeface="Bahnschrift" panose="020B0502040204020203" pitchFamily="34" charset="0"/>
                <a:ea typeface="Verdana" panose="020B060403050404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Goto</a:t>
            </a:r>
            <a:r>
              <a:rPr lang="en-US" sz="2200" i="1" dirty="0">
                <a:solidFill>
                  <a:srgbClr val="C00000"/>
                </a:solidFill>
                <a:latin typeface="Bahnschrift" panose="020B0502040204020203" pitchFamily="34" charset="0"/>
                <a:ea typeface="Verdana" panose="020B060403050404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Statement Considered Harmful</a:t>
            </a:r>
            <a:endParaRPr lang="en-US" sz="2200" i="1" dirty="0">
              <a:solidFill>
                <a:srgbClr val="C00000"/>
              </a:solidFill>
              <a:latin typeface="Bahnschrift" panose="020B0502040204020203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2200" i="1" dirty="0">
                <a:solidFill>
                  <a:srgbClr val="C00000"/>
                </a:solidFill>
                <a:latin typeface="Bahnschrift" panose="020B0502040204020203" pitchFamily="34" charset="0"/>
                <a:ea typeface="Verdana" panose="020B060403050404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Dijkstra paper</a:t>
            </a:r>
            <a:r>
              <a:rPr lang="en-US" sz="2200" i="1" dirty="0">
                <a:solidFill>
                  <a:srgbClr val="C00000"/>
                </a:solidFill>
                <a:latin typeface="Bahnschrift" panose="020B0502040204020203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(CACM ‘68)</a:t>
            </a:r>
            <a:endParaRPr lang="en-US" sz="2200" i="1" dirty="0">
              <a:solidFill>
                <a:srgbClr val="C00000"/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-274320">
              <a:lnSpc>
                <a:spcPct val="120000"/>
              </a:lnSpc>
              <a:spcBef>
                <a:spcPts val="12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Bahnschrift" panose="020B0502040204020203" pitchFamily="34" charset="0"/>
                <a:cs typeface="Courier New" panose="02070309020205020404" pitchFamily="49" charset="0"/>
                <a:hlinkClick r:id="rId4"/>
              </a:rPr>
              <a:t>Structured coding </a:t>
            </a:r>
            <a:r>
              <a:rPr lang="en-US" sz="2400" i="1" dirty="0">
                <a:latin typeface="Bahnschrift" panose="020B0502040204020203" pitchFamily="34" charset="0"/>
                <a:cs typeface="Courier New" panose="02070309020205020404" pitchFamily="49" charset="0"/>
              </a:rPr>
              <a:t>(single-in, single-out, no </a:t>
            </a:r>
            <a:r>
              <a:rPr lang="en-US" sz="2400" i="1" dirty="0" err="1">
                <a:latin typeface="Bahnschrift" panose="020B0502040204020203" pitchFamily="34" charset="0"/>
                <a:cs typeface="Courier New" panose="02070309020205020404" pitchFamily="49" charset="0"/>
              </a:rPr>
              <a:t>goto</a:t>
            </a:r>
            <a:r>
              <a:rPr lang="en-US" sz="2400" i="1" dirty="0">
                <a:latin typeface="Bahnschrift" panose="020B0502040204020203" pitchFamily="34" charset="0"/>
                <a:cs typeface="Courier New" panose="02070309020205020404" pitchFamily="49" charset="0"/>
              </a:rPr>
              <a:t>)</a:t>
            </a:r>
          </a:p>
          <a:p>
            <a:pPr marL="731520" lvl="1" indent="-22860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c. 1960s, spaghetti still in high-level languages</a:t>
            </a:r>
          </a:p>
          <a:p>
            <a:pPr marL="731520" lvl="2" indent="-22860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structured flow control was beginning</a:t>
            </a:r>
          </a:p>
          <a:p>
            <a:pPr marL="731520" lvl="2" indent="-22860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but </a:t>
            </a:r>
            <a:r>
              <a:rPr lang="en-US" sz="2000" i="1" dirty="0" err="1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goto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was still there too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1000" y="381000"/>
            <a:ext cx="8458200" cy="7620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Structured Coding</a:t>
            </a: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388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1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1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1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1000" y="381000"/>
            <a:ext cx="8458200" cy="738877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FORTRAN IV (early to mid 60’s)</a:t>
            </a:r>
            <a:endParaRPr kumimoji="0" lang="en-US" sz="72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B500A917-5E27-4F82-912E-7C98BB2216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413495"/>
            <a:ext cx="5252906" cy="4012209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374867"/>
            <a:ext cx="8305800" cy="834934"/>
          </a:xfrm>
          <a:noFill/>
        </p:spPr>
        <p:txBody>
          <a:bodyPr>
            <a:normAutofit/>
          </a:bodyPr>
          <a:lstStyle/>
          <a:p>
            <a:pPr marL="0" indent="-27432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B34D1F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DO</a:t>
            </a:r>
            <a:r>
              <a:rPr lang="en-US" dirty="0">
                <a:solidFill>
                  <a:srgbClr val="B34D1F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loop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is part of it… single in, single out</a:t>
            </a:r>
            <a:endParaRPr lang="en-US" i="1" dirty="0">
              <a:solidFill>
                <a:schemeClr val="bg1"/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-27432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But </a:t>
            </a:r>
            <a:r>
              <a:rPr lang="en-US" b="1" dirty="0">
                <a:solidFill>
                  <a:srgbClr val="C0000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GOTO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is also part FORTRAN IV  </a:t>
            </a:r>
            <a:r>
              <a:rPr lang="en-US" i="1" dirty="0">
                <a:solidFill>
                  <a:schemeClr val="bg1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“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backwards compatible”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29830E6D-E10C-457B-AAE8-D6A94DB20EF3}"/>
              </a:ext>
            </a:extLst>
          </p:cNvPr>
          <p:cNvSpPr txBox="1">
            <a:spLocks/>
          </p:cNvSpPr>
          <p:nvPr/>
        </p:nvSpPr>
        <p:spPr>
          <a:xfrm>
            <a:off x="533400" y="2413495"/>
            <a:ext cx="2133601" cy="34290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chemeClr val="bg1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FORTRAN I, II, III, IV, 66, 77, 90, 95, 2003, 2008, </a:t>
            </a:r>
            <a:r>
              <a:rPr lang="en-US" b="1" i="1" dirty="0">
                <a:solidFill>
                  <a:schemeClr val="bg1"/>
                </a:solidFill>
                <a:latin typeface="Bahnschrift" panose="020B0502040204020203" pitchFamily="34" charset="0"/>
                <a:cs typeface="Courier New" panose="02070309020205020404" pitchFamily="49" charset="0"/>
                <a:hlinkClick r:id="rId3"/>
              </a:rPr>
              <a:t>2018</a:t>
            </a:r>
            <a:r>
              <a:rPr lang="en-US" b="1" i="1" dirty="0">
                <a:solidFill>
                  <a:schemeClr val="bg1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, 2023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b="1" i="1" dirty="0">
              <a:solidFill>
                <a:schemeClr val="bg1"/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chemeClr val="bg1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When was GOTO taken out of </a:t>
            </a:r>
            <a:r>
              <a:rPr lang="en-US" b="1" i="1" dirty="0">
                <a:solidFill>
                  <a:schemeClr val="bg1"/>
                </a:solidFill>
                <a:latin typeface="Bahnschrift" panose="020B0502040204020203" pitchFamily="34" charset="0"/>
                <a:cs typeface="Courier New" panose="02070309020205020404" pitchFamily="49" charset="0"/>
                <a:hlinkClick r:id="rId4"/>
              </a:rPr>
              <a:t>FORTRAN</a:t>
            </a:r>
            <a:r>
              <a:rPr lang="en-US" b="1" i="1" dirty="0">
                <a:solidFill>
                  <a:schemeClr val="bg1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358471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1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1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1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34761"/>
            <a:ext cx="7543800" cy="2880039"/>
          </a:xfrm>
          <a:noFill/>
        </p:spPr>
        <p:txBody>
          <a:bodyPr>
            <a:normAutofit/>
          </a:bodyPr>
          <a:lstStyle/>
          <a:p>
            <a:pPr marL="0" indent="-27432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Bahnschrift" panose="020B0502040204020203" pitchFamily="34" charset="0"/>
                <a:cs typeface="Courier New" panose="02070309020205020404" pitchFamily="49" charset="0"/>
                <a:hlinkClick r:id="rId2"/>
              </a:rPr>
              <a:t>Structured Program Theorem</a:t>
            </a:r>
            <a:endParaRPr lang="en-US" i="1" dirty="0"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274320" indent="-274320">
              <a:lnSpc>
                <a:spcPct val="110000"/>
              </a:lnSpc>
              <a:spcBef>
                <a:spcPts val="6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Bahnschrift" panose="020B0502040204020203" pitchFamily="34" charset="0"/>
                <a:cs typeface="Courier New" panose="02070309020205020404" pitchFamily="49" charset="0"/>
              </a:rPr>
              <a:t>All computable functions can be computed with combinations of just 3 single-in single-out control flow structures</a:t>
            </a:r>
          </a:p>
          <a:p>
            <a:pPr marL="457200" lvl="1" indent="-228600"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sequence</a:t>
            </a:r>
          </a:p>
          <a:p>
            <a:pPr marL="457200" lvl="2" indent="-228600"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selection</a:t>
            </a:r>
          </a:p>
          <a:p>
            <a:pPr marL="457200" lvl="2" indent="-228600"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repetition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1000" y="381000"/>
            <a:ext cx="8458200" cy="7620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Structured Coding</a:t>
            </a: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904B4D-0D74-4307-99C1-BFB8479C48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609387"/>
            <a:ext cx="6248400" cy="1738015"/>
          </a:xfrm>
          <a:prstGeom prst="rect">
            <a:avLst/>
          </a:prstGeom>
        </p:spPr>
      </p:pic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E40F4A17-701D-45F3-B9EF-5149EE82CAC4}"/>
              </a:ext>
            </a:extLst>
          </p:cNvPr>
          <p:cNvSpPr txBox="1">
            <a:spLocks/>
          </p:cNvSpPr>
          <p:nvPr/>
        </p:nvSpPr>
        <p:spPr>
          <a:xfrm>
            <a:off x="381000" y="4347402"/>
            <a:ext cx="7620000" cy="212959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-27432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Bahnschrift" panose="020B0502040204020203" pitchFamily="34" charset="0"/>
                <a:cs typeface="Courier New" panose="02070309020205020404" pitchFamily="49" charset="0"/>
              </a:rPr>
              <a:t>This means GOTO is not needed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Bahnschrift" panose="020B0502040204020203" pitchFamily="34" charset="0"/>
                <a:cs typeface="Courier New" panose="02070309020205020404" pitchFamily="49" charset="0"/>
              </a:rPr>
              <a:t>Dijkstra (and many others) noted that </a:t>
            </a:r>
            <a:r>
              <a:rPr lang="en-US" i="1" dirty="0">
                <a:solidFill>
                  <a:srgbClr val="C0000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more than NOT NEEDED</a:t>
            </a:r>
            <a:r>
              <a:rPr lang="en-US" dirty="0">
                <a:latin typeface="Bahnschrift" panose="020B0502040204020203" pitchFamily="34" charset="0"/>
                <a:cs typeface="Courier New" panose="02070309020205020404" pitchFamily="49" charset="0"/>
              </a:rPr>
              <a:t>, it should be </a:t>
            </a:r>
            <a:r>
              <a:rPr lang="en-US" i="1" dirty="0">
                <a:solidFill>
                  <a:srgbClr val="C0000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banished</a:t>
            </a:r>
            <a:r>
              <a:rPr lang="en-US" dirty="0">
                <a:latin typeface="Bahnschrift" panose="020B0502040204020203" pitchFamily="34" charset="0"/>
                <a:cs typeface="Courier New" panose="02070309020205020404" pitchFamily="49" charset="0"/>
              </a:rPr>
              <a:t> for code quality, fewer logic errors, etc.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Bahnschrift" panose="020B0502040204020203" pitchFamily="34" charset="0"/>
                <a:cs typeface="Courier New" panose="02070309020205020404" pitchFamily="49" charset="0"/>
              </a:rPr>
              <a:t>This resisted by many assembly programmers, but now its gone from most high-level PLs</a:t>
            </a:r>
          </a:p>
        </p:txBody>
      </p:sp>
    </p:spTree>
    <p:extLst>
      <p:ext uri="{BB962C8B-B14F-4D97-AF65-F5344CB8AC3E}">
        <p14:creationId xmlns:p14="http://schemas.microsoft.com/office/powerpoint/2010/main" val="89160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9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6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1000" y="381000"/>
            <a:ext cx="8458200" cy="8382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OO History</a:t>
            </a: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356852"/>
            <a:ext cx="8305800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How did we get to Modern Objects?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0" y="2195052"/>
            <a:ext cx="7689574" cy="43581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latin typeface="Bahnschrift" panose="020B0502040204020203" pitchFamily="34" charset="0"/>
                <a:cs typeface="Courier New" panose="02070309020205020404" pitchFamily="49" charset="0"/>
              </a:rPr>
              <a:t>Early objects and classes appear in </a:t>
            </a:r>
            <a:r>
              <a:rPr lang="en-US" sz="2400" dirty="0" err="1">
                <a:latin typeface="Bahnschrift" panose="020B0502040204020203" pitchFamily="34" charset="0"/>
                <a:cs typeface="Courier New" panose="02070309020205020404" pitchFamily="49" charset="0"/>
              </a:rPr>
              <a:t>Simula</a:t>
            </a:r>
            <a:r>
              <a:rPr lang="en-US" sz="2400" dirty="0">
                <a:latin typeface="Bahnschrift" panose="020B0502040204020203" pitchFamily="34" charset="0"/>
                <a:cs typeface="Courier New" panose="02070309020205020404" pitchFamily="49" charset="0"/>
              </a:rPr>
              <a:t> 67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</a:rPr>
              <a:t>Developed in Oslo by Dahl and </a:t>
            </a:r>
            <a:r>
              <a:rPr lang="en-US" sz="2000" i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Nygaard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</a:rPr>
              <a:t> from 1962 on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</a:rPr>
              <a:t>Dahl and Nygaard win 2001 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hlinkClick r:id="rId2"/>
              </a:rPr>
              <a:t>Turing Award </a:t>
            </a:r>
            <a:endParaRPr lang="en-US" sz="2000" b="1" i="1" dirty="0">
              <a:solidFill>
                <a:srgbClr val="0070C0"/>
              </a:solidFill>
              <a:latin typeface="Arial Narrow" panose="020B0606020202030204" pitchFamily="34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latin typeface="Bahnschrift" panose="020B0502040204020203" pitchFamily="34" charset="0"/>
                <a:cs typeface="Courier New" panose="02070309020205020404" pitchFamily="49" charset="0"/>
              </a:rPr>
              <a:t>Generally SmallTalk-80 is considered the first widely used OO PL, and influenced many after it</a:t>
            </a:r>
          </a:p>
          <a:p>
            <a:pPr lvl="1"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Xerox PARC</a:t>
            </a: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, Alan Kay, Adele Goldberg, Dan Ingalls, et al. from 1972 on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000" i="1" dirty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Alan Kay won the 2003 Turing Award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000" i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Labs using Smalltalk at Xerox led to GUIs, WYSIWIG, Agile methods, Design Patterns into the late 90’s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i="1" dirty="0">
              <a:solidFill>
                <a:srgbClr val="0070C0"/>
              </a:solidFill>
              <a:latin typeface="Arial Narrow" panose="020B0606020202030204" pitchFamily="34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37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4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uiExpand="1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wbray template">
  <a:themeElements>
    <a:clrScheme name="Custom 347">
      <a:dk1>
        <a:srgbClr val="003B55"/>
      </a:dk1>
      <a:lt1>
        <a:srgbClr val="FFFFFF"/>
      </a:lt1>
      <a:dk2>
        <a:srgbClr val="0B87A1"/>
      </a:dk2>
      <a:lt2>
        <a:srgbClr val="EEF1EE"/>
      </a:lt2>
      <a:accent1>
        <a:srgbClr val="D3EBD5"/>
      </a:accent1>
      <a:accent2>
        <a:srgbClr val="80BFB7"/>
      </a:accent2>
      <a:accent3>
        <a:srgbClr val="0B87A1"/>
      </a:accent3>
      <a:accent4>
        <a:srgbClr val="01597F"/>
      </a:accent4>
      <a:accent5>
        <a:srgbClr val="003B55"/>
      </a:accent5>
      <a:accent6>
        <a:srgbClr val="001120"/>
      </a:accent6>
      <a:hlink>
        <a:srgbClr val="01597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8621</TotalTime>
  <Words>2389</Words>
  <Application>Microsoft Office PowerPoint</Application>
  <PresentationFormat>On-screen Show (4:3)</PresentationFormat>
  <Paragraphs>291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52" baseType="lpstr">
      <vt:lpstr>Arial</vt:lpstr>
      <vt:lpstr>Arial Narrow</vt:lpstr>
      <vt:lpstr>Arial Unicode MS</vt:lpstr>
      <vt:lpstr>Bahnschrift</vt:lpstr>
      <vt:lpstr>Calibri</vt:lpstr>
      <vt:lpstr>Century Gothic</vt:lpstr>
      <vt:lpstr>Consolas</vt:lpstr>
      <vt:lpstr>Corbel</vt:lpstr>
      <vt:lpstr>Courier New</vt:lpstr>
      <vt:lpstr>Dosis</vt:lpstr>
      <vt:lpstr>Dosis ExtraLight</vt:lpstr>
      <vt:lpstr>Gadugi</vt:lpstr>
      <vt:lpstr>Lucida Sans</vt:lpstr>
      <vt:lpstr>MV Boli</vt:lpstr>
      <vt:lpstr>Segoe UI Semilight</vt:lpstr>
      <vt:lpstr>Titillium Web Light</vt:lpstr>
      <vt:lpstr>Verdana</vt:lpstr>
      <vt:lpstr>Wingdings</vt:lpstr>
      <vt:lpstr>Wingdings 3</vt:lpstr>
      <vt:lpstr>Slice</vt:lpstr>
      <vt:lpstr>Mowbray template</vt:lpstr>
      <vt:lpstr>On Beyond Objects Programming in the 21th century  COMP 590-059  Fall 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  <vt:lpstr>PowerPoint Presentation</vt:lpstr>
      <vt:lpstr>On Beyond Objects Programming in the 21th century  COMP 590-059  Fall 2023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1021</cp:revision>
  <dcterms:created xsi:type="dcterms:W3CDTF">2013-02-22T17:09:52Z</dcterms:created>
  <dcterms:modified xsi:type="dcterms:W3CDTF">2023-08-24T21:05:09Z</dcterms:modified>
</cp:coreProperties>
</file>