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8"/>
  </p:notesMasterIdLst>
  <p:sldIdLst>
    <p:sldId id="539" r:id="rId2"/>
    <p:sldId id="597" r:id="rId3"/>
    <p:sldId id="553" r:id="rId4"/>
    <p:sldId id="604" r:id="rId5"/>
    <p:sldId id="605" r:id="rId6"/>
    <p:sldId id="4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9EC"/>
    <a:srgbClr val="E2FBC1"/>
    <a:srgbClr val="B34D1F"/>
    <a:srgbClr val="BE442C"/>
    <a:srgbClr val="F3FEE2"/>
    <a:srgbClr val="F9FDC3"/>
    <a:srgbClr val="FEF5E8"/>
    <a:srgbClr val="C6341C"/>
    <a:srgbClr val="FBEDDD"/>
    <a:srgbClr val="F4E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8" autoAdjust="0"/>
    <p:restoredTop sz="94633" autoAdjust="0"/>
  </p:normalViewPr>
  <p:slideViewPr>
    <p:cSldViewPr>
      <p:cViewPr varScale="1">
        <p:scale>
          <a:sx n="112" d="100"/>
          <a:sy n="112" d="100"/>
        </p:scale>
        <p:origin x="11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Computer Science </a:t>
            </a:r>
            <a:r>
              <a:rPr lang="en-US" sz="4900" b="1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682"/>
            <a:ext cx="7620000" cy="2133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Java Threads Synchronization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9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9532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60549" y="381001"/>
            <a:ext cx="8372475" cy="666747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Synchronize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168911"/>
            <a:ext cx="7467600" cy="5260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Mutual Exclusion on method or individual object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60549" y="1756251"/>
            <a:ext cx="7540451" cy="39328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Tx/>
              <a:buNone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Each Java object has a monitor associated with it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set up mutex methods and structures using the monitor framework:  keyword </a:t>
            </a:r>
            <a:r>
              <a:rPr lang="en-US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synchronized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dining philosophers, the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philosophers 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 tasks that need to share resources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forks 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the shared resources – each </a:t>
            </a:r>
            <a:r>
              <a:rPr lang="en-US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need two forks to eat, and there are only enough forks to allow 2 </a:t>
            </a:r>
            <a:r>
              <a:rPr lang="en-US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eat at one time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we need 5 threads (</a:t>
            </a:r>
            <a:r>
              <a:rPr lang="en-US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and 5 shared objects (forks)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3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857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002"/>
            <a:ext cx="8372475" cy="6857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 on Object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1224897"/>
            <a:ext cx="8229600" cy="5252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public class User implements Runnable {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private Object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SharedRes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;    // this could be anywhere in scope and can be visible to many objects/threads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public User(Object Shared) {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this.SharedRes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= Shared;  }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private void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(String msg) throws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InterruptedException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{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System.out.println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Thread.currentThread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().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getName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 + " " + msg );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Thread.sleep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(((int) (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Math.random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 * 5000)));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}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@override  public void run( ) {     try {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while (true) {  // sometimes doing shared resource stuff,  then some other stuff not needing it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(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System.nanoTime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 ) + ": resource not needed“ );</a:t>
            </a:r>
            <a:br>
              <a:rPr lang="en-US" sz="1600" dirty="0">
                <a:latin typeface="Bahnschrift Light Condensed" panose="020B0502040204020203" pitchFamily="34" charset="0"/>
              </a:rPr>
            </a:br>
            <a:r>
              <a:rPr lang="en-US" sz="1600" dirty="0">
                <a:latin typeface="Bahnschrift Light Condensed" panose="020B0502040204020203" pitchFamily="34" charset="0"/>
              </a:rPr>
              <a:t>         </a:t>
            </a:r>
            <a:r>
              <a:rPr lang="en-US" sz="1600" dirty="0">
                <a:solidFill>
                  <a:srgbClr val="C00000"/>
                </a:solidFill>
                <a:latin typeface="Bahnschrift Light Condensed" panose="020B0502040204020203" pitchFamily="34" charset="0"/>
              </a:rPr>
              <a:t>synchronized</a:t>
            </a:r>
            <a:r>
              <a:rPr lang="en-US" sz="1600" dirty="0">
                <a:latin typeface="Bahnschrift Light Condensed" panose="020B0502040204020203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this.SharedRes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) {  // try to get it, and then 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    // when thread gets here, it has the resource locked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System.nanoTime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 + ": has mutex on resource, does stuff with it" );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 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doStuff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System.nanoTime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 + ": about to give up shared resource");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   }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  } </a:t>
            </a:r>
            <a:b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   } catch (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InterruptedException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e) {   </a:t>
            </a:r>
            <a:r>
              <a:rPr lang="en-US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Thread.currentThread</a:t>
            </a: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().interrupt( );   return;  }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} }  </a:t>
            </a:r>
            <a:endParaRPr lang="en-US" sz="1600" b="1" i="1" dirty="0">
              <a:solidFill>
                <a:schemeClr val="bg1"/>
              </a:solidFill>
              <a:latin typeface="Bahnschrift Light Condensed" panose="020B050204020402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5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2"/>
            <a:ext cx="8524875" cy="68579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81002"/>
            <a:ext cx="8372475" cy="685798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 on Object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1224897"/>
            <a:ext cx="8229600" cy="5252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public class 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LockOnObjectDemo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{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public static void main ( String[ ] 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args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) throws Exception {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Object 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= new Object( ); // this will be a shared resource for all tasks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User t1 = new User(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User t2 = new User(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User t3 = new User(</a:t>
            </a:r>
            <a:r>
              <a:rPr lang="en-US" dirty="0" err="1">
                <a:solidFill>
                  <a:schemeClr val="bg1"/>
                </a:solidFill>
                <a:latin typeface="Bahnschrift SemiLight SemiConde" panose="020B0502040204020203" pitchFamily="34" charset="0"/>
              </a:rPr>
              <a:t>SharedThing</a:t>
            </a: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200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//t1.start();     // cant do this here… t1 is an object that does runnable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                      // not yet a thread with the run and start methods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//t2.start();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 //t3.start();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200" dirty="0">
              <a:solidFill>
                <a:schemeClr val="bg1"/>
              </a:solidFill>
              <a:latin typeface="Bahnschrift SemiLight SemiConde" panose="020B0502040204020203" pitchFamily="34" charset="0"/>
            </a:endParaRP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( new Thread(t1, "User 1") ).start();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( new Thread(t2, "User 2") ).start();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    ( new Thread(t3, "User 3") ).start();    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   }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dirty="0">
                <a:solidFill>
                  <a:schemeClr val="bg1"/>
                </a:solidFill>
                <a:latin typeface="Bahnschrift SemiLight SemiConde" panose="020B0502040204020203" pitchFamily="34" charset="0"/>
              </a:rPr>
              <a:t>}</a:t>
            </a:r>
            <a:endParaRPr lang="en-US" sz="1600" b="1" i="1" dirty="0">
              <a:solidFill>
                <a:schemeClr val="bg1"/>
              </a:solidFill>
              <a:latin typeface="Bahnschrift SemiLight SemiConde" panose="020B050204020402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06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6002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40970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15592</TotalTime>
  <Words>516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Arial Narrow</vt:lpstr>
      <vt:lpstr>Bahnschrift Light Condensed</vt:lpstr>
      <vt:lpstr>Bahnschrift SemiLight SemiConde</vt:lpstr>
      <vt:lpstr>Calibri</vt:lpstr>
      <vt:lpstr>Century Gothic</vt:lpstr>
      <vt:lpstr>Lucida Sans</vt:lpstr>
      <vt:lpstr>MV Boli</vt:lpstr>
      <vt:lpstr>Verdana</vt:lpstr>
      <vt:lpstr>Wingdings 3</vt:lpstr>
      <vt:lpstr>Slice</vt:lpstr>
      <vt:lpstr>On Beyond Objects Programming in the 21th century  COMP 590-059  Fall 2023</vt:lpstr>
      <vt:lpstr>Java Threads Synchronization 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1389</cp:revision>
  <dcterms:created xsi:type="dcterms:W3CDTF">2013-02-22T17:09:52Z</dcterms:created>
  <dcterms:modified xsi:type="dcterms:W3CDTF">2023-10-05T16:28:23Z</dcterms:modified>
</cp:coreProperties>
</file>