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  <p:sldMasterId id="2147483863" r:id="rId2"/>
  </p:sldMasterIdLst>
  <p:notesMasterIdLst>
    <p:notesMasterId r:id="rId42"/>
  </p:notesMasterIdLst>
  <p:sldIdLst>
    <p:sldId id="559" r:id="rId3"/>
    <p:sldId id="524" r:id="rId4"/>
    <p:sldId id="538" r:id="rId5"/>
    <p:sldId id="560" r:id="rId6"/>
    <p:sldId id="550" r:id="rId7"/>
    <p:sldId id="551" r:id="rId8"/>
    <p:sldId id="529" r:id="rId9"/>
    <p:sldId id="568" r:id="rId10"/>
    <p:sldId id="561" r:id="rId11"/>
    <p:sldId id="562" r:id="rId12"/>
    <p:sldId id="563" r:id="rId13"/>
    <p:sldId id="564" r:id="rId14"/>
    <p:sldId id="565" r:id="rId15"/>
    <p:sldId id="569" r:id="rId16"/>
    <p:sldId id="570" r:id="rId17"/>
    <p:sldId id="571" r:id="rId18"/>
    <p:sldId id="558" r:id="rId19"/>
    <p:sldId id="572" r:id="rId20"/>
    <p:sldId id="567" r:id="rId21"/>
    <p:sldId id="566" r:id="rId22"/>
    <p:sldId id="553" r:id="rId23"/>
    <p:sldId id="549" r:id="rId24"/>
    <p:sldId id="552" r:id="rId25"/>
    <p:sldId id="554" r:id="rId26"/>
    <p:sldId id="555" r:id="rId27"/>
    <p:sldId id="531" r:id="rId28"/>
    <p:sldId id="532" r:id="rId29"/>
    <p:sldId id="556" r:id="rId30"/>
    <p:sldId id="548" r:id="rId31"/>
    <p:sldId id="528" r:id="rId32"/>
    <p:sldId id="533" r:id="rId33"/>
    <p:sldId id="545" r:id="rId34"/>
    <p:sldId id="546" r:id="rId35"/>
    <p:sldId id="534" r:id="rId36"/>
    <p:sldId id="547" r:id="rId37"/>
    <p:sldId id="535" r:id="rId38"/>
    <p:sldId id="557" r:id="rId39"/>
    <p:sldId id="536" r:id="rId40"/>
    <p:sldId id="472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4CC"/>
    <a:srgbClr val="FEF5E8"/>
    <a:srgbClr val="208C68"/>
    <a:srgbClr val="FBEDDD"/>
    <a:srgbClr val="D3CE6F"/>
    <a:srgbClr val="DE7864"/>
    <a:srgbClr val="F9FDC3"/>
    <a:srgbClr val="B34D1F"/>
    <a:srgbClr val="C6341C"/>
    <a:srgbClr val="BE4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9" autoAdjust="0"/>
    <p:restoredTop sz="94633" autoAdjust="0"/>
  </p:normalViewPr>
  <p:slideViewPr>
    <p:cSldViewPr>
      <p:cViewPr varScale="1">
        <p:scale>
          <a:sx n="118" d="100"/>
          <a:sy n="118" d="100"/>
        </p:scale>
        <p:origin x="83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7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4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731CC-7623-49A2-BDB8-9242858AF01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7FE0E-92D0-472F-9E15-224B450E1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37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00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33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26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0286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57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0024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25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2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04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928567"/>
            <a:ext cx="53967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>
            <a:off x="8705367" y="38264"/>
            <a:ext cx="410132" cy="6781736"/>
            <a:chOff x="836200" y="238125"/>
            <a:chExt cx="42242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10800000">
            <a:off x="6659535" y="38264"/>
            <a:ext cx="2309844" cy="6781736"/>
            <a:chOff x="986700" y="238125"/>
            <a:chExt cx="2379075" cy="5238750"/>
          </a:xfrm>
        </p:grpSpPr>
        <p:sp>
          <p:nvSpPr>
            <p:cNvPr id="93" name="Google Shape;93;p2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2" name="Google Shape;212;p2"/>
          <p:cNvGrpSpPr/>
          <p:nvPr/>
        </p:nvGrpSpPr>
        <p:grpSpPr>
          <a:xfrm rot="10800000">
            <a:off x="6367294" y="38264"/>
            <a:ext cx="2017554" cy="6781736"/>
            <a:chOff x="1588750" y="238125"/>
            <a:chExt cx="2078025" cy="5238750"/>
          </a:xfrm>
        </p:grpSpPr>
        <p:sp>
          <p:nvSpPr>
            <p:cNvPr id="213" name="Google Shape;213;p2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22" name="Google Shape;422;p2"/>
          <p:cNvGrpSpPr/>
          <p:nvPr/>
        </p:nvGrpSpPr>
        <p:grpSpPr>
          <a:xfrm rot="10800000">
            <a:off x="6367294" y="38264"/>
            <a:ext cx="2309820" cy="6781736"/>
            <a:chOff x="1287725" y="238125"/>
            <a:chExt cx="2379050" cy="5238750"/>
          </a:xfrm>
        </p:grpSpPr>
        <p:sp>
          <p:nvSpPr>
            <p:cNvPr id="423" name="Google Shape;423;p2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749046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ubtitle">
  <p:cSld name="Subtitle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685800" y="3838333"/>
            <a:ext cx="52689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685800" y="5310740"/>
            <a:ext cx="52689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529" name="Google Shape;529;p3"/>
          <p:cNvGrpSpPr/>
          <p:nvPr/>
        </p:nvGrpSpPr>
        <p:grpSpPr>
          <a:xfrm rot="10800000">
            <a:off x="8705367" y="38264"/>
            <a:ext cx="410132" cy="6781736"/>
            <a:chOff x="836200" y="238125"/>
            <a:chExt cx="422425" cy="5238750"/>
          </a:xfrm>
        </p:grpSpPr>
        <p:sp>
          <p:nvSpPr>
            <p:cNvPr id="530" name="Google Shape;530;p3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610" name="Google Shape;610;p3"/>
          <p:cNvGrpSpPr/>
          <p:nvPr/>
        </p:nvGrpSpPr>
        <p:grpSpPr>
          <a:xfrm rot="10800000">
            <a:off x="6659535" y="38264"/>
            <a:ext cx="2309844" cy="6781736"/>
            <a:chOff x="986700" y="238125"/>
            <a:chExt cx="2379075" cy="5238750"/>
          </a:xfrm>
        </p:grpSpPr>
        <p:sp>
          <p:nvSpPr>
            <p:cNvPr id="611" name="Google Shape;611;p3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30" name="Google Shape;730;p3"/>
          <p:cNvGrpSpPr/>
          <p:nvPr/>
        </p:nvGrpSpPr>
        <p:grpSpPr>
          <a:xfrm rot="10800000">
            <a:off x="6367294" y="38264"/>
            <a:ext cx="2017554" cy="6781736"/>
            <a:chOff x="1588750" y="238125"/>
            <a:chExt cx="2078025" cy="5238750"/>
          </a:xfrm>
        </p:grpSpPr>
        <p:sp>
          <p:nvSpPr>
            <p:cNvPr id="731" name="Google Shape;731;p3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40" name="Google Shape;940;p3"/>
          <p:cNvGrpSpPr/>
          <p:nvPr/>
        </p:nvGrpSpPr>
        <p:grpSpPr>
          <a:xfrm rot="10800000">
            <a:off x="6367294" y="38264"/>
            <a:ext cx="2309820" cy="6781736"/>
            <a:chOff x="1287725" y="238125"/>
            <a:chExt cx="2379050" cy="5238750"/>
          </a:xfrm>
        </p:grpSpPr>
        <p:sp>
          <p:nvSpPr>
            <p:cNvPr id="941" name="Google Shape;941;p3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076070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76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4"/>
          <p:cNvSpPr txBox="1">
            <a:spLocks noGrp="1"/>
          </p:cNvSpPr>
          <p:nvPr>
            <p:ph type="body" idx="1"/>
          </p:nvPr>
        </p:nvSpPr>
        <p:spPr>
          <a:xfrm>
            <a:off x="1278575" y="986067"/>
            <a:ext cx="4281000" cy="49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▪"/>
              <a:defRPr sz="3000" i="1">
                <a:solidFill>
                  <a:schemeClr val="lt1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 i="1">
                <a:solidFill>
                  <a:schemeClr val="lt1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 i="1">
                <a:solidFill>
                  <a:schemeClr val="lt1"/>
                </a:solidFill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 i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6" name="Google Shape;1046;p4"/>
          <p:cNvSpPr txBox="1"/>
          <p:nvPr/>
        </p:nvSpPr>
        <p:spPr>
          <a:xfrm>
            <a:off x="659925" y="552100"/>
            <a:ext cx="7524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12000">
              <a:solidFill>
                <a:schemeClr val="accen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047" name="Google Shape;1047;p4"/>
          <p:cNvSpPr txBox="1">
            <a:spLocks noGrp="1"/>
          </p:cNvSpPr>
          <p:nvPr>
            <p:ph type="sldNum" idx="12"/>
          </p:nvPr>
        </p:nvSpPr>
        <p:spPr>
          <a:xfrm>
            <a:off x="91531" y="6293601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048" name="Google Shape;1048;p4"/>
          <p:cNvGrpSpPr/>
          <p:nvPr/>
        </p:nvGrpSpPr>
        <p:grpSpPr>
          <a:xfrm rot="10800000">
            <a:off x="8705367" y="38264"/>
            <a:ext cx="410132" cy="6781736"/>
            <a:chOff x="836200" y="238125"/>
            <a:chExt cx="422425" cy="5238750"/>
          </a:xfrm>
        </p:grpSpPr>
        <p:sp>
          <p:nvSpPr>
            <p:cNvPr id="1049" name="Google Shape;1049;p4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2" name="Google Shape;1082;p4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3" name="Google Shape;1083;p4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0" name="Google Shape;1090;p4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1" name="Google Shape;1091;p4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1" name="Google Shape;1101;p4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2" name="Google Shape;1102;p4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2" name="Google Shape;1112;p4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3" name="Google Shape;1113;p4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3" name="Google Shape;1123;p4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4" name="Google Shape;1124;p4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7" name="Google Shape;1127;p4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8" name="Google Shape;1128;p4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129" name="Google Shape;1129;p4"/>
          <p:cNvGrpSpPr/>
          <p:nvPr/>
        </p:nvGrpSpPr>
        <p:grpSpPr>
          <a:xfrm rot="10800000">
            <a:off x="6659535" y="38264"/>
            <a:ext cx="2309844" cy="6781736"/>
            <a:chOff x="986700" y="238125"/>
            <a:chExt cx="2379075" cy="5238750"/>
          </a:xfrm>
        </p:grpSpPr>
        <p:sp>
          <p:nvSpPr>
            <p:cNvPr id="1130" name="Google Shape;1130;p4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8" name="Google Shape;1138;p4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9" name="Google Shape;1139;p4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6" name="Google Shape;1146;p4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7" name="Google Shape;1147;p4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8" name="Google Shape;1148;p4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9" name="Google Shape;1149;p4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0" name="Google Shape;1150;p4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1" name="Google Shape;1151;p4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2" name="Google Shape;1152;p4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3" name="Google Shape;1153;p4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4" name="Google Shape;1154;p4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5" name="Google Shape;1155;p4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6" name="Google Shape;1156;p4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7" name="Google Shape;1157;p4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8" name="Google Shape;1158;p4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9" name="Google Shape;1159;p4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0" name="Google Shape;1160;p4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1" name="Google Shape;1161;p4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2" name="Google Shape;1162;p4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3" name="Google Shape;1163;p4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4" name="Google Shape;1164;p4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5" name="Google Shape;1165;p4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6" name="Google Shape;1166;p4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7" name="Google Shape;1167;p4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8" name="Google Shape;1168;p4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9" name="Google Shape;1169;p4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0" name="Google Shape;1170;p4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1" name="Google Shape;1171;p4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2" name="Google Shape;1172;p4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3" name="Google Shape;1173;p4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4" name="Google Shape;1174;p4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5" name="Google Shape;1175;p4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6" name="Google Shape;1176;p4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7" name="Google Shape;1177;p4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8" name="Google Shape;1178;p4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9" name="Google Shape;1179;p4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0" name="Google Shape;1180;p4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1" name="Google Shape;1181;p4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2" name="Google Shape;1182;p4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3" name="Google Shape;1183;p4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4" name="Google Shape;1184;p4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5" name="Google Shape;1185;p4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6" name="Google Shape;1186;p4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7" name="Google Shape;1187;p4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8" name="Google Shape;1188;p4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9" name="Google Shape;1189;p4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0" name="Google Shape;1190;p4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1" name="Google Shape;1191;p4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2" name="Google Shape;1192;p4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3" name="Google Shape;1193;p4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4" name="Google Shape;1194;p4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5" name="Google Shape;1195;p4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6" name="Google Shape;1196;p4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7" name="Google Shape;1197;p4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8" name="Google Shape;1198;p4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9" name="Google Shape;1199;p4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0" name="Google Shape;1200;p4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1" name="Google Shape;1201;p4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2" name="Google Shape;1202;p4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3" name="Google Shape;1203;p4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4" name="Google Shape;1204;p4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5" name="Google Shape;1205;p4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6" name="Google Shape;1206;p4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7" name="Google Shape;1207;p4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8" name="Google Shape;1208;p4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9" name="Google Shape;1209;p4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0" name="Google Shape;1210;p4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1" name="Google Shape;1211;p4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2" name="Google Shape;1212;p4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3" name="Google Shape;1213;p4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4" name="Google Shape;1214;p4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5" name="Google Shape;1215;p4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6" name="Google Shape;1216;p4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7" name="Google Shape;1217;p4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8" name="Google Shape;1218;p4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9" name="Google Shape;1219;p4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0" name="Google Shape;1220;p4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1" name="Google Shape;1221;p4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2" name="Google Shape;1222;p4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3" name="Google Shape;1223;p4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4" name="Google Shape;1224;p4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5" name="Google Shape;1225;p4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6" name="Google Shape;1226;p4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7" name="Google Shape;1227;p4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8" name="Google Shape;1228;p4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9" name="Google Shape;1229;p4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0" name="Google Shape;1230;p4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1" name="Google Shape;1231;p4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2" name="Google Shape;1232;p4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3" name="Google Shape;1233;p4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4" name="Google Shape;1234;p4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5" name="Google Shape;1235;p4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6" name="Google Shape;1236;p4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7" name="Google Shape;1237;p4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8" name="Google Shape;1238;p4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9" name="Google Shape;1239;p4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0" name="Google Shape;1240;p4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1" name="Google Shape;1241;p4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2" name="Google Shape;1242;p4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3" name="Google Shape;1243;p4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4" name="Google Shape;1244;p4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5" name="Google Shape;1245;p4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6" name="Google Shape;1246;p4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7" name="Google Shape;1247;p4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8" name="Google Shape;1248;p4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249" name="Google Shape;1249;p4"/>
          <p:cNvGrpSpPr/>
          <p:nvPr/>
        </p:nvGrpSpPr>
        <p:grpSpPr>
          <a:xfrm rot="10800000">
            <a:off x="6367294" y="38264"/>
            <a:ext cx="2017554" cy="6781736"/>
            <a:chOff x="1588750" y="238125"/>
            <a:chExt cx="2078025" cy="5238750"/>
          </a:xfrm>
        </p:grpSpPr>
        <p:sp>
          <p:nvSpPr>
            <p:cNvPr id="1250" name="Google Shape;1250;p4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1" name="Google Shape;1251;p4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2" name="Google Shape;1252;p4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3" name="Google Shape;1253;p4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4" name="Google Shape;1254;p4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5" name="Google Shape;1255;p4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6" name="Google Shape;1256;p4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7" name="Google Shape;1257;p4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8" name="Google Shape;1258;p4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9" name="Google Shape;1259;p4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0" name="Google Shape;1260;p4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1" name="Google Shape;1261;p4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2" name="Google Shape;1262;p4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3" name="Google Shape;1263;p4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4" name="Google Shape;1264;p4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5" name="Google Shape;1265;p4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6" name="Google Shape;1266;p4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7" name="Google Shape;1267;p4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8" name="Google Shape;1268;p4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9" name="Google Shape;1269;p4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0" name="Google Shape;1270;p4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1" name="Google Shape;1271;p4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2" name="Google Shape;1272;p4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3" name="Google Shape;1273;p4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4" name="Google Shape;1274;p4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5" name="Google Shape;1275;p4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6" name="Google Shape;1276;p4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7" name="Google Shape;1277;p4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8" name="Google Shape;1278;p4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9" name="Google Shape;1279;p4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0" name="Google Shape;1280;p4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1" name="Google Shape;1281;p4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2" name="Google Shape;1282;p4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3" name="Google Shape;1283;p4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4" name="Google Shape;1284;p4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5" name="Google Shape;1285;p4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6" name="Google Shape;1286;p4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7" name="Google Shape;1287;p4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8" name="Google Shape;1288;p4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9" name="Google Shape;1289;p4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0" name="Google Shape;1290;p4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1" name="Google Shape;1291;p4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2" name="Google Shape;1292;p4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3" name="Google Shape;1293;p4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4" name="Google Shape;1294;p4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5" name="Google Shape;1295;p4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6" name="Google Shape;1296;p4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7" name="Google Shape;1297;p4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8" name="Google Shape;1298;p4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9" name="Google Shape;1299;p4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0" name="Google Shape;1300;p4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1" name="Google Shape;1301;p4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2" name="Google Shape;1302;p4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3" name="Google Shape;1303;p4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4" name="Google Shape;1304;p4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5" name="Google Shape;1305;p4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6" name="Google Shape;1306;p4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7" name="Google Shape;1307;p4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8" name="Google Shape;1308;p4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9" name="Google Shape;1309;p4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0" name="Google Shape;1310;p4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1" name="Google Shape;1311;p4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2" name="Google Shape;1312;p4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3" name="Google Shape;1313;p4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4" name="Google Shape;1314;p4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5" name="Google Shape;1315;p4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6" name="Google Shape;1316;p4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7" name="Google Shape;1317;p4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8" name="Google Shape;1318;p4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9" name="Google Shape;1319;p4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0" name="Google Shape;1320;p4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1" name="Google Shape;1321;p4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2" name="Google Shape;1322;p4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3" name="Google Shape;1323;p4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4" name="Google Shape;1324;p4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5" name="Google Shape;1325;p4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6" name="Google Shape;1326;p4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7" name="Google Shape;1327;p4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8" name="Google Shape;1328;p4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9" name="Google Shape;1329;p4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0" name="Google Shape;1330;p4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1" name="Google Shape;1331;p4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2" name="Google Shape;1332;p4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3" name="Google Shape;1333;p4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4" name="Google Shape;1334;p4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5" name="Google Shape;1335;p4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6" name="Google Shape;1336;p4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7" name="Google Shape;1337;p4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8" name="Google Shape;1338;p4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9" name="Google Shape;1339;p4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0" name="Google Shape;1340;p4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1" name="Google Shape;1341;p4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2" name="Google Shape;1342;p4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3" name="Google Shape;1343;p4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4" name="Google Shape;1344;p4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5" name="Google Shape;1345;p4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6" name="Google Shape;1346;p4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7" name="Google Shape;1347;p4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8" name="Google Shape;1348;p4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9" name="Google Shape;1349;p4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0" name="Google Shape;1350;p4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1" name="Google Shape;1351;p4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2" name="Google Shape;1352;p4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3" name="Google Shape;1353;p4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4" name="Google Shape;1354;p4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5" name="Google Shape;1355;p4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6" name="Google Shape;1356;p4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7" name="Google Shape;1357;p4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8" name="Google Shape;1358;p4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9" name="Google Shape;1359;p4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0" name="Google Shape;1360;p4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1" name="Google Shape;1361;p4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2" name="Google Shape;1362;p4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3" name="Google Shape;1363;p4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4" name="Google Shape;1364;p4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5" name="Google Shape;1365;p4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6" name="Google Shape;1366;p4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7" name="Google Shape;1367;p4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8" name="Google Shape;1368;p4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9" name="Google Shape;1369;p4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0" name="Google Shape;1370;p4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1" name="Google Shape;1371;p4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2" name="Google Shape;1372;p4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3" name="Google Shape;1373;p4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4" name="Google Shape;1374;p4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5" name="Google Shape;1375;p4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6" name="Google Shape;1376;p4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7" name="Google Shape;1377;p4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8" name="Google Shape;1378;p4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9" name="Google Shape;1379;p4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0" name="Google Shape;1380;p4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1" name="Google Shape;1381;p4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2" name="Google Shape;1382;p4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3" name="Google Shape;1383;p4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4" name="Google Shape;1384;p4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5" name="Google Shape;1385;p4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6" name="Google Shape;1386;p4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7" name="Google Shape;1387;p4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8" name="Google Shape;1388;p4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9" name="Google Shape;1389;p4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0" name="Google Shape;1390;p4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1" name="Google Shape;1391;p4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2" name="Google Shape;1392;p4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3" name="Google Shape;1393;p4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4" name="Google Shape;1394;p4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5" name="Google Shape;1395;p4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6" name="Google Shape;1396;p4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7" name="Google Shape;1397;p4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8" name="Google Shape;1398;p4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9" name="Google Shape;1399;p4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0" name="Google Shape;1400;p4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1" name="Google Shape;1401;p4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2" name="Google Shape;1402;p4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3" name="Google Shape;1403;p4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4" name="Google Shape;1404;p4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5" name="Google Shape;1405;p4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6" name="Google Shape;1406;p4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7" name="Google Shape;1407;p4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8" name="Google Shape;1408;p4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9" name="Google Shape;1409;p4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0" name="Google Shape;1410;p4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1" name="Google Shape;1411;p4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2" name="Google Shape;1412;p4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3" name="Google Shape;1413;p4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4" name="Google Shape;1414;p4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5" name="Google Shape;1415;p4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6" name="Google Shape;1416;p4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7" name="Google Shape;1417;p4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8" name="Google Shape;1418;p4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9" name="Google Shape;1419;p4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0" name="Google Shape;1420;p4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1" name="Google Shape;1421;p4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2" name="Google Shape;1422;p4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3" name="Google Shape;1423;p4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4" name="Google Shape;1424;p4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5" name="Google Shape;1425;p4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6" name="Google Shape;1426;p4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7" name="Google Shape;1427;p4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8" name="Google Shape;1428;p4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9" name="Google Shape;1429;p4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0" name="Google Shape;1430;p4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1" name="Google Shape;1431;p4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2" name="Google Shape;1432;p4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3" name="Google Shape;1433;p4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4" name="Google Shape;1434;p4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5" name="Google Shape;1435;p4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6" name="Google Shape;1436;p4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7" name="Google Shape;1437;p4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8" name="Google Shape;1438;p4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9" name="Google Shape;1439;p4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0" name="Google Shape;1440;p4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1" name="Google Shape;1441;p4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2" name="Google Shape;1442;p4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3" name="Google Shape;1443;p4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4" name="Google Shape;1444;p4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5" name="Google Shape;1445;p4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6" name="Google Shape;1446;p4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7" name="Google Shape;1447;p4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8" name="Google Shape;1448;p4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9" name="Google Shape;1449;p4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0" name="Google Shape;1450;p4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1" name="Google Shape;1451;p4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2" name="Google Shape;1452;p4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3" name="Google Shape;1453;p4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4" name="Google Shape;1454;p4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5" name="Google Shape;1455;p4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6" name="Google Shape;1456;p4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7" name="Google Shape;1457;p4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8" name="Google Shape;1458;p4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59" name="Google Shape;1459;p4"/>
          <p:cNvGrpSpPr/>
          <p:nvPr/>
        </p:nvGrpSpPr>
        <p:grpSpPr>
          <a:xfrm rot="10800000">
            <a:off x="6367294" y="38264"/>
            <a:ext cx="2309820" cy="6781736"/>
            <a:chOff x="1287725" y="238125"/>
            <a:chExt cx="2379050" cy="5238750"/>
          </a:xfrm>
        </p:grpSpPr>
        <p:sp>
          <p:nvSpPr>
            <p:cNvPr id="1460" name="Google Shape;1460;p4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1" name="Google Shape;1461;p4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2" name="Google Shape;1462;p4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3" name="Google Shape;1463;p4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4" name="Google Shape;1464;p4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5" name="Google Shape;1465;p4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6" name="Google Shape;1466;p4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7" name="Google Shape;1467;p4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8" name="Google Shape;1468;p4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9" name="Google Shape;1469;p4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0" name="Google Shape;1470;p4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1" name="Google Shape;1471;p4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2" name="Google Shape;1472;p4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3" name="Google Shape;1473;p4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4" name="Google Shape;1474;p4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5" name="Google Shape;1475;p4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6" name="Google Shape;1476;p4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7" name="Google Shape;1477;p4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8" name="Google Shape;1478;p4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9" name="Google Shape;1479;p4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0" name="Google Shape;1480;p4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1" name="Google Shape;1481;p4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2" name="Google Shape;1482;p4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3" name="Google Shape;1483;p4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4" name="Google Shape;1484;p4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5" name="Google Shape;1485;p4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6" name="Google Shape;1486;p4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7" name="Google Shape;1487;p4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8" name="Google Shape;1488;p4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9" name="Google Shape;1489;p4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0" name="Google Shape;1490;p4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1" name="Google Shape;1491;p4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2" name="Google Shape;1492;p4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3" name="Google Shape;1493;p4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4" name="Google Shape;1494;p4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5" name="Google Shape;1495;p4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6" name="Google Shape;1496;p4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7" name="Google Shape;1497;p4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8" name="Google Shape;1498;p4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9" name="Google Shape;1499;p4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0" name="Google Shape;1500;p4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1" name="Google Shape;1501;p4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2" name="Google Shape;1502;p4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3" name="Google Shape;1503;p4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4" name="Google Shape;1504;p4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5" name="Google Shape;1505;p4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6" name="Google Shape;1506;p4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7" name="Google Shape;1507;p4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8" name="Google Shape;1508;p4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9" name="Google Shape;1509;p4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0" name="Google Shape;1510;p4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1" name="Google Shape;1511;p4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2" name="Google Shape;1512;p4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3" name="Google Shape;1513;p4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4" name="Google Shape;1514;p4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5" name="Google Shape;1515;p4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6" name="Google Shape;1516;p4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7" name="Google Shape;1517;p4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8" name="Google Shape;1518;p4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9" name="Google Shape;1519;p4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0" name="Google Shape;1520;p4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1" name="Google Shape;1521;p4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2" name="Google Shape;1522;p4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3" name="Google Shape;1523;p4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4" name="Google Shape;1524;p4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5" name="Google Shape;1525;p4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6" name="Google Shape;1526;p4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7" name="Google Shape;1527;p4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8" name="Google Shape;1528;p4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9" name="Google Shape;1529;p4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0" name="Google Shape;1530;p4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1" name="Google Shape;1531;p4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2" name="Google Shape;1532;p4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3" name="Google Shape;1533;p4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4" name="Google Shape;1534;p4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5" name="Google Shape;1535;p4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6" name="Google Shape;1536;p4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7" name="Google Shape;1537;p4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8" name="Google Shape;1538;p4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9" name="Google Shape;1539;p4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0" name="Google Shape;1540;p4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1" name="Google Shape;1541;p4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2" name="Google Shape;1542;p4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3" name="Google Shape;1543;p4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4" name="Google Shape;1544;p4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5" name="Google Shape;1545;p4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6" name="Google Shape;1546;p4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7" name="Google Shape;1547;p4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8" name="Google Shape;1548;p4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9" name="Google Shape;1549;p4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0" name="Google Shape;1550;p4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1" name="Google Shape;1551;p4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2" name="Google Shape;1552;p4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3" name="Google Shape;1553;p4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4" name="Google Shape;1554;p4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5" name="Google Shape;1555;p4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6" name="Google Shape;1556;p4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7" name="Google Shape;1557;p4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8" name="Google Shape;1558;p4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9" name="Google Shape;1559;p4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0" name="Google Shape;1560;p4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1" name="Google Shape;1561;p4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2" name="Google Shape;1562;p4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97917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1 column" type="tx">
  <p:cSld name="Title + 1 column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985833"/>
            <a:ext cx="67611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2311400"/>
            <a:ext cx="6761100" cy="39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1566" name="Google Shape;1566;p5"/>
          <p:cNvGrpSpPr/>
          <p:nvPr/>
        </p:nvGrpSpPr>
        <p:grpSpPr>
          <a:xfrm rot="10800000">
            <a:off x="8851487" y="38276"/>
            <a:ext cx="264012" cy="6781736"/>
            <a:chOff x="5307800" y="238125"/>
            <a:chExt cx="271925" cy="5238750"/>
          </a:xfrm>
        </p:grpSpPr>
        <p:sp>
          <p:nvSpPr>
            <p:cNvPr id="1567" name="Google Shape;1567;p5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4" name="Google Shape;1574;p5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5" name="Google Shape;1575;p5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6" name="Google Shape;1576;p5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7" name="Google Shape;1577;p5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8" name="Google Shape;1578;p5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9" name="Google Shape;1579;p5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0" name="Google Shape;1580;p5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1" name="Google Shape;1581;p5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2" name="Google Shape;1582;p5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3" name="Google Shape;1583;p5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4" name="Google Shape;1584;p5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5" name="Google Shape;1585;p5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6" name="Google Shape;1586;p5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7" name="Google Shape;1587;p5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8" name="Google Shape;1588;p5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9" name="Google Shape;1589;p5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0" name="Google Shape;1590;p5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1" name="Google Shape;1591;p5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2" name="Google Shape;1592;p5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3" name="Google Shape;1593;p5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4" name="Google Shape;1594;p5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5" name="Google Shape;1595;p5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6" name="Google Shape;1596;p5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7" name="Google Shape;1597;p5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8" name="Google Shape;1598;p5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9" name="Google Shape;1599;p5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0" name="Google Shape;1600;p5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1" name="Google Shape;1601;p5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2" name="Google Shape;1602;p5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3" name="Google Shape;1603;p5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4" name="Google Shape;1604;p5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5" name="Google Shape;1605;p5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6" name="Google Shape;1606;p5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7" name="Google Shape;1607;p5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8" name="Google Shape;1608;p5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9" name="Google Shape;1609;p5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0" name="Google Shape;1610;p5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1" name="Google Shape;1611;p5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2" name="Google Shape;1612;p5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3" name="Google Shape;1613;p5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4" name="Google Shape;1614;p5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5" name="Google Shape;1615;p5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6" name="Google Shape;1616;p5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7" name="Google Shape;1617;p5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8" name="Google Shape;1618;p5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9" name="Google Shape;1619;p5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0" name="Google Shape;1620;p5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1" name="Google Shape;1621;p5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2" name="Google Shape;1622;p5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3" name="Google Shape;1623;p5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24" name="Google Shape;1624;p5"/>
          <p:cNvGrpSpPr/>
          <p:nvPr/>
        </p:nvGrpSpPr>
        <p:grpSpPr>
          <a:xfrm rot="10800000">
            <a:off x="7828572" y="38276"/>
            <a:ext cx="1140783" cy="6781736"/>
            <a:chOff x="5458325" y="238125"/>
            <a:chExt cx="1174975" cy="5238750"/>
          </a:xfrm>
        </p:grpSpPr>
        <p:sp>
          <p:nvSpPr>
            <p:cNvPr id="1625" name="Google Shape;1625;p5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6" name="Google Shape;1626;p5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7" name="Google Shape;1627;p5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8" name="Google Shape;1628;p5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9" name="Google Shape;1629;p5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0" name="Google Shape;1630;p5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1" name="Google Shape;1631;p5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2" name="Google Shape;1632;p5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3" name="Google Shape;1633;p5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4" name="Google Shape;1634;p5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5" name="Google Shape;1635;p5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6" name="Google Shape;1636;p5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7" name="Google Shape;1637;p5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8" name="Google Shape;1638;p5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9" name="Google Shape;1639;p5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0" name="Google Shape;1640;p5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1" name="Google Shape;1641;p5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2" name="Google Shape;1642;p5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3" name="Google Shape;1643;p5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4" name="Google Shape;1644;p5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5" name="Google Shape;1645;p5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6" name="Google Shape;1646;p5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7" name="Google Shape;1647;p5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8" name="Google Shape;1648;p5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9" name="Google Shape;1649;p5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0" name="Google Shape;1650;p5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1" name="Google Shape;1651;p5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2" name="Google Shape;1652;p5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3" name="Google Shape;1653;p5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4" name="Google Shape;1654;p5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5" name="Google Shape;1655;p5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6" name="Google Shape;1656;p5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7" name="Google Shape;1657;p5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8" name="Google Shape;1658;p5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9" name="Google Shape;1659;p5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0" name="Google Shape;1660;p5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1" name="Google Shape;1661;p5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2" name="Google Shape;1662;p5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3" name="Google Shape;1663;p5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4" name="Google Shape;1664;p5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5" name="Google Shape;1665;p5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6" name="Google Shape;1666;p5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7" name="Google Shape;1667;p5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8" name="Google Shape;1668;p5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9" name="Google Shape;1669;p5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0" name="Google Shape;1670;p5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1" name="Google Shape;1671;p5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2" name="Google Shape;1672;p5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3" name="Google Shape;1673;p5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4" name="Google Shape;1674;p5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5" name="Google Shape;1675;p5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6" name="Google Shape;1676;p5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7" name="Google Shape;1677;p5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8" name="Google Shape;1678;p5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9" name="Google Shape;1679;p5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0" name="Google Shape;1680;p5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1" name="Google Shape;1681;p5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2" name="Google Shape;1682;p5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3" name="Google Shape;1683;p5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4" name="Google Shape;1684;p5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5" name="Google Shape;1685;p5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6" name="Google Shape;1686;p5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87" name="Google Shape;1687;p5"/>
          <p:cNvGrpSpPr/>
          <p:nvPr/>
        </p:nvGrpSpPr>
        <p:grpSpPr>
          <a:xfrm rot="10800000">
            <a:off x="7682452" y="38276"/>
            <a:ext cx="994639" cy="6586909"/>
            <a:chOff x="5759350" y="388625"/>
            <a:chExt cx="1024450" cy="5088250"/>
          </a:xfrm>
        </p:grpSpPr>
        <p:sp>
          <p:nvSpPr>
            <p:cNvPr id="1688" name="Google Shape;1688;p5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9" name="Google Shape;1689;p5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0" name="Google Shape;1690;p5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1" name="Google Shape;1691;p5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2" name="Google Shape;1692;p5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3" name="Google Shape;1693;p5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4" name="Google Shape;1694;p5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5" name="Google Shape;1695;p5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6" name="Google Shape;1696;p5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7" name="Google Shape;1697;p5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8" name="Google Shape;1698;p5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9" name="Google Shape;1699;p5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0" name="Google Shape;1700;p5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1" name="Google Shape;1701;p5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2" name="Google Shape;1702;p5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3" name="Google Shape;1703;p5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4" name="Google Shape;1704;p5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5" name="Google Shape;1705;p5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6" name="Google Shape;1706;p5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7" name="Google Shape;1707;p5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8" name="Google Shape;1708;p5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9" name="Google Shape;1709;p5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0" name="Google Shape;1710;p5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1" name="Google Shape;1711;p5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2" name="Google Shape;1712;p5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3" name="Google Shape;1713;p5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4" name="Google Shape;1714;p5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5" name="Google Shape;1715;p5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6" name="Google Shape;1716;p5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7" name="Google Shape;1717;p5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8" name="Google Shape;1718;p5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9" name="Google Shape;1719;p5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0" name="Google Shape;1720;p5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1" name="Google Shape;1721;p5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2" name="Google Shape;1722;p5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3" name="Google Shape;1723;p5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4" name="Google Shape;1724;p5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5" name="Google Shape;1725;p5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6" name="Google Shape;1726;p5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7" name="Google Shape;1727;p5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8" name="Google Shape;1728;p5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9" name="Google Shape;1729;p5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0" name="Google Shape;1730;p5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1" name="Google Shape;1731;p5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2" name="Google Shape;1732;p5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3" name="Google Shape;1733;p5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4" name="Google Shape;1734;p5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5" name="Google Shape;1735;p5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6" name="Google Shape;1736;p5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7" name="Google Shape;1737;p5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8" name="Google Shape;1738;p5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9" name="Google Shape;1739;p5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0" name="Google Shape;1740;p5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1" name="Google Shape;1741;p5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2" name="Google Shape;1742;p5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3" name="Google Shape;1743;p5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4" name="Google Shape;1744;p5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5" name="Google Shape;1745;p5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6" name="Google Shape;1746;p5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7" name="Google Shape;1747;p5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8" name="Google Shape;1748;p5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9" name="Google Shape;1749;p5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0" name="Google Shape;1750;p5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1" name="Google Shape;1751;p5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2" name="Google Shape;1752;p5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3" name="Google Shape;1753;p5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4" name="Google Shape;1754;p5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5" name="Google Shape;1755;p5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6" name="Google Shape;1756;p5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7" name="Google Shape;1757;p5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8" name="Google Shape;1758;p5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9" name="Google Shape;1759;p5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0" name="Google Shape;1760;p5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1" name="Google Shape;1761;p5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2" name="Google Shape;1762;p5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3" name="Google Shape;1763;p5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4" name="Google Shape;1764;p5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5" name="Google Shape;1765;p5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6" name="Google Shape;1766;p5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7" name="Google Shape;1767;p5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8" name="Google Shape;1768;p5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9" name="Google Shape;1769;p5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0" name="Google Shape;1770;p5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1" name="Google Shape;1771;p5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2" name="Google Shape;1772;p5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3" name="Google Shape;1773;p5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4" name="Google Shape;1774;p5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5" name="Google Shape;1775;p5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6" name="Google Shape;1776;p5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7" name="Google Shape;1777;p5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8" name="Google Shape;1778;p5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9" name="Google Shape;1779;p5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0" name="Google Shape;1780;p5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1" name="Google Shape;1781;p5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2" name="Google Shape;1782;p5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3" name="Google Shape;1783;p5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4" name="Google Shape;1784;p5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5" name="Google Shape;1785;p5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6" name="Google Shape;1786;p5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7" name="Google Shape;1787;p5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8" name="Google Shape;1788;p5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89" name="Google Shape;1789;p5"/>
          <p:cNvGrpSpPr/>
          <p:nvPr/>
        </p:nvGrpSpPr>
        <p:grpSpPr>
          <a:xfrm rot="10800000">
            <a:off x="7682452" y="38276"/>
            <a:ext cx="1140783" cy="6781736"/>
            <a:chOff x="5608825" y="238125"/>
            <a:chExt cx="1174975" cy="5238750"/>
          </a:xfrm>
        </p:grpSpPr>
        <p:sp>
          <p:nvSpPr>
            <p:cNvPr id="1790" name="Google Shape;1790;p5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1" name="Google Shape;1791;p5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2" name="Google Shape;1792;p5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3" name="Google Shape;1793;p5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4" name="Google Shape;1794;p5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5" name="Google Shape;1795;p5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6" name="Google Shape;1796;p5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7" name="Google Shape;1797;p5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8" name="Google Shape;1798;p5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9" name="Google Shape;1799;p5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0" name="Google Shape;1800;p5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1" name="Google Shape;1801;p5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2" name="Google Shape;1802;p5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3" name="Google Shape;1803;p5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4" name="Google Shape;1804;p5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5" name="Google Shape;1805;p5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6" name="Google Shape;1806;p5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7" name="Google Shape;1807;p5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8" name="Google Shape;1808;p5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9" name="Google Shape;1809;p5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0" name="Google Shape;1810;p5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1" name="Google Shape;1811;p5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2" name="Google Shape;1812;p5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3" name="Google Shape;1813;p5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4" name="Google Shape;1814;p5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5" name="Google Shape;1815;p5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6" name="Google Shape;1816;p5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7" name="Google Shape;1817;p5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8" name="Google Shape;1818;p5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9" name="Google Shape;1819;p5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0" name="Google Shape;1820;p5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1" name="Google Shape;1821;p5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2" name="Google Shape;1822;p5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3" name="Google Shape;1823;p5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4" name="Google Shape;1824;p5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5" name="Google Shape;1825;p5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6" name="Google Shape;1826;p5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7" name="Google Shape;1827;p5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8" name="Google Shape;1828;p5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9" name="Google Shape;1829;p5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0" name="Google Shape;1830;p5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1" name="Google Shape;1831;p5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2" name="Google Shape;1832;p5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3" name="Google Shape;1833;p5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4" name="Google Shape;1834;p5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5" name="Google Shape;1835;p5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6" name="Google Shape;1836;p5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7" name="Google Shape;1837;p5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8" name="Google Shape;1838;p5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9" name="Google Shape;1839;p5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840" name="Google Shape;1840;p5"/>
          <p:cNvSpPr txBox="1">
            <a:spLocks noGrp="1"/>
          </p:cNvSpPr>
          <p:nvPr>
            <p:ph type="sldNum" idx="12"/>
          </p:nvPr>
        </p:nvSpPr>
        <p:spPr>
          <a:xfrm>
            <a:off x="91531" y="6293601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83333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2 columns" type="twoColTx">
  <p:cSld name="Title + 2 columns"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6"/>
          <p:cNvSpPr txBox="1">
            <a:spLocks noGrp="1"/>
          </p:cNvSpPr>
          <p:nvPr>
            <p:ph type="title"/>
          </p:nvPr>
        </p:nvSpPr>
        <p:spPr>
          <a:xfrm>
            <a:off x="718300" y="985833"/>
            <a:ext cx="67611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43" name="Google Shape;1843;p6"/>
          <p:cNvSpPr txBox="1">
            <a:spLocks noGrp="1"/>
          </p:cNvSpPr>
          <p:nvPr>
            <p:ph type="body" idx="1"/>
          </p:nvPr>
        </p:nvSpPr>
        <p:spPr>
          <a:xfrm>
            <a:off x="718300" y="2350200"/>
            <a:ext cx="3242400" cy="4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844" name="Google Shape;1844;p6"/>
          <p:cNvSpPr txBox="1">
            <a:spLocks noGrp="1"/>
          </p:cNvSpPr>
          <p:nvPr>
            <p:ph type="body" idx="2"/>
          </p:nvPr>
        </p:nvSpPr>
        <p:spPr>
          <a:xfrm>
            <a:off x="4156071" y="2350200"/>
            <a:ext cx="3242400" cy="4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845" name="Google Shape;1845;p6"/>
          <p:cNvSpPr txBox="1">
            <a:spLocks noGrp="1"/>
          </p:cNvSpPr>
          <p:nvPr>
            <p:ph type="sldNum" idx="12"/>
          </p:nvPr>
        </p:nvSpPr>
        <p:spPr>
          <a:xfrm>
            <a:off x="91531" y="6293601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846" name="Google Shape;1846;p6"/>
          <p:cNvGrpSpPr/>
          <p:nvPr/>
        </p:nvGrpSpPr>
        <p:grpSpPr>
          <a:xfrm rot="10800000">
            <a:off x="8851487" y="38276"/>
            <a:ext cx="264012" cy="6781736"/>
            <a:chOff x="5307800" y="238125"/>
            <a:chExt cx="271925" cy="5238750"/>
          </a:xfrm>
        </p:grpSpPr>
        <p:sp>
          <p:nvSpPr>
            <p:cNvPr id="1847" name="Google Shape;1847;p6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8" name="Google Shape;1848;p6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9" name="Google Shape;1849;p6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0" name="Google Shape;1850;p6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1" name="Google Shape;1851;p6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2" name="Google Shape;1852;p6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3" name="Google Shape;1853;p6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4" name="Google Shape;1854;p6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5" name="Google Shape;1855;p6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6" name="Google Shape;1856;p6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7" name="Google Shape;1857;p6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8" name="Google Shape;1858;p6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9" name="Google Shape;1859;p6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0" name="Google Shape;1860;p6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1" name="Google Shape;1861;p6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2" name="Google Shape;1862;p6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3" name="Google Shape;1863;p6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4" name="Google Shape;1864;p6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5" name="Google Shape;1865;p6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6" name="Google Shape;1866;p6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7" name="Google Shape;1867;p6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8" name="Google Shape;1868;p6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9" name="Google Shape;1869;p6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0" name="Google Shape;1870;p6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1" name="Google Shape;1871;p6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2" name="Google Shape;1872;p6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3" name="Google Shape;1873;p6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4" name="Google Shape;1874;p6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5" name="Google Shape;1875;p6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6" name="Google Shape;1876;p6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7" name="Google Shape;1877;p6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8" name="Google Shape;1878;p6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9" name="Google Shape;1879;p6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0" name="Google Shape;1880;p6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1" name="Google Shape;1881;p6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2" name="Google Shape;1882;p6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3" name="Google Shape;1883;p6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4" name="Google Shape;1884;p6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5" name="Google Shape;1885;p6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6" name="Google Shape;1886;p6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7" name="Google Shape;1887;p6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8" name="Google Shape;1888;p6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9" name="Google Shape;1889;p6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0" name="Google Shape;1890;p6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1" name="Google Shape;1891;p6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2" name="Google Shape;1892;p6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3" name="Google Shape;1893;p6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4" name="Google Shape;1894;p6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5" name="Google Shape;1895;p6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6" name="Google Shape;1896;p6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7" name="Google Shape;1897;p6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8" name="Google Shape;1898;p6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9" name="Google Shape;1899;p6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0" name="Google Shape;1900;p6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1" name="Google Shape;1901;p6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2" name="Google Shape;1902;p6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3" name="Google Shape;1903;p6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904" name="Google Shape;1904;p6"/>
          <p:cNvGrpSpPr/>
          <p:nvPr/>
        </p:nvGrpSpPr>
        <p:grpSpPr>
          <a:xfrm rot="10800000">
            <a:off x="7828572" y="38276"/>
            <a:ext cx="1140783" cy="6781736"/>
            <a:chOff x="5458325" y="238125"/>
            <a:chExt cx="1174975" cy="5238750"/>
          </a:xfrm>
        </p:grpSpPr>
        <p:sp>
          <p:nvSpPr>
            <p:cNvPr id="1905" name="Google Shape;1905;p6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6" name="Google Shape;1906;p6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7" name="Google Shape;1907;p6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8" name="Google Shape;1908;p6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9" name="Google Shape;1909;p6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0" name="Google Shape;1910;p6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1" name="Google Shape;1911;p6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2" name="Google Shape;1912;p6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3" name="Google Shape;1913;p6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4" name="Google Shape;1914;p6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5" name="Google Shape;1915;p6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6" name="Google Shape;1916;p6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7" name="Google Shape;1917;p6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8" name="Google Shape;1918;p6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9" name="Google Shape;1919;p6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0" name="Google Shape;1920;p6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1" name="Google Shape;1921;p6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2" name="Google Shape;1922;p6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3" name="Google Shape;1923;p6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4" name="Google Shape;1924;p6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5" name="Google Shape;1925;p6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6" name="Google Shape;1926;p6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7" name="Google Shape;1927;p6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8" name="Google Shape;1928;p6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9" name="Google Shape;1929;p6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0" name="Google Shape;1930;p6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1" name="Google Shape;1931;p6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2" name="Google Shape;1932;p6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3" name="Google Shape;1933;p6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4" name="Google Shape;1934;p6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5" name="Google Shape;1935;p6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6" name="Google Shape;1936;p6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7" name="Google Shape;1937;p6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8" name="Google Shape;1938;p6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9" name="Google Shape;1939;p6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0" name="Google Shape;1940;p6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1" name="Google Shape;1941;p6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2" name="Google Shape;1942;p6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3" name="Google Shape;1943;p6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4" name="Google Shape;1944;p6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5" name="Google Shape;1945;p6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6" name="Google Shape;1946;p6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7" name="Google Shape;1947;p6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8" name="Google Shape;1948;p6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9" name="Google Shape;1949;p6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0" name="Google Shape;1950;p6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1" name="Google Shape;1951;p6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2" name="Google Shape;1952;p6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3" name="Google Shape;1953;p6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4" name="Google Shape;1954;p6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5" name="Google Shape;1955;p6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6" name="Google Shape;1956;p6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7" name="Google Shape;1957;p6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8" name="Google Shape;1958;p6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9" name="Google Shape;1959;p6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0" name="Google Shape;1960;p6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1" name="Google Shape;1961;p6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2" name="Google Shape;1962;p6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3" name="Google Shape;1963;p6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4" name="Google Shape;1964;p6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5" name="Google Shape;1965;p6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6" name="Google Shape;1966;p6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967" name="Google Shape;1967;p6"/>
          <p:cNvGrpSpPr/>
          <p:nvPr/>
        </p:nvGrpSpPr>
        <p:grpSpPr>
          <a:xfrm rot="10800000">
            <a:off x="7682452" y="38276"/>
            <a:ext cx="994639" cy="6586909"/>
            <a:chOff x="5759350" y="388625"/>
            <a:chExt cx="1024450" cy="5088250"/>
          </a:xfrm>
        </p:grpSpPr>
        <p:sp>
          <p:nvSpPr>
            <p:cNvPr id="1968" name="Google Shape;1968;p6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9" name="Google Shape;1969;p6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0" name="Google Shape;1970;p6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1" name="Google Shape;1971;p6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2" name="Google Shape;1972;p6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3" name="Google Shape;1973;p6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4" name="Google Shape;1974;p6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5" name="Google Shape;1975;p6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6" name="Google Shape;1976;p6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7" name="Google Shape;1977;p6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8" name="Google Shape;1978;p6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9" name="Google Shape;1979;p6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0" name="Google Shape;1980;p6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1" name="Google Shape;1981;p6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2" name="Google Shape;1982;p6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3" name="Google Shape;1983;p6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4" name="Google Shape;1984;p6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5" name="Google Shape;1985;p6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6" name="Google Shape;1986;p6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7" name="Google Shape;1987;p6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8" name="Google Shape;1988;p6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9" name="Google Shape;1989;p6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0" name="Google Shape;1990;p6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1" name="Google Shape;1991;p6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2" name="Google Shape;1992;p6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3" name="Google Shape;1993;p6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4" name="Google Shape;1994;p6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5" name="Google Shape;1995;p6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6" name="Google Shape;1996;p6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7" name="Google Shape;1997;p6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8" name="Google Shape;1998;p6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9" name="Google Shape;1999;p6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0" name="Google Shape;2000;p6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1" name="Google Shape;2001;p6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2" name="Google Shape;2002;p6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3" name="Google Shape;2003;p6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4" name="Google Shape;2004;p6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5" name="Google Shape;2005;p6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6" name="Google Shape;2006;p6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7" name="Google Shape;2007;p6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8" name="Google Shape;2008;p6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9" name="Google Shape;2009;p6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0" name="Google Shape;2010;p6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1" name="Google Shape;2011;p6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2" name="Google Shape;2012;p6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3" name="Google Shape;2013;p6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4" name="Google Shape;2014;p6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5" name="Google Shape;2015;p6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6" name="Google Shape;2016;p6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7" name="Google Shape;2017;p6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8" name="Google Shape;2018;p6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9" name="Google Shape;2019;p6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0" name="Google Shape;2020;p6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1" name="Google Shape;2021;p6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2" name="Google Shape;2022;p6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3" name="Google Shape;2023;p6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4" name="Google Shape;2024;p6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5" name="Google Shape;2025;p6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6" name="Google Shape;2026;p6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7" name="Google Shape;2027;p6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8" name="Google Shape;2028;p6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9" name="Google Shape;2029;p6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0" name="Google Shape;2030;p6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1" name="Google Shape;2031;p6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2" name="Google Shape;2032;p6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3" name="Google Shape;2033;p6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4" name="Google Shape;2034;p6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5" name="Google Shape;2035;p6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6" name="Google Shape;2036;p6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7" name="Google Shape;2037;p6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8" name="Google Shape;2038;p6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9" name="Google Shape;2039;p6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0" name="Google Shape;2040;p6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1" name="Google Shape;2041;p6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2" name="Google Shape;2042;p6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3" name="Google Shape;2043;p6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4" name="Google Shape;2044;p6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5" name="Google Shape;2045;p6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6" name="Google Shape;2046;p6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7" name="Google Shape;2047;p6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8" name="Google Shape;2048;p6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9" name="Google Shape;2049;p6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0" name="Google Shape;2050;p6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1" name="Google Shape;2051;p6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2" name="Google Shape;2052;p6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3" name="Google Shape;2053;p6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4" name="Google Shape;2054;p6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5" name="Google Shape;2055;p6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6" name="Google Shape;2056;p6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7" name="Google Shape;2057;p6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8" name="Google Shape;2058;p6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9" name="Google Shape;2059;p6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0" name="Google Shape;2060;p6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1" name="Google Shape;2061;p6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2" name="Google Shape;2062;p6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3" name="Google Shape;2063;p6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4" name="Google Shape;2064;p6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5" name="Google Shape;2065;p6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6" name="Google Shape;2066;p6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7" name="Google Shape;2067;p6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8" name="Google Shape;2068;p6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69" name="Google Shape;2069;p6"/>
          <p:cNvGrpSpPr/>
          <p:nvPr/>
        </p:nvGrpSpPr>
        <p:grpSpPr>
          <a:xfrm rot="10800000">
            <a:off x="7682452" y="38276"/>
            <a:ext cx="1140783" cy="6781736"/>
            <a:chOff x="5608825" y="238125"/>
            <a:chExt cx="1174975" cy="5238750"/>
          </a:xfrm>
        </p:grpSpPr>
        <p:sp>
          <p:nvSpPr>
            <p:cNvPr id="2070" name="Google Shape;2070;p6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1" name="Google Shape;2071;p6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2" name="Google Shape;2072;p6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3" name="Google Shape;2073;p6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4" name="Google Shape;2074;p6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5" name="Google Shape;2075;p6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6" name="Google Shape;2076;p6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7" name="Google Shape;2077;p6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8" name="Google Shape;2078;p6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9" name="Google Shape;2079;p6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0" name="Google Shape;2080;p6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1" name="Google Shape;2081;p6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2" name="Google Shape;2082;p6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3" name="Google Shape;2083;p6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4" name="Google Shape;2084;p6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5" name="Google Shape;2085;p6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6" name="Google Shape;2086;p6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7" name="Google Shape;2087;p6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8" name="Google Shape;2088;p6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9" name="Google Shape;2089;p6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0" name="Google Shape;2090;p6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1" name="Google Shape;2091;p6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2" name="Google Shape;2092;p6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3" name="Google Shape;2093;p6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4" name="Google Shape;2094;p6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5" name="Google Shape;2095;p6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6" name="Google Shape;2096;p6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7" name="Google Shape;2097;p6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8" name="Google Shape;2098;p6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9" name="Google Shape;2099;p6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0" name="Google Shape;2100;p6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1" name="Google Shape;2101;p6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2" name="Google Shape;2102;p6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3" name="Google Shape;2103;p6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4" name="Google Shape;2104;p6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5" name="Google Shape;2105;p6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6" name="Google Shape;2106;p6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7" name="Google Shape;2107;p6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8" name="Google Shape;2108;p6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9" name="Google Shape;2109;p6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0" name="Google Shape;2110;p6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1" name="Google Shape;2111;p6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2" name="Google Shape;2112;p6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3" name="Google Shape;2113;p6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4" name="Google Shape;2114;p6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5" name="Google Shape;2115;p6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6" name="Google Shape;2116;p6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7" name="Google Shape;2117;p6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8" name="Google Shape;2118;p6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9" name="Google Shape;2119;p6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6760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3 columns">
  <p:cSld name="Title + 3 columns"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p7"/>
          <p:cNvSpPr txBox="1">
            <a:spLocks noGrp="1"/>
          </p:cNvSpPr>
          <p:nvPr>
            <p:ph type="title"/>
          </p:nvPr>
        </p:nvSpPr>
        <p:spPr>
          <a:xfrm>
            <a:off x="718300" y="985833"/>
            <a:ext cx="67611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122" name="Google Shape;2122;p7"/>
          <p:cNvSpPr txBox="1">
            <a:spLocks noGrp="1"/>
          </p:cNvSpPr>
          <p:nvPr>
            <p:ph type="body" idx="1"/>
          </p:nvPr>
        </p:nvSpPr>
        <p:spPr>
          <a:xfrm>
            <a:off x="718300" y="2340633"/>
            <a:ext cx="2179200" cy="41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23" name="Google Shape;2123;p7"/>
          <p:cNvSpPr txBox="1">
            <a:spLocks noGrp="1"/>
          </p:cNvSpPr>
          <p:nvPr>
            <p:ph type="body" idx="2"/>
          </p:nvPr>
        </p:nvSpPr>
        <p:spPr>
          <a:xfrm>
            <a:off x="3009263" y="2340633"/>
            <a:ext cx="2179200" cy="41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24" name="Google Shape;2124;p7"/>
          <p:cNvSpPr txBox="1">
            <a:spLocks noGrp="1"/>
          </p:cNvSpPr>
          <p:nvPr>
            <p:ph type="body" idx="3"/>
          </p:nvPr>
        </p:nvSpPr>
        <p:spPr>
          <a:xfrm>
            <a:off x="5300226" y="2340633"/>
            <a:ext cx="2179200" cy="41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25" name="Google Shape;2125;p7"/>
          <p:cNvSpPr txBox="1">
            <a:spLocks noGrp="1"/>
          </p:cNvSpPr>
          <p:nvPr>
            <p:ph type="sldNum" idx="12"/>
          </p:nvPr>
        </p:nvSpPr>
        <p:spPr>
          <a:xfrm>
            <a:off x="91531" y="6293601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2126" name="Google Shape;2126;p7"/>
          <p:cNvGrpSpPr/>
          <p:nvPr/>
        </p:nvGrpSpPr>
        <p:grpSpPr>
          <a:xfrm rot="10800000">
            <a:off x="8851487" y="38276"/>
            <a:ext cx="264012" cy="6781736"/>
            <a:chOff x="5307800" y="238125"/>
            <a:chExt cx="271925" cy="5238750"/>
          </a:xfrm>
        </p:grpSpPr>
        <p:sp>
          <p:nvSpPr>
            <p:cNvPr id="2127" name="Google Shape;2127;p7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3" name="Google Shape;2183;p7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84" name="Google Shape;2184;p7"/>
          <p:cNvGrpSpPr/>
          <p:nvPr/>
        </p:nvGrpSpPr>
        <p:grpSpPr>
          <a:xfrm rot="10800000">
            <a:off x="7828572" y="38276"/>
            <a:ext cx="1140783" cy="6781736"/>
            <a:chOff x="5458325" y="238125"/>
            <a:chExt cx="1174975" cy="5238750"/>
          </a:xfrm>
        </p:grpSpPr>
        <p:sp>
          <p:nvSpPr>
            <p:cNvPr id="2185" name="Google Shape;2185;p7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6" name="Google Shape;2246;p7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47" name="Google Shape;2247;p7"/>
          <p:cNvGrpSpPr/>
          <p:nvPr/>
        </p:nvGrpSpPr>
        <p:grpSpPr>
          <a:xfrm rot="10800000">
            <a:off x="7682452" y="38276"/>
            <a:ext cx="994639" cy="6586909"/>
            <a:chOff x="5759350" y="388625"/>
            <a:chExt cx="1024450" cy="5088250"/>
          </a:xfrm>
        </p:grpSpPr>
        <p:sp>
          <p:nvSpPr>
            <p:cNvPr id="2248" name="Google Shape;2248;p7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9" name="Google Shape;2329;p7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0" name="Google Shape;2330;p7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1" name="Google Shape;2331;p7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8" name="Google Shape;2348;p7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349" name="Google Shape;2349;p7"/>
          <p:cNvGrpSpPr/>
          <p:nvPr/>
        </p:nvGrpSpPr>
        <p:grpSpPr>
          <a:xfrm rot="10800000">
            <a:off x="7682452" y="38276"/>
            <a:ext cx="1140783" cy="6781736"/>
            <a:chOff x="5608825" y="238125"/>
            <a:chExt cx="1174975" cy="5238750"/>
          </a:xfrm>
        </p:grpSpPr>
        <p:sp>
          <p:nvSpPr>
            <p:cNvPr id="2350" name="Google Shape;2350;p7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51" name="Google Shape;2351;p7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52" name="Google Shape;2352;p7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53" name="Google Shape;2353;p7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54" name="Google Shape;2354;p7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55" name="Google Shape;2355;p7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56" name="Google Shape;2356;p7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57" name="Google Shape;2357;p7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58" name="Google Shape;2358;p7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59" name="Google Shape;2359;p7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60" name="Google Shape;2360;p7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61" name="Google Shape;2361;p7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62" name="Google Shape;2362;p7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63" name="Google Shape;2363;p7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64" name="Google Shape;2364;p7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65" name="Google Shape;2365;p7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66" name="Google Shape;2366;p7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67" name="Google Shape;2367;p7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68" name="Google Shape;2368;p7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69" name="Google Shape;2369;p7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70" name="Google Shape;2370;p7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71" name="Google Shape;2371;p7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72" name="Google Shape;2372;p7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73" name="Google Shape;2373;p7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74" name="Google Shape;2374;p7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75" name="Google Shape;2375;p7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76" name="Google Shape;2376;p7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77" name="Google Shape;2377;p7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78" name="Google Shape;2378;p7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79" name="Google Shape;2379;p7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80" name="Google Shape;2380;p7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81" name="Google Shape;2381;p7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82" name="Google Shape;2382;p7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83" name="Google Shape;2383;p7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84" name="Google Shape;2384;p7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85" name="Google Shape;2385;p7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86" name="Google Shape;2386;p7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87" name="Google Shape;2387;p7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88" name="Google Shape;2388;p7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89" name="Google Shape;2389;p7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90" name="Google Shape;2390;p7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91" name="Google Shape;2391;p7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92" name="Google Shape;2392;p7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93" name="Google Shape;2393;p7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94" name="Google Shape;2394;p7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95" name="Google Shape;2395;p7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96" name="Google Shape;2396;p7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97" name="Google Shape;2397;p7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98" name="Google Shape;2398;p7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99" name="Google Shape;2399;p7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41580823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" name="Google Shape;2401;p8"/>
          <p:cNvSpPr txBox="1">
            <a:spLocks noGrp="1"/>
          </p:cNvSpPr>
          <p:nvPr>
            <p:ph type="title"/>
          </p:nvPr>
        </p:nvSpPr>
        <p:spPr>
          <a:xfrm>
            <a:off x="718300" y="985833"/>
            <a:ext cx="67611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02" name="Google Shape;2402;p8"/>
          <p:cNvSpPr txBox="1">
            <a:spLocks noGrp="1"/>
          </p:cNvSpPr>
          <p:nvPr>
            <p:ph type="sldNum" idx="12"/>
          </p:nvPr>
        </p:nvSpPr>
        <p:spPr>
          <a:xfrm>
            <a:off x="91531" y="6293601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2403" name="Google Shape;2403;p8"/>
          <p:cNvGrpSpPr/>
          <p:nvPr/>
        </p:nvGrpSpPr>
        <p:grpSpPr>
          <a:xfrm rot="10800000">
            <a:off x="8851487" y="38276"/>
            <a:ext cx="264012" cy="6781736"/>
            <a:chOff x="5307800" y="238125"/>
            <a:chExt cx="271925" cy="5238750"/>
          </a:xfrm>
        </p:grpSpPr>
        <p:sp>
          <p:nvSpPr>
            <p:cNvPr id="2404" name="Google Shape;2404;p8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05" name="Google Shape;2405;p8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06" name="Google Shape;2406;p8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07" name="Google Shape;2407;p8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08" name="Google Shape;2408;p8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09" name="Google Shape;2409;p8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0" name="Google Shape;2410;p8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1" name="Google Shape;2411;p8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2" name="Google Shape;2412;p8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3" name="Google Shape;2413;p8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4" name="Google Shape;2414;p8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5" name="Google Shape;2415;p8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6" name="Google Shape;2416;p8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7" name="Google Shape;2417;p8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8" name="Google Shape;2418;p8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9" name="Google Shape;2419;p8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0" name="Google Shape;2420;p8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1" name="Google Shape;2421;p8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2" name="Google Shape;2422;p8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3" name="Google Shape;2423;p8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4" name="Google Shape;2424;p8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5" name="Google Shape;2425;p8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6" name="Google Shape;2426;p8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7" name="Google Shape;2427;p8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8" name="Google Shape;2428;p8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9" name="Google Shape;2429;p8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0" name="Google Shape;2430;p8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1" name="Google Shape;2431;p8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2" name="Google Shape;2432;p8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3" name="Google Shape;2433;p8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4" name="Google Shape;2434;p8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5" name="Google Shape;2435;p8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6" name="Google Shape;2436;p8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7" name="Google Shape;2437;p8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8" name="Google Shape;2438;p8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9" name="Google Shape;2439;p8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0" name="Google Shape;2440;p8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1" name="Google Shape;2441;p8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2" name="Google Shape;2442;p8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3" name="Google Shape;2443;p8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4" name="Google Shape;2444;p8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5" name="Google Shape;2445;p8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6" name="Google Shape;2446;p8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7" name="Google Shape;2447;p8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8" name="Google Shape;2448;p8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9" name="Google Shape;2449;p8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0" name="Google Shape;2450;p8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1" name="Google Shape;2451;p8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2" name="Google Shape;2452;p8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3" name="Google Shape;2453;p8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4" name="Google Shape;2454;p8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5" name="Google Shape;2455;p8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6" name="Google Shape;2456;p8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7" name="Google Shape;2457;p8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8" name="Google Shape;2458;p8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9" name="Google Shape;2459;p8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0" name="Google Shape;2460;p8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461" name="Google Shape;2461;p8"/>
          <p:cNvGrpSpPr/>
          <p:nvPr/>
        </p:nvGrpSpPr>
        <p:grpSpPr>
          <a:xfrm rot="10800000">
            <a:off x="7828572" y="38276"/>
            <a:ext cx="1140783" cy="6781736"/>
            <a:chOff x="5458325" y="238125"/>
            <a:chExt cx="1174975" cy="5238750"/>
          </a:xfrm>
        </p:grpSpPr>
        <p:sp>
          <p:nvSpPr>
            <p:cNvPr id="2462" name="Google Shape;2462;p8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3" name="Google Shape;2463;p8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4" name="Google Shape;2464;p8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5" name="Google Shape;2465;p8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6" name="Google Shape;2466;p8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7" name="Google Shape;2467;p8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8" name="Google Shape;2468;p8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9" name="Google Shape;2469;p8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0" name="Google Shape;2470;p8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1" name="Google Shape;2471;p8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2" name="Google Shape;2472;p8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3" name="Google Shape;2473;p8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4" name="Google Shape;2474;p8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5" name="Google Shape;2475;p8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6" name="Google Shape;2476;p8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7" name="Google Shape;2477;p8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8" name="Google Shape;2478;p8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9" name="Google Shape;2479;p8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0" name="Google Shape;2480;p8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1" name="Google Shape;2481;p8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2" name="Google Shape;2482;p8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3" name="Google Shape;2483;p8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4" name="Google Shape;2484;p8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5" name="Google Shape;2485;p8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6" name="Google Shape;2486;p8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7" name="Google Shape;2487;p8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8" name="Google Shape;2488;p8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9" name="Google Shape;2489;p8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0" name="Google Shape;2490;p8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1" name="Google Shape;2491;p8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2" name="Google Shape;2492;p8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3" name="Google Shape;2493;p8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4" name="Google Shape;2494;p8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5" name="Google Shape;2495;p8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6" name="Google Shape;2496;p8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7" name="Google Shape;2497;p8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8" name="Google Shape;2498;p8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9" name="Google Shape;2499;p8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0" name="Google Shape;2500;p8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1" name="Google Shape;2501;p8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2" name="Google Shape;2502;p8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3" name="Google Shape;2503;p8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4" name="Google Shape;2504;p8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5" name="Google Shape;2505;p8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6" name="Google Shape;2506;p8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7" name="Google Shape;2507;p8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8" name="Google Shape;2508;p8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9" name="Google Shape;2509;p8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0" name="Google Shape;2510;p8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1" name="Google Shape;2511;p8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2" name="Google Shape;2512;p8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3" name="Google Shape;2513;p8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4" name="Google Shape;2514;p8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5" name="Google Shape;2515;p8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6" name="Google Shape;2516;p8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7" name="Google Shape;2517;p8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8" name="Google Shape;2518;p8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9" name="Google Shape;2519;p8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0" name="Google Shape;2520;p8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1" name="Google Shape;2521;p8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2" name="Google Shape;2522;p8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3" name="Google Shape;2523;p8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524" name="Google Shape;2524;p8"/>
          <p:cNvGrpSpPr/>
          <p:nvPr/>
        </p:nvGrpSpPr>
        <p:grpSpPr>
          <a:xfrm rot="10800000">
            <a:off x="7682452" y="38276"/>
            <a:ext cx="994639" cy="6586909"/>
            <a:chOff x="5759350" y="388625"/>
            <a:chExt cx="1024450" cy="5088250"/>
          </a:xfrm>
        </p:grpSpPr>
        <p:sp>
          <p:nvSpPr>
            <p:cNvPr id="2525" name="Google Shape;2525;p8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6" name="Google Shape;2526;p8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7" name="Google Shape;2527;p8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8" name="Google Shape;2528;p8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9" name="Google Shape;2529;p8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0" name="Google Shape;2530;p8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1" name="Google Shape;2531;p8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2" name="Google Shape;2532;p8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3" name="Google Shape;2533;p8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4" name="Google Shape;2534;p8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5" name="Google Shape;2535;p8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6" name="Google Shape;2536;p8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7" name="Google Shape;2537;p8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8" name="Google Shape;2538;p8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9" name="Google Shape;2539;p8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0" name="Google Shape;2540;p8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1" name="Google Shape;2541;p8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2" name="Google Shape;2542;p8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3" name="Google Shape;2543;p8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4" name="Google Shape;2544;p8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5" name="Google Shape;2545;p8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6" name="Google Shape;2546;p8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7" name="Google Shape;2547;p8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8" name="Google Shape;2548;p8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9" name="Google Shape;2549;p8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0" name="Google Shape;2550;p8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1" name="Google Shape;2551;p8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2" name="Google Shape;2552;p8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3" name="Google Shape;2553;p8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4" name="Google Shape;2554;p8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5" name="Google Shape;2555;p8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6" name="Google Shape;2556;p8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7" name="Google Shape;2557;p8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8" name="Google Shape;2558;p8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9" name="Google Shape;2559;p8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0" name="Google Shape;2560;p8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1" name="Google Shape;2561;p8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2" name="Google Shape;2562;p8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3" name="Google Shape;2563;p8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4" name="Google Shape;2564;p8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5" name="Google Shape;2565;p8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6" name="Google Shape;2566;p8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7" name="Google Shape;2567;p8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8" name="Google Shape;2568;p8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9" name="Google Shape;2569;p8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0" name="Google Shape;2570;p8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1" name="Google Shape;2571;p8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2" name="Google Shape;2572;p8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3" name="Google Shape;2573;p8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4" name="Google Shape;2574;p8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5" name="Google Shape;2575;p8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6" name="Google Shape;2576;p8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7" name="Google Shape;2577;p8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8" name="Google Shape;2578;p8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9" name="Google Shape;2579;p8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80" name="Google Shape;2580;p8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81" name="Google Shape;2581;p8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82" name="Google Shape;2582;p8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83" name="Google Shape;2583;p8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84" name="Google Shape;2584;p8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85" name="Google Shape;2585;p8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86" name="Google Shape;2586;p8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87" name="Google Shape;2587;p8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88" name="Google Shape;2588;p8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89" name="Google Shape;2589;p8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0" name="Google Shape;2590;p8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1" name="Google Shape;2591;p8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2" name="Google Shape;2592;p8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3" name="Google Shape;2593;p8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4" name="Google Shape;2594;p8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5" name="Google Shape;2595;p8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6" name="Google Shape;2596;p8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7" name="Google Shape;2597;p8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8" name="Google Shape;2598;p8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9" name="Google Shape;2599;p8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0" name="Google Shape;2600;p8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1" name="Google Shape;2601;p8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2" name="Google Shape;2602;p8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3" name="Google Shape;2603;p8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4" name="Google Shape;2604;p8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5" name="Google Shape;2605;p8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6" name="Google Shape;2606;p8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7" name="Google Shape;2607;p8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8" name="Google Shape;2608;p8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9" name="Google Shape;2609;p8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0" name="Google Shape;2610;p8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1" name="Google Shape;2611;p8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2" name="Google Shape;2612;p8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3" name="Google Shape;2613;p8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4" name="Google Shape;2614;p8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5" name="Google Shape;2615;p8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6" name="Google Shape;2616;p8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7" name="Google Shape;2617;p8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8" name="Google Shape;2618;p8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9" name="Google Shape;2619;p8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0" name="Google Shape;2620;p8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1" name="Google Shape;2621;p8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2" name="Google Shape;2622;p8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3" name="Google Shape;2623;p8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4" name="Google Shape;2624;p8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5" name="Google Shape;2625;p8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626" name="Google Shape;2626;p8"/>
          <p:cNvGrpSpPr/>
          <p:nvPr/>
        </p:nvGrpSpPr>
        <p:grpSpPr>
          <a:xfrm rot="10800000">
            <a:off x="7682452" y="38276"/>
            <a:ext cx="1140783" cy="6781736"/>
            <a:chOff x="5608825" y="238125"/>
            <a:chExt cx="1174975" cy="5238750"/>
          </a:xfrm>
        </p:grpSpPr>
        <p:sp>
          <p:nvSpPr>
            <p:cNvPr id="2627" name="Google Shape;2627;p8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8" name="Google Shape;2628;p8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9" name="Google Shape;2629;p8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0" name="Google Shape;2630;p8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1" name="Google Shape;2631;p8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2" name="Google Shape;2632;p8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3" name="Google Shape;2633;p8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4" name="Google Shape;2634;p8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5" name="Google Shape;2635;p8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6" name="Google Shape;2636;p8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7" name="Google Shape;2637;p8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8" name="Google Shape;2638;p8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9" name="Google Shape;2639;p8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40" name="Google Shape;2640;p8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41" name="Google Shape;2641;p8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42" name="Google Shape;2642;p8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43" name="Google Shape;2643;p8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44" name="Google Shape;2644;p8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45" name="Google Shape;2645;p8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46" name="Google Shape;2646;p8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47" name="Google Shape;2647;p8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48" name="Google Shape;2648;p8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49" name="Google Shape;2649;p8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0" name="Google Shape;2650;p8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1" name="Google Shape;2651;p8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2" name="Google Shape;2652;p8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3" name="Google Shape;2653;p8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4" name="Google Shape;2654;p8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5" name="Google Shape;2655;p8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6" name="Google Shape;2656;p8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7" name="Google Shape;2657;p8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8" name="Google Shape;2658;p8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9" name="Google Shape;2659;p8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60" name="Google Shape;2660;p8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61" name="Google Shape;2661;p8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62" name="Google Shape;2662;p8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63" name="Google Shape;2663;p8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64" name="Google Shape;2664;p8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65" name="Google Shape;2665;p8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66" name="Google Shape;2666;p8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67" name="Google Shape;2667;p8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68" name="Google Shape;2668;p8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69" name="Google Shape;2669;p8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70" name="Google Shape;2670;p8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71" name="Google Shape;2671;p8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72" name="Google Shape;2672;p8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73" name="Google Shape;2673;p8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74" name="Google Shape;2674;p8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75" name="Google Shape;2675;p8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76" name="Google Shape;2676;p8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6053597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Google Shape;2678;p9"/>
          <p:cNvSpPr txBox="1">
            <a:spLocks noGrp="1"/>
          </p:cNvSpPr>
          <p:nvPr>
            <p:ph type="body" idx="1"/>
          </p:nvPr>
        </p:nvSpPr>
        <p:spPr>
          <a:xfrm>
            <a:off x="624925" y="5570267"/>
            <a:ext cx="67593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679" name="Google Shape;2679;p9"/>
          <p:cNvSpPr txBox="1">
            <a:spLocks noGrp="1"/>
          </p:cNvSpPr>
          <p:nvPr>
            <p:ph type="sldNum" idx="12"/>
          </p:nvPr>
        </p:nvSpPr>
        <p:spPr>
          <a:xfrm>
            <a:off x="91531" y="6293601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2680" name="Google Shape;2680;p9"/>
          <p:cNvGrpSpPr/>
          <p:nvPr/>
        </p:nvGrpSpPr>
        <p:grpSpPr>
          <a:xfrm rot="10800000">
            <a:off x="8851487" y="38276"/>
            <a:ext cx="264012" cy="6781736"/>
            <a:chOff x="5307800" y="238125"/>
            <a:chExt cx="271925" cy="5238750"/>
          </a:xfrm>
        </p:grpSpPr>
        <p:sp>
          <p:nvSpPr>
            <p:cNvPr id="2681" name="Google Shape;2681;p9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82" name="Google Shape;2682;p9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83" name="Google Shape;2683;p9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84" name="Google Shape;2684;p9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85" name="Google Shape;2685;p9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86" name="Google Shape;2686;p9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87" name="Google Shape;2687;p9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88" name="Google Shape;2688;p9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89" name="Google Shape;2689;p9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0" name="Google Shape;2690;p9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1" name="Google Shape;2691;p9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2" name="Google Shape;2692;p9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3" name="Google Shape;2693;p9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4" name="Google Shape;2694;p9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5" name="Google Shape;2695;p9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6" name="Google Shape;2696;p9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7" name="Google Shape;2697;p9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8" name="Google Shape;2698;p9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9" name="Google Shape;2699;p9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0" name="Google Shape;2700;p9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1" name="Google Shape;2701;p9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2" name="Google Shape;2702;p9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3" name="Google Shape;2703;p9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4" name="Google Shape;2704;p9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5" name="Google Shape;2705;p9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6" name="Google Shape;2706;p9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7" name="Google Shape;2707;p9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8" name="Google Shape;2708;p9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9" name="Google Shape;2709;p9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0" name="Google Shape;2710;p9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1" name="Google Shape;2711;p9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2" name="Google Shape;2712;p9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3" name="Google Shape;2713;p9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4" name="Google Shape;2714;p9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5" name="Google Shape;2715;p9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6" name="Google Shape;2716;p9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7" name="Google Shape;2717;p9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8" name="Google Shape;2718;p9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9" name="Google Shape;2719;p9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0" name="Google Shape;2720;p9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1" name="Google Shape;2721;p9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2" name="Google Shape;2722;p9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3" name="Google Shape;2723;p9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4" name="Google Shape;2724;p9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5" name="Google Shape;2725;p9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6" name="Google Shape;2726;p9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7" name="Google Shape;2727;p9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8" name="Google Shape;2728;p9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9" name="Google Shape;2729;p9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0" name="Google Shape;2730;p9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1" name="Google Shape;2731;p9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2" name="Google Shape;2732;p9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3" name="Google Shape;2733;p9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4" name="Google Shape;2734;p9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5" name="Google Shape;2735;p9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6" name="Google Shape;2736;p9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7" name="Google Shape;2737;p9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738" name="Google Shape;2738;p9"/>
          <p:cNvGrpSpPr/>
          <p:nvPr/>
        </p:nvGrpSpPr>
        <p:grpSpPr>
          <a:xfrm rot="10800000">
            <a:off x="7828572" y="38276"/>
            <a:ext cx="1140783" cy="6781736"/>
            <a:chOff x="5458325" y="238125"/>
            <a:chExt cx="1174975" cy="5238750"/>
          </a:xfrm>
        </p:grpSpPr>
        <p:sp>
          <p:nvSpPr>
            <p:cNvPr id="2739" name="Google Shape;2739;p9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0" name="Google Shape;2740;p9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1" name="Google Shape;2741;p9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2" name="Google Shape;2742;p9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3" name="Google Shape;2743;p9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4" name="Google Shape;2744;p9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5" name="Google Shape;2745;p9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6" name="Google Shape;2746;p9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7" name="Google Shape;2747;p9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8" name="Google Shape;2748;p9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9" name="Google Shape;2749;p9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0" name="Google Shape;2750;p9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1" name="Google Shape;2751;p9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2" name="Google Shape;2752;p9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3" name="Google Shape;2753;p9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4" name="Google Shape;2754;p9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5" name="Google Shape;2755;p9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6" name="Google Shape;2756;p9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7" name="Google Shape;2757;p9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8" name="Google Shape;2758;p9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9" name="Google Shape;2759;p9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0" name="Google Shape;2760;p9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1" name="Google Shape;2761;p9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2" name="Google Shape;2762;p9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3" name="Google Shape;2763;p9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4" name="Google Shape;2764;p9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5" name="Google Shape;2765;p9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6" name="Google Shape;2766;p9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7" name="Google Shape;2767;p9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8" name="Google Shape;2768;p9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9" name="Google Shape;2769;p9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0" name="Google Shape;2770;p9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1" name="Google Shape;2771;p9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2" name="Google Shape;2772;p9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3" name="Google Shape;2773;p9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4" name="Google Shape;2774;p9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5" name="Google Shape;2775;p9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6" name="Google Shape;2776;p9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7" name="Google Shape;2777;p9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8" name="Google Shape;2778;p9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9" name="Google Shape;2779;p9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0" name="Google Shape;2780;p9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1" name="Google Shape;2781;p9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2" name="Google Shape;2782;p9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3" name="Google Shape;2783;p9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4" name="Google Shape;2784;p9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5" name="Google Shape;2785;p9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6" name="Google Shape;2786;p9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7" name="Google Shape;2787;p9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8" name="Google Shape;2788;p9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9" name="Google Shape;2789;p9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0" name="Google Shape;2790;p9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1" name="Google Shape;2791;p9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2" name="Google Shape;2792;p9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3" name="Google Shape;2793;p9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4" name="Google Shape;2794;p9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5" name="Google Shape;2795;p9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6" name="Google Shape;2796;p9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7" name="Google Shape;2797;p9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8" name="Google Shape;2798;p9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9" name="Google Shape;2799;p9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0" name="Google Shape;2800;p9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801" name="Google Shape;2801;p9"/>
          <p:cNvGrpSpPr/>
          <p:nvPr/>
        </p:nvGrpSpPr>
        <p:grpSpPr>
          <a:xfrm rot="10800000">
            <a:off x="7682452" y="38276"/>
            <a:ext cx="994639" cy="6586909"/>
            <a:chOff x="5759350" y="388625"/>
            <a:chExt cx="1024450" cy="5088250"/>
          </a:xfrm>
        </p:grpSpPr>
        <p:sp>
          <p:nvSpPr>
            <p:cNvPr id="2802" name="Google Shape;2802;p9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3" name="Google Shape;2803;p9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4" name="Google Shape;2804;p9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5" name="Google Shape;2805;p9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6" name="Google Shape;2806;p9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7" name="Google Shape;2807;p9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8" name="Google Shape;2808;p9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9" name="Google Shape;2809;p9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0" name="Google Shape;2810;p9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1" name="Google Shape;2811;p9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2" name="Google Shape;2812;p9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3" name="Google Shape;2813;p9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4" name="Google Shape;2814;p9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5" name="Google Shape;2815;p9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6" name="Google Shape;2816;p9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7" name="Google Shape;2817;p9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8" name="Google Shape;2818;p9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9" name="Google Shape;2819;p9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0" name="Google Shape;2820;p9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1" name="Google Shape;2821;p9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2" name="Google Shape;2822;p9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3" name="Google Shape;2823;p9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4" name="Google Shape;2824;p9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5" name="Google Shape;2825;p9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6" name="Google Shape;2826;p9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7" name="Google Shape;2827;p9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8" name="Google Shape;2828;p9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9" name="Google Shape;2829;p9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0" name="Google Shape;2830;p9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1" name="Google Shape;2831;p9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2" name="Google Shape;2832;p9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3" name="Google Shape;2833;p9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4" name="Google Shape;2834;p9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5" name="Google Shape;2835;p9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6" name="Google Shape;2836;p9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7" name="Google Shape;2837;p9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8" name="Google Shape;2838;p9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9" name="Google Shape;2839;p9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0" name="Google Shape;2840;p9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1" name="Google Shape;2841;p9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2" name="Google Shape;2842;p9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3" name="Google Shape;2843;p9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4" name="Google Shape;2844;p9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5" name="Google Shape;2845;p9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6" name="Google Shape;2846;p9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7" name="Google Shape;2847;p9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8" name="Google Shape;2848;p9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9" name="Google Shape;2849;p9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0" name="Google Shape;2850;p9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1" name="Google Shape;2851;p9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2" name="Google Shape;2852;p9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3" name="Google Shape;2853;p9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4" name="Google Shape;2854;p9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5" name="Google Shape;2855;p9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6" name="Google Shape;2856;p9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7" name="Google Shape;2857;p9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8" name="Google Shape;2858;p9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9" name="Google Shape;2859;p9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0" name="Google Shape;2860;p9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1" name="Google Shape;2861;p9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2" name="Google Shape;2862;p9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3" name="Google Shape;2863;p9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4" name="Google Shape;2864;p9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5" name="Google Shape;2865;p9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6" name="Google Shape;2866;p9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7" name="Google Shape;2867;p9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8" name="Google Shape;2868;p9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9" name="Google Shape;2869;p9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0" name="Google Shape;2870;p9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1" name="Google Shape;2871;p9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2" name="Google Shape;2872;p9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3" name="Google Shape;2873;p9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4" name="Google Shape;2874;p9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5" name="Google Shape;2875;p9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6" name="Google Shape;2876;p9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7" name="Google Shape;2877;p9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8" name="Google Shape;2878;p9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9" name="Google Shape;2879;p9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0" name="Google Shape;2880;p9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1" name="Google Shape;2881;p9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2" name="Google Shape;2882;p9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3" name="Google Shape;2883;p9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4" name="Google Shape;2884;p9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5" name="Google Shape;2885;p9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6" name="Google Shape;2886;p9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7" name="Google Shape;2887;p9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8" name="Google Shape;2888;p9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9" name="Google Shape;2889;p9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0" name="Google Shape;2890;p9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1" name="Google Shape;2891;p9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2" name="Google Shape;2892;p9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3" name="Google Shape;2893;p9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4" name="Google Shape;2894;p9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5" name="Google Shape;2895;p9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6" name="Google Shape;2896;p9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7" name="Google Shape;2897;p9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8" name="Google Shape;2898;p9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9" name="Google Shape;2899;p9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0" name="Google Shape;2900;p9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1" name="Google Shape;2901;p9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2" name="Google Shape;2902;p9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903" name="Google Shape;2903;p9"/>
          <p:cNvGrpSpPr/>
          <p:nvPr/>
        </p:nvGrpSpPr>
        <p:grpSpPr>
          <a:xfrm rot="10800000">
            <a:off x="7682452" y="38276"/>
            <a:ext cx="1140783" cy="6781736"/>
            <a:chOff x="5608825" y="238125"/>
            <a:chExt cx="1174975" cy="5238750"/>
          </a:xfrm>
        </p:grpSpPr>
        <p:sp>
          <p:nvSpPr>
            <p:cNvPr id="2904" name="Google Shape;2904;p9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5" name="Google Shape;2905;p9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6" name="Google Shape;2906;p9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7" name="Google Shape;2907;p9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8" name="Google Shape;2908;p9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9" name="Google Shape;2909;p9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0" name="Google Shape;2910;p9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1" name="Google Shape;2911;p9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2" name="Google Shape;2912;p9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3" name="Google Shape;2913;p9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4" name="Google Shape;2914;p9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5" name="Google Shape;2915;p9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6" name="Google Shape;2916;p9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7" name="Google Shape;2917;p9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8" name="Google Shape;2918;p9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9" name="Google Shape;2919;p9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0" name="Google Shape;2920;p9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1" name="Google Shape;2921;p9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2" name="Google Shape;2922;p9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3" name="Google Shape;2923;p9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4" name="Google Shape;2924;p9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5" name="Google Shape;2925;p9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6" name="Google Shape;2926;p9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7" name="Google Shape;2927;p9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8" name="Google Shape;2928;p9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9" name="Google Shape;2929;p9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0" name="Google Shape;2930;p9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1" name="Google Shape;2931;p9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2" name="Google Shape;2932;p9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3" name="Google Shape;2933;p9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4" name="Google Shape;2934;p9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5" name="Google Shape;2935;p9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6" name="Google Shape;2936;p9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7" name="Google Shape;2937;p9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8" name="Google Shape;2938;p9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9" name="Google Shape;2939;p9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0" name="Google Shape;2940;p9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1" name="Google Shape;2941;p9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2" name="Google Shape;2942;p9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3" name="Google Shape;2943;p9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4" name="Google Shape;2944;p9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5" name="Google Shape;2945;p9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6" name="Google Shape;2946;p9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7" name="Google Shape;2947;p9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8" name="Google Shape;2948;p9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9" name="Google Shape;2949;p9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0" name="Google Shape;2950;p9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1" name="Google Shape;2951;p9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2" name="Google Shape;2952;p9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3" name="Google Shape;2953;p9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787113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dark">
  <p:cSld name="Blank dark"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1" name="Google Shape;3231;p11"/>
          <p:cNvGrpSpPr/>
          <p:nvPr/>
        </p:nvGrpSpPr>
        <p:grpSpPr>
          <a:xfrm rot="10800000">
            <a:off x="8851487" y="38276"/>
            <a:ext cx="264012" cy="6781736"/>
            <a:chOff x="5307800" y="238125"/>
            <a:chExt cx="271925" cy="5238750"/>
          </a:xfrm>
        </p:grpSpPr>
        <p:sp>
          <p:nvSpPr>
            <p:cNvPr id="3232" name="Google Shape;3232;p11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78" name="Google Shape;3278;p11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79" name="Google Shape;3279;p11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289" name="Google Shape;3289;p11"/>
          <p:cNvGrpSpPr/>
          <p:nvPr/>
        </p:nvGrpSpPr>
        <p:grpSpPr>
          <a:xfrm rot="10800000">
            <a:off x="7828572" y="38276"/>
            <a:ext cx="1140783" cy="6781736"/>
            <a:chOff x="5458325" y="238125"/>
            <a:chExt cx="1174975" cy="5238750"/>
          </a:xfrm>
        </p:grpSpPr>
        <p:sp>
          <p:nvSpPr>
            <p:cNvPr id="3290" name="Google Shape;3290;p11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10" name="Google Shape;3310;p11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11" name="Google Shape;3311;p11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12" name="Google Shape;3312;p11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13" name="Google Shape;3313;p11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14" name="Google Shape;3314;p11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15" name="Google Shape;3315;p11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16" name="Google Shape;3316;p11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17" name="Google Shape;3317;p11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18" name="Google Shape;3318;p11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19" name="Google Shape;3319;p11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20" name="Google Shape;3320;p11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21" name="Google Shape;3321;p11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22" name="Google Shape;3322;p11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23" name="Google Shape;3323;p11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24" name="Google Shape;3324;p11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25" name="Google Shape;3325;p11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26" name="Google Shape;3326;p11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27" name="Google Shape;3327;p11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28" name="Google Shape;3328;p11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29" name="Google Shape;3329;p11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30" name="Google Shape;3330;p11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31" name="Google Shape;3331;p11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32" name="Google Shape;3332;p11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33" name="Google Shape;3333;p11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34" name="Google Shape;3334;p11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35" name="Google Shape;3335;p11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36" name="Google Shape;3336;p11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37" name="Google Shape;3337;p11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38" name="Google Shape;3338;p11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39" name="Google Shape;3339;p11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40" name="Google Shape;3340;p11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41" name="Google Shape;3341;p11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42" name="Google Shape;3342;p11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43" name="Google Shape;3343;p11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44" name="Google Shape;3344;p11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45" name="Google Shape;3345;p11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46" name="Google Shape;3346;p11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47" name="Google Shape;3347;p11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48" name="Google Shape;3348;p11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49" name="Google Shape;3349;p11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50" name="Google Shape;3350;p11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51" name="Google Shape;3351;p11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352" name="Google Shape;3352;p11"/>
          <p:cNvGrpSpPr/>
          <p:nvPr/>
        </p:nvGrpSpPr>
        <p:grpSpPr>
          <a:xfrm rot="10800000">
            <a:off x="7682452" y="38276"/>
            <a:ext cx="994639" cy="6586909"/>
            <a:chOff x="5759350" y="388625"/>
            <a:chExt cx="1024450" cy="5088250"/>
          </a:xfrm>
        </p:grpSpPr>
        <p:sp>
          <p:nvSpPr>
            <p:cNvPr id="3353" name="Google Shape;3353;p11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54" name="Google Shape;3354;p11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55" name="Google Shape;3355;p11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56" name="Google Shape;3356;p11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57" name="Google Shape;3357;p11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58" name="Google Shape;3358;p11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59" name="Google Shape;3359;p11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60" name="Google Shape;3360;p11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61" name="Google Shape;3361;p11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62" name="Google Shape;3362;p11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63" name="Google Shape;3363;p11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64" name="Google Shape;3364;p11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65" name="Google Shape;3365;p11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66" name="Google Shape;3366;p11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67" name="Google Shape;3367;p11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68" name="Google Shape;3368;p11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69" name="Google Shape;3369;p11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70" name="Google Shape;3370;p11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71" name="Google Shape;3371;p11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72" name="Google Shape;3372;p11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73" name="Google Shape;3373;p11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74" name="Google Shape;3374;p11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75" name="Google Shape;3375;p11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76" name="Google Shape;3376;p11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77" name="Google Shape;3377;p11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78" name="Google Shape;3378;p11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79" name="Google Shape;3379;p11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80" name="Google Shape;3380;p11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81" name="Google Shape;3381;p11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82" name="Google Shape;3382;p11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83" name="Google Shape;3383;p11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84" name="Google Shape;3384;p11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85" name="Google Shape;3385;p11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86" name="Google Shape;3386;p11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87" name="Google Shape;3387;p11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88" name="Google Shape;3388;p11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89" name="Google Shape;3389;p11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90" name="Google Shape;3390;p11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91" name="Google Shape;3391;p11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92" name="Google Shape;3392;p11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93" name="Google Shape;3393;p11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94" name="Google Shape;3394;p11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95" name="Google Shape;3395;p11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96" name="Google Shape;3396;p11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97" name="Google Shape;3397;p11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98" name="Google Shape;3398;p11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99" name="Google Shape;3399;p11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00" name="Google Shape;3400;p11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01" name="Google Shape;3401;p11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02" name="Google Shape;3402;p11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03" name="Google Shape;3403;p11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04" name="Google Shape;3404;p11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05" name="Google Shape;3405;p11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06" name="Google Shape;3406;p11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07" name="Google Shape;3407;p11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08" name="Google Shape;3408;p11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09" name="Google Shape;3409;p11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10" name="Google Shape;3410;p11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11" name="Google Shape;3411;p11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12" name="Google Shape;3412;p11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13" name="Google Shape;3413;p11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14" name="Google Shape;3414;p11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15" name="Google Shape;3415;p11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16" name="Google Shape;3416;p11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17" name="Google Shape;3417;p11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18" name="Google Shape;3418;p11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19" name="Google Shape;3419;p11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20" name="Google Shape;3420;p11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21" name="Google Shape;3421;p11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22" name="Google Shape;3422;p11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23" name="Google Shape;3423;p11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24" name="Google Shape;3424;p11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25" name="Google Shape;3425;p11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26" name="Google Shape;3426;p11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27" name="Google Shape;3427;p11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28" name="Google Shape;3428;p11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29" name="Google Shape;3429;p11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30" name="Google Shape;3430;p11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31" name="Google Shape;3431;p11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32" name="Google Shape;3432;p11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33" name="Google Shape;3433;p11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34" name="Google Shape;3434;p11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35" name="Google Shape;3435;p11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36" name="Google Shape;3436;p11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37" name="Google Shape;3437;p11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38" name="Google Shape;3438;p11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39" name="Google Shape;3439;p11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40" name="Google Shape;3440;p11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41" name="Google Shape;3441;p11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42" name="Google Shape;3442;p11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43" name="Google Shape;3443;p11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44" name="Google Shape;3444;p11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45" name="Google Shape;3445;p11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46" name="Google Shape;3446;p11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47" name="Google Shape;3447;p11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48" name="Google Shape;3448;p11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49" name="Google Shape;3449;p11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50" name="Google Shape;3450;p11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51" name="Google Shape;3451;p11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52" name="Google Shape;3452;p11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53" name="Google Shape;3453;p11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454" name="Google Shape;3454;p11"/>
          <p:cNvGrpSpPr/>
          <p:nvPr/>
        </p:nvGrpSpPr>
        <p:grpSpPr>
          <a:xfrm rot="10800000">
            <a:off x="7682452" y="38276"/>
            <a:ext cx="1140783" cy="6781736"/>
            <a:chOff x="5608825" y="238125"/>
            <a:chExt cx="1174975" cy="5238750"/>
          </a:xfrm>
        </p:grpSpPr>
        <p:sp>
          <p:nvSpPr>
            <p:cNvPr id="3455" name="Google Shape;3455;p11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56" name="Google Shape;3456;p11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57" name="Google Shape;3457;p11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58" name="Google Shape;3458;p11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59" name="Google Shape;3459;p11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60" name="Google Shape;3460;p11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61" name="Google Shape;3461;p11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62" name="Google Shape;3462;p11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63" name="Google Shape;3463;p11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64" name="Google Shape;3464;p11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65" name="Google Shape;3465;p11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66" name="Google Shape;3466;p11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67" name="Google Shape;3467;p11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68" name="Google Shape;3468;p11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69" name="Google Shape;3469;p11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70" name="Google Shape;3470;p11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71" name="Google Shape;3471;p11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72" name="Google Shape;3472;p11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73" name="Google Shape;3473;p11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74" name="Google Shape;3474;p11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75" name="Google Shape;3475;p11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76" name="Google Shape;3476;p11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77" name="Google Shape;3477;p11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78" name="Google Shape;3478;p11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79" name="Google Shape;3479;p11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80" name="Google Shape;3480;p11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81" name="Google Shape;3481;p11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82" name="Google Shape;3482;p11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83" name="Google Shape;3483;p11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84" name="Google Shape;3484;p11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85" name="Google Shape;3485;p11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86" name="Google Shape;3486;p11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87" name="Google Shape;3487;p11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88" name="Google Shape;3488;p11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89" name="Google Shape;3489;p11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90" name="Google Shape;3490;p11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91" name="Google Shape;3491;p11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92" name="Google Shape;3492;p11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93" name="Google Shape;3493;p11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94" name="Google Shape;3494;p11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95" name="Google Shape;3495;p11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96" name="Google Shape;3496;p11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97" name="Google Shape;3497;p11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98" name="Google Shape;3498;p11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99" name="Google Shape;3499;p11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0" name="Google Shape;3500;p11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1" name="Google Shape;3501;p11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2" name="Google Shape;3502;p11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3" name="Google Shape;3503;p11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4" name="Google Shape;3504;p11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505" name="Google Shape;3505;p11"/>
          <p:cNvSpPr txBox="1">
            <a:spLocks noGrp="1"/>
          </p:cNvSpPr>
          <p:nvPr>
            <p:ph type="sldNum" idx="12"/>
          </p:nvPr>
        </p:nvSpPr>
        <p:spPr>
          <a:xfrm>
            <a:off x="91531" y="6293601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207468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 background">
  <p:cSld name="Image background"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7" name="Google Shape;3507;p12"/>
          <p:cNvGrpSpPr/>
          <p:nvPr/>
        </p:nvGrpSpPr>
        <p:grpSpPr>
          <a:xfrm>
            <a:off x="7828607" y="38264"/>
            <a:ext cx="1286904" cy="6781736"/>
            <a:chOff x="6367294" y="28698"/>
            <a:chExt cx="1286904" cy="5086302"/>
          </a:xfrm>
        </p:grpSpPr>
        <p:sp>
          <p:nvSpPr>
            <p:cNvPr id="3508" name="Google Shape;3508;p12"/>
            <p:cNvSpPr/>
            <p:nvPr/>
          </p:nvSpPr>
          <p:spPr>
            <a:xfrm rot="10800000">
              <a:off x="7536331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9" name="Google Shape;3509;p12"/>
            <p:cNvSpPr/>
            <p:nvPr/>
          </p:nvSpPr>
          <p:spPr>
            <a:xfrm rot="10800000">
              <a:off x="7244066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0" name="Google Shape;3510;p12"/>
            <p:cNvSpPr/>
            <p:nvPr/>
          </p:nvSpPr>
          <p:spPr>
            <a:xfrm rot="10800000">
              <a:off x="7244066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1" name="Google Shape;3511;p12"/>
            <p:cNvSpPr/>
            <p:nvPr/>
          </p:nvSpPr>
          <p:spPr>
            <a:xfrm rot="10800000">
              <a:off x="6659535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2" name="Google Shape;3512;p12"/>
            <p:cNvSpPr/>
            <p:nvPr/>
          </p:nvSpPr>
          <p:spPr>
            <a:xfrm rot="10800000">
              <a:off x="7536331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3" name="Google Shape;3513;p12"/>
            <p:cNvSpPr/>
            <p:nvPr/>
          </p:nvSpPr>
          <p:spPr>
            <a:xfrm rot="10800000">
              <a:off x="7536331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4" name="Google Shape;3514;p12"/>
            <p:cNvSpPr/>
            <p:nvPr/>
          </p:nvSpPr>
          <p:spPr>
            <a:xfrm rot="10800000">
              <a:off x="7536331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5" name="Google Shape;3515;p12"/>
            <p:cNvSpPr/>
            <p:nvPr/>
          </p:nvSpPr>
          <p:spPr>
            <a:xfrm rot="10800000">
              <a:off x="7536331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6" name="Google Shape;3516;p12"/>
            <p:cNvSpPr/>
            <p:nvPr/>
          </p:nvSpPr>
          <p:spPr>
            <a:xfrm rot="10800000">
              <a:off x="7536331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7" name="Google Shape;3517;p12"/>
            <p:cNvSpPr/>
            <p:nvPr/>
          </p:nvSpPr>
          <p:spPr>
            <a:xfrm rot="10800000">
              <a:off x="7536331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8" name="Google Shape;3518;p12"/>
            <p:cNvSpPr/>
            <p:nvPr/>
          </p:nvSpPr>
          <p:spPr>
            <a:xfrm rot="10800000">
              <a:off x="7536331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9" name="Google Shape;3519;p12"/>
            <p:cNvSpPr/>
            <p:nvPr/>
          </p:nvSpPr>
          <p:spPr>
            <a:xfrm rot="10800000">
              <a:off x="7536331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0" name="Google Shape;3520;p12"/>
            <p:cNvSpPr/>
            <p:nvPr/>
          </p:nvSpPr>
          <p:spPr>
            <a:xfrm rot="10800000">
              <a:off x="7536331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1" name="Google Shape;3521;p12"/>
            <p:cNvSpPr/>
            <p:nvPr/>
          </p:nvSpPr>
          <p:spPr>
            <a:xfrm rot="10800000">
              <a:off x="7536331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2" name="Google Shape;3522;p12"/>
            <p:cNvSpPr/>
            <p:nvPr/>
          </p:nvSpPr>
          <p:spPr>
            <a:xfrm rot="10800000">
              <a:off x="7536331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3" name="Google Shape;3523;p12"/>
            <p:cNvSpPr/>
            <p:nvPr/>
          </p:nvSpPr>
          <p:spPr>
            <a:xfrm rot="10800000">
              <a:off x="7536331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4" name="Google Shape;3524;p12"/>
            <p:cNvSpPr/>
            <p:nvPr/>
          </p:nvSpPr>
          <p:spPr>
            <a:xfrm rot="10800000">
              <a:off x="7536331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5" name="Google Shape;3525;p12"/>
            <p:cNvSpPr/>
            <p:nvPr/>
          </p:nvSpPr>
          <p:spPr>
            <a:xfrm rot="10800000">
              <a:off x="7536331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6" name="Google Shape;3526;p12"/>
            <p:cNvSpPr/>
            <p:nvPr/>
          </p:nvSpPr>
          <p:spPr>
            <a:xfrm rot="10800000">
              <a:off x="7536331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7" name="Google Shape;3527;p12"/>
            <p:cNvSpPr/>
            <p:nvPr/>
          </p:nvSpPr>
          <p:spPr>
            <a:xfrm rot="10800000">
              <a:off x="7536331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8" name="Google Shape;3528;p12"/>
            <p:cNvSpPr/>
            <p:nvPr/>
          </p:nvSpPr>
          <p:spPr>
            <a:xfrm rot="10800000">
              <a:off x="7536331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9" name="Google Shape;3529;p12"/>
            <p:cNvSpPr/>
            <p:nvPr/>
          </p:nvSpPr>
          <p:spPr>
            <a:xfrm rot="10800000">
              <a:off x="7536331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0" name="Google Shape;3530;p12"/>
            <p:cNvSpPr/>
            <p:nvPr/>
          </p:nvSpPr>
          <p:spPr>
            <a:xfrm rot="10800000">
              <a:off x="7536331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1" name="Google Shape;3531;p12"/>
            <p:cNvSpPr/>
            <p:nvPr/>
          </p:nvSpPr>
          <p:spPr>
            <a:xfrm rot="10800000">
              <a:off x="7536331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2" name="Google Shape;3532;p12"/>
            <p:cNvSpPr/>
            <p:nvPr/>
          </p:nvSpPr>
          <p:spPr>
            <a:xfrm rot="10800000">
              <a:off x="7536331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3" name="Google Shape;3533;p12"/>
            <p:cNvSpPr/>
            <p:nvPr/>
          </p:nvSpPr>
          <p:spPr>
            <a:xfrm rot="10800000">
              <a:off x="7536331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4" name="Google Shape;3534;p12"/>
            <p:cNvSpPr/>
            <p:nvPr/>
          </p:nvSpPr>
          <p:spPr>
            <a:xfrm rot="10800000">
              <a:off x="7536331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5" name="Google Shape;3535;p12"/>
            <p:cNvSpPr/>
            <p:nvPr/>
          </p:nvSpPr>
          <p:spPr>
            <a:xfrm rot="10800000">
              <a:off x="7536331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6" name="Google Shape;3536;p12"/>
            <p:cNvSpPr/>
            <p:nvPr/>
          </p:nvSpPr>
          <p:spPr>
            <a:xfrm rot="10800000">
              <a:off x="7536331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7" name="Google Shape;3537;p12"/>
            <p:cNvSpPr/>
            <p:nvPr/>
          </p:nvSpPr>
          <p:spPr>
            <a:xfrm rot="10800000">
              <a:off x="7536331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8" name="Google Shape;3538;p12"/>
            <p:cNvSpPr/>
            <p:nvPr/>
          </p:nvSpPr>
          <p:spPr>
            <a:xfrm rot="10800000">
              <a:off x="7390210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9" name="Google Shape;3539;p12"/>
            <p:cNvSpPr/>
            <p:nvPr/>
          </p:nvSpPr>
          <p:spPr>
            <a:xfrm rot="10800000">
              <a:off x="739021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0" name="Google Shape;3540;p12"/>
            <p:cNvSpPr/>
            <p:nvPr/>
          </p:nvSpPr>
          <p:spPr>
            <a:xfrm rot="10800000">
              <a:off x="7390210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1" name="Google Shape;3541;p12"/>
            <p:cNvSpPr/>
            <p:nvPr/>
          </p:nvSpPr>
          <p:spPr>
            <a:xfrm rot="10800000">
              <a:off x="7390210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2" name="Google Shape;3542;p12"/>
            <p:cNvSpPr/>
            <p:nvPr/>
          </p:nvSpPr>
          <p:spPr>
            <a:xfrm rot="10800000">
              <a:off x="739021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3" name="Google Shape;3543;p12"/>
            <p:cNvSpPr/>
            <p:nvPr/>
          </p:nvSpPr>
          <p:spPr>
            <a:xfrm rot="10800000">
              <a:off x="7390210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4" name="Google Shape;3544;p12"/>
            <p:cNvSpPr/>
            <p:nvPr/>
          </p:nvSpPr>
          <p:spPr>
            <a:xfrm rot="10800000">
              <a:off x="739021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5" name="Google Shape;3545;p12"/>
            <p:cNvSpPr/>
            <p:nvPr/>
          </p:nvSpPr>
          <p:spPr>
            <a:xfrm rot="10800000">
              <a:off x="7390210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6" name="Google Shape;3546;p12"/>
            <p:cNvSpPr/>
            <p:nvPr/>
          </p:nvSpPr>
          <p:spPr>
            <a:xfrm rot="10800000">
              <a:off x="7390210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7" name="Google Shape;3547;p12"/>
            <p:cNvSpPr/>
            <p:nvPr/>
          </p:nvSpPr>
          <p:spPr>
            <a:xfrm rot="10800000">
              <a:off x="739021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8" name="Google Shape;3548;p12"/>
            <p:cNvSpPr/>
            <p:nvPr/>
          </p:nvSpPr>
          <p:spPr>
            <a:xfrm rot="10800000">
              <a:off x="7390210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9" name="Google Shape;3549;p12"/>
            <p:cNvSpPr/>
            <p:nvPr/>
          </p:nvSpPr>
          <p:spPr>
            <a:xfrm rot="10800000">
              <a:off x="7390210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0" name="Google Shape;3550;p12"/>
            <p:cNvSpPr/>
            <p:nvPr/>
          </p:nvSpPr>
          <p:spPr>
            <a:xfrm rot="10800000">
              <a:off x="7390210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1" name="Google Shape;3551;p12"/>
            <p:cNvSpPr/>
            <p:nvPr/>
          </p:nvSpPr>
          <p:spPr>
            <a:xfrm rot="10800000">
              <a:off x="7390210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2" name="Google Shape;3552;p12"/>
            <p:cNvSpPr/>
            <p:nvPr/>
          </p:nvSpPr>
          <p:spPr>
            <a:xfrm rot="10800000">
              <a:off x="739021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3" name="Google Shape;3553;p12"/>
            <p:cNvSpPr/>
            <p:nvPr/>
          </p:nvSpPr>
          <p:spPr>
            <a:xfrm rot="10800000">
              <a:off x="7390210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4" name="Google Shape;3554;p12"/>
            <p:cNvSpPr/>
            <p:nvPr/>
          </p:nvSpPr>
          <p:spPr>
            <a:xfrm rot="10800000">
              <a:off x="7390210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5" name="Google Shape;3555;p12"/>
            <p:cNvSpPr/>
            <p:nvPr/>
          </p:nvSpPr>
          <p:spPr>
            <a:xfrm rot="10800000">
              <a:off x="7390210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6" name="Google Shape;3556;p12"/>
            <p:cNvSpPr/>
            <p:nvPr/>
          </p:nvSpPr>
          <p:spPr>
            <a:xfrm rot="10800000">
              <a:off x="7390210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7" name="Google Shape;3557;p12"/>
            <p:cNvSpPr/>
            <p:nvPr/>
          </p:nvSpPr>
          <p:spPr>
            <a:xfrm rot="10800000">
              <a:off x="7390210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8" name="Google Shape;3558;p12"/>
            <p:cNvSpPr/>
            <p:nvPr/>
          </p:nvSpPr>
          <p:spPr>
            <a:xfrm rot="10800000">
              <a:off x="739021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9" name="Google Shape;3559;p12"/>
            <p:cNvSpPr/>
            <p:nvPr/>
          </p:nvSpPr>
          <p:spPr>
            <a:xfrm rot="10800000">
              <a:off x="7390210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0" name="Google Shape;3560;p12"/>
            <p:cNvSpPr/>
            <p:nvPr/>
          </p:nvSpPr>
          <p:spPr>
            <a:xfrm rot="10800000">
              <a:off x="7390210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1" name="Google Shape;3561;p12"/>
            <p:cNvSpPr/>
            <p:nvPr/>
          </p:nvSpPr>
          <p:spPr>
            <a:xfrm rot="10800000">
              <a:off x="739021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2" name="Google Shape;3562;p12"/>
            <p:cNvSpPr/>
            <p:nvPr/>
          </p:nvSpPr>
          <p:spPr>
            <a:xfrm rot="10800000">
              <a:off x="739021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3" name="Google Shape;3563;p12"/>
            <p:cNvSpPr/>
            <p:nvPr/>
          </p:nvSpPr>
          <p:spPr>
            <a:xfrm rot="10800000">
              <a:off x="7244066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4" name="Google Shape;3564;p12"/>
            <p:cNvSpPr/>
            <p:nvPr/>
          </p:nvSpPr>
          <p:spPr>
            <a:xfrm rot="10800000">
              <a:off x="7244066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5" name="Google Shape;3565;p12"/>
            <p:cNvSpPr/>
            <p:nvPr/>
          </p:nvSpPr>
          <p:spPr>
            <a:xfrm rot="10800000">
              <a:off x="7244066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6" name="Google Shape;3566;p12"/>
            <p:cNvSpPr/>
            <p:nvPr/>
          </p:nvSpPr>
          <p:spPr>
            <a:xfrm rot="10800000">
              <a:off x="7244066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7" name="Google Shape;3567;p12"/>
            <p:cNvSpPr/>
            <p:nvPr/>
          </p:nvSpPr>
          <p:spPr>
            <a:xfrm rot="10800000">
              <a:off x="7244066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8" name="Google Shape;3568;p12"/>
            <p:cNvSpPr/>
            <p:nvPr/>
          </p:nvSpPr>
          <p:spPr>
            <a:xfrm rot="10800000">
              <a:off x="7244066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9" name="Google Shape;3569;p12"/>
            <p:cNvSpPr/>
            <p:nvPr/>
          </p:nvSpPr>
          <p:spPr>
            <a:xfrm rot="10800000">
              <a:off x="7244066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0" name="Google Shape;3570;p12"/>
            <p:cNvSpPr/>
            <p:nvPr/>
          </p:nvSpPr>
          <p:spPr>
            <a:xfrm rot="10800000">
              <a:off x="7244066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1" name="Google Shape;3571;p12"/>
            <p:cNvSpPr/>
            <p:nvPr/>
          </p:nvSpPr>
          <p:spPr>
            <a:xfrm rot="10800000">
              <a:off x="7244066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2" name="Google Shape;3572;p12"/>
            <p:cNvSpPr/>
            <p:nvPr/>
          </p:nvSpPr>
          <p:spPr>
            <a:xfrm rot="10800000">
              <a:off x="7244066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3" name="Google Shape;3573;p12"/>
            <p:cNvSpPr/>
            <p:nvPr/>
          </p:nvSpPr>
          <p:spPr>
            <a:xfrm rot="10800000">
              <a:off x="7244066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4" name="Google Shape;3574;p12"/>
            <p:cNvSpPr/>
            <p:nvPr/>
          </p:nvSpPr>
          <p:spPr>
            <a:xfrm rot="10800000">
              <a:off x="7244066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5" name="Google Shape;3575;p12"/>
            <p:cNvSpPr/>
            <p:nvPr/>
          </p:nvSpPr>
          <p:spPr>
            <a:xfrm rot="10800000">
              <a:off x="7244066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6" name="Google Shape;3576;p12"/>
            <p:cNvSpPr/>
            <p:nvPr/>
          </p:nvSpPr>
          <p:spPr>
            <a:xfrm rot="10800000">
              <a:off x="7244066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7" name="Google Shape;3577;p12"/>
            <p:cNvSpPr/>
            <p:nvPr/>
          </p:nvSpPr>
          <p:spPr>
            <a:xfrm rot="10800000">
              <a:off x="7244066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8" name="Google Shape;3578;p12"/>
            <p:cNvSpPr/>
            <p:nvPr/>
          </p:nvSpPr>
          <p:spPr>
            <a:xfrm rot="10800000">
              <a:off x="7244066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9" name="Google Shape;3579;p12"/>
            <p:cNvSpPr/>
            <p:nvPr/>
          </p:nvSpPr>
          <p:spPr>
            <a:xfrm rot="10800000">
              <a:off x="7244066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0" name="Google Shape;3580;p12"/>
            <p:cNvSpPr/>
            <p:nvPr/>
          </p:nvSpPr>
          <p:spPr>
            <a:xfrm rot="10800000">
              <a:off x="7244066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1" name="Google Shape;3581;p12"/>
            <p:cNvSpPr/>
            <p:nvPr/>
          </p:nvSpPr>
          <p:spPr>
            <a:xfrm rot="10800000">
              <a:off x="7244066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2" name="Google Shape;3582;p12"/>
            <p:cNvSpPr/>
            <p:nvPr/>
          </p:nvSpPr>
          <p:spPr>
            <a:xfrm rot="10800000">
              <a:off x="7244066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3" name="Google Shape;3583;p12"/>
            <p:cNvSpPr/>
            <p:nvPr/>
          </p:nvSpPr>
          <p:spPr>
            <a:xfrm rot="10800000">
              <a:off x="709794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4" name="Google Shape;3584;p12"/>
            <p:cNvSpPr/>
            <p:nvPr/>
          </p:nvSpPr>
          <p:spPr>
            <a:xfrm rot="10800000">
              <a:off x="7097945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5" name="Google Shape;3585;p12"/>
            <p:cNvSpPr/>
            <p:nvPr/>
          </p:nvSpPr>
          <p:spPr>
            <a:xfrm rot="10800000">
              <a:off x="7097945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6" name="Google Shape;3586;p12"/>
            <p:cNvSpPr/>
            <p:nvPr/>
          </p:nvSpPr>
          <p:spPr>
            <a:xfrm rot="10800000">
              <a:off x="7097945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7" name="Google Shape;3587;p12"/>
            <p:cNvSpPr/>
            <p:nvPr/>
          </p:nvSpPr>
          <p:spPr>
            <a:xfrm rot="10800000">
              <a:off x="7097945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8" name="Google Shape;3588;p12"/>
            <p:cNvSpPr/>
            <p:nvPr/>
          </p:nvSpPr>
          <p:spPr>
            <a:xfrm rot="10800000">
              <a:off x="7097945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9" name="Google Shape;3589;p12"/>
            <p:cNvSpPr/>
            <p:nvPr/>
          </p:nvSpPr>
          <p:spPr>
            <a:xfrm rot="10800000">
              <a:off x="7097945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0" name="Google Shape;3590;p12"/>
            <p:cNvSpPr/>
            <p:nvPr/>
          </p:nvSpPr>
          <p:spPr>
            <a:xfrm rot="10800000">
              <a:off x="7097945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1" name="Google Shape;3591;p12"/>
            <p:cNvSpPr/>
            <p:nvPr/>
          </p:nvSpPr>
          <p:spPr>
            <a:xfrm rot="10800000">
              <a:off x="7097945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2" name="Google Shape;3592;p12"/>
            <p:cNvSpPr/>
            <p:nvPr/>
          </p:nvSpPr>
          <p:spPr>
            <a:xfrm rot="10800000">
              <a:off x="7097945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3" name="Google Shape;3593;p12"/>
            <p:cNvSpPr/>
            <p:nvPr/>
          </p:nvSpPr>
          <p:spPr>
            <a:xfrm rot="10800000">
              <a:off x="7097945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4" name="Google Shape;3594;p12"/>
            <p:cNvSpPr/>
            <p:nvPr/>
          </p:nvSpPr>
          <p:spPr>
            <a:xfrm rot="10800000">
              <a:off x="7097945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5" name="Google Shape;3595;p12"/>
            <p:cNvSpPr/>
            <p:nvPr/>
          </p:nvSpPr>
          <p:spPr>
            <a:xfrm rot="10800000">
              <a:off x="7097945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6" name="Google Shape;3596;p12"/>
            <p:cNvSpPr/>
            <p:nvPr/>
          </p:nvSpPr>
          <p:spPr>
            <a:xfrm rot="10800000">
              <a:off x="709794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7" name="Google Shape;3597;p12"/>
            <p:cNvSpPr/>
            <p:nvPr/>
          </p:nvSpPr>
          <p:spPr>
            <a:xfrm rot="10800000">
              <a:off x="7097945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8" name="Google Shape;3598;p12"/>
            <p:cNvSpPr/>
            <p:nvPr/>
          </p:nvSpPr>
          <p:spPr>
            <a:xfrm rot="10800000">
              <a:off x="7097945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9" name="Google Shape;3599;p12"/>
            <p:cNvSpPr/>
            <p:nvPr/>
          </p:nvSpPr>
          <p:spPr>
            <a:xfrm rot="10800000">
              <a:off x="709794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0" name="Google Shape;3600;p12"/>
            <p:cNvSpPr/>
            <p:nvPr/>
          </p:nvSpPr>
          <p:spPr>
            <a:xfrm rot="10800000">
              <a:off x="7097945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1" name="Google Shape;3601;p12"/>
            <p:cNvSpPr/>
            <p:nvPr/>
          </p:nvSpPr>
          <p:spPr>
            <a:xfrm rot="10800000">
              <a:off x="6951800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2" name="Google Shape;3602;p12"/>
            <p:cNvSpPr/>
            <p:nvPr/>
          </p:nvSpPr>
          <p:spPr>
            <a:xfrm rot="10800000">
              <a:off x="6951800" y="4704867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3" name="Google Shape;3603;p12"/>
            <p:cNvSpPr/>
            <p:nvPr/>
          </p:nvSpPr>
          <p:spPr>
            <a:xfrm rot="10800000">
              <a:off x="6951800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4" name="Google Shape;3604;p12"/>
            <p:cNvSpPr/>
            <p:nvPr/>
          </p:nvSpPr>
          <p:spPr>
            <a:xfrm rot="10800000">
              <a:off x="6951800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5" name="Google Shape;3605;p12"/>
            <p:cNvSpPr/>
            <p:nvPr/>
          </p:nvSpPr>
          <p:spPr>
            <a:xfrm rot="10800000">
              <a:off x="6951800" y="3681951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6" name="Google Shape;3606;p12"/>
            <p:cNvSpPr/>
            <p:nvPr/>
          </p:nvSpPr>
          <p:spPr>
            <a:xfrm rot="10800000">
              <a:off x="6951800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7" name="Google Shape;3607;p12"/>
            <p:cNvSpPr/>
            <p:nvPr/>
          </p:nvSpPr>
          <p:spPr>
            <a:xfrm rot="10800000">
              <a:off x="6951800" y="2951301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8" name="Google Shape;3608;p12"/>
            <p:cNvSpPr/>
            <p:nvPr/>
          </p:nvSpPr>
          <p:spPr>
            <a:xfrm rot="10800000">
              <a:off x="6951800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9" name="Google Shape;3609;p12"/>
            <p:cNvSpPr/>
            <p:nvPr/>
          </p:nvSpPr>
          <p:spPr>
            <a:xfrm rot="10800000">
              <a:off x="6951800" y="222065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0" name="Google Shape;3610;p12"/>
            <p:cNvSpPr/>
            <p:nvPr/>
          </p:nvSpPr>
          <p:spPr>
            <a:xfrm rot="10800000">
              <a:off x="6951800" y="207452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1" name="Google Shape;3611;p12"/>
            <p:cNvSpPr/>
            <p:nvPr/>
          </p:nvSpPr>
          <p:spPr>
            <a:xfrm rot="10800000">
              <a:off x="6951800" y="178226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2" name="Google Shape;3612;p12"/>
            <p:cNvSpPr/>
            <p:nvPr/>
          </p:nvSpPr>
          <p:spPr>
            <a:xfrm rot="10800000">
              <a:off x="6951800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3" name="Google Shape;3613;p12"/>
            <p:cNvSpPr/>
            <p:nvPr/>
          </p:nvSpPr>
          <p:spPr>
            <a:xfrm rot="10800000">
              <a:off x="6951800" y="148999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4" name="Google Shape;3614;p12"/>
            <p:cNvSpPr/>
            <p:nvPr/>
          </p:nvSpPr>
          <p:spPr>
            <a:xfrm rot="10800000">
              <a:off x="6951800" y="119773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5" name="Google Shape;3615;p12"/>
            <p:cNvSpPr/>
            <p:nvPr/>
          </p:nvSpPr>
          <p:spPr>
            <a:xfrm rot="10800000">
              <a:off x="6951800" y="1051613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6" name="Google Shape;3616;p12"/>
            <p:cNvSpPr/>
            <p:nvPr/>
          </p:nvSpPr>
          <p:spPr>
            <a:xfrm rot="10800000">
              <a:off x="6951800" y="61320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7" name="Google Shape;3617;p12"/>
            <p:cNvSpPr/>
            <p:nvPr/>
          </p:nvSpPr>
          <p:spPr>
            <a:xfrm rot="10800000">
              <a:off x="6951800" y="320938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8" name="Google Shape;3618;p12"/>
            <p:cNvSpPr/>
            <p:nvPr/>
          </p:nvSpPr>
          <p:spPr>
            <a:xfrm rot="10800000">
              <a:off x="6951800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9" name="Google Shape;3619;p12"/>
            <p:cNvSpPr/>
            <p:nvPr/>
          </p:nvSpPr>
          <p:spPr>
            <a:xfrm rot="10800000">
              <a:off x="680568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0" name="Google Shape;3620;p12"/>
            <p:cNvSpPr/>
            <p:nvPr/>
          </p:nvSpPr>
          <p:spPr>
            <a:xfrm rot="10800000">
              <a:off x="680568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1" name="Google Shape;3621;p12"/>
            <p:cNvSpPr/>
            <p:nvPr/>
          </p:nvSpPr>
          <p:spPr>
            <a:xfrm rot="10800000">
              <a:off x="680568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2" name="Google Shape;3622;p12"/>
            <p:cNvSpPr/>
            <p:nvPr/>
          </p:nvSpPr>
          <p:spPr>
            <a:xfrm rot="10800000">
              <a:off x="680568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3" name="Google Shape;3623;p12"/>
            <p:cNvSpPr/>
            <p:nvPr/>
          </p:nvSpPr>
          <p:spPr>
            <a:xfrm rot="10800000">
              <a:off x="680568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4" name="Google Shape;3624;p12"/>
            <p:cNvSpPr/>
            <p:nvPr/>
          </p:nvSpPr>
          <p:spPr>
            <a:xfrm rot="10800000">
              <a:off x="680568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5" name="Google Shape;3625;p12"/>
            <p:cNvSpPr/>
            <p:nvPr/>
          </p:nvSpPr>
          <p:spPr>
            <a:xfrm rot="10800000">
              <a:off x="680568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6" name="Google Shape;3626;p12"/>
            <p:cNvSpPr/>
            <p:nvPr/>
          </p:nvSpPr>
          <p:spPr>
            <a:xfrm rot="10800000">
              <a:off x="6805680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7" name="Google Shape;3627;p12"/>
            <p:cNvSpPr/>
            <p:nvPr/>
          </p:nvSpPr>
          <p:spPr>
            <a:xfrm rot="10800000">
              <a:off x="680568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8" name="Google Shape;3628;p12"/>
            <p:cNvSpPr/>
            <p:nvPr/>
          </p:nvSpPr>
          <p:spPr>
            <a:xfrm rot="10800000">
              <a:off x="6659535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9" name="Google Shape;3629;p12"/>
            <p:cNvSpPr/>
            <p:nvPr/>
          </p:nvSpPr>
          <p:spPr>
            <a:xfrm rot="10800000">
              <a:off x="6659535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0" name="Google Shape;3630;p12"/>
            <p:cNvSpPr/>
            <p:nvPr/>
          </p:nvSpPr>
          <p:spPr>
            <a:xfrm rot="10800000">
              <a:off x="6659535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1" name="Google Shape;3631;p12"/>
            <p:cNvSpPr/>
            <p:nvPr/>
          </p:nvSpPr>
          <p:spPr>
            <a:xfrm rot="10800000">
              <a:off x="6659535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2" name="Google Shape;3632;p12"/>
            <p:cNvSpPr/>
            <p:nvPr/>
          </p:nvSpPr>
          <p:spPr>
            <a:xfrm rot="10800000">
              <a:off x="6659535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3" name="Google Shape;3633;p12"/>
            <p:cNvSpPr/>
            <p:nvPr/>
          </p:nvSpPr>
          <p:spPr>
            <a:xfrm rot="10800000">
              <a:off x="6659535" y="90546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4" name="Google Shape;3634;p12"/>
            <p:cNvSpPr/>
            <p:nvPr/>
          </p:nvSpPr>
          <p:spPr>
            <a:xfrm rot="10800000">
              <a:off x="6659535" y="75934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5" name="Google Shape;3635;p12"/>
            <p:cNvSpPr/>
            <p:nvPr/>
          </p:nvSpPr>
          <p:spPr>
            <a:xfrm rot="10800000">
              <a:off x="6659535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6" name="Google Shape;3636;p12"/>
            <p:cNvSpPr/>
            <p:nvPr/>
          </p:nvSpPr>
          <p:spPr>
            <a:xfrm rot="10800000">
              <a:off x="651341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7" name="Google Shape;3637;p12"/>
            <p:cNvSpPr/>
            <p:nvPr/>
          </p:nvSpPr>
          <p:spPr>
            <a:xfrm rot="10800000">
              <a:off x="6513415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8" name="Google Shape;3638;p12"/>
            <p:cNvSpPr/>
            <p:nvPr/>
          </p:nvSpPr>
          <p:spPr>
            <a:xfrm rot="10800000">
              <a:off x="6513415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9" name="Google Shape;3639;p12"/>
            <p:cNvSpPr/>
            <p:nvPr/>
          </p:nvSpPr>
          <p:spPr>
            <a:xfrm rot="10800000">
              <a:off x="651341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0" name="Google Shape;3640;p12"/>
            <p:cNvSpPr/>
            <p:nvPr/>
          </p:nvSpPr>
          <p:spPr>
            <a:xfrm rot="10800000">
              <a:off x="6513415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1" name="Google Shape;3641;p12"/>
            <p:cNvSpPr/>
            <p:nvPr/>
          </p:nvSpPr>
          <p:spPr>
            <a:xfrm rot="10800000">
              <a:off x="651341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2" name="Google Shape;3642;p12"/>
            <p:cNvSpPr/>
            <p:nvPr/>
          </p:nvSpPr>
          <p:spPr>
            <a:xfrm rot="10800000">
              <a:off x="6367294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3" name="Google Shape;3643;p12"/>
            <p:cNvSpPr/>
            <p:nvPr/>
          </p:nvSpPr>
          <p:spPr>
            <a:xfrm rot="10800000">
              <a:off x="6367294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4" name="Google Shape;3644;p12"/>
            <p:cNvSpPr/>
            <p:nvPr/>
          </p:nvSpPr>
          <p:spPr>
            <a:xfrm rot="10800000">
              <a:off x="6367294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5" name="Google Shape;3645;p12"/>
            <p:cNvSpPr/>
            <p:nvPr/>
          </p:nvSpPr>
          <p:spPr>
            <a:xfrm rot="10800000">
              <a:off x="7536331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6" name="Google Shape;3646;p12"/>
            <p:cNvSpPr/>
            <p:nvPr/>
          </p:nvSpPr>
          <p:spPr>
            <a:xfrm rot="10800000">
              <a:off x="7536331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7" name="Google Shape;3647;p12"/>
            <p:cNvSpPr/>
            <p:nvPr/>
          </p:nvSpPr>
          <p:spPr>
            <a:xfrm rot="10800000">
              <a:off x="7536331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8" name="Google Shape;3648;p12"/>
            <p:cNvSpPr/>
            <p:nvPr/>
          </p:nvSpPr>
          <p:spPr>
            <a:xfrm rot="10800000">
              <a:off x="7536331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9" name="Google Shape;3649;p12"/>
            <p:cNvSpPr/>
            <p:nvPr/>
          </p:nvSpPr>
          <p:spPr>
            <a:xfrm rot="10800000">
              <a:off x="7536331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0" name="Google Shape;3650;p12"/>
            <p:cNvSpPr/>
            <p:nvPr/>
          </p:nvSpPr>
          <p:spPr>
            <a:xfrm rot="10800000">
              <a:off x="7536331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1" name="Google Shape;3651;p12"/>
            <p:cNvSpPr/>
            <p:nvPr/>
          </p:nvSpPr>
          <p:spPr>
            <a:xfrm rot="10800000">
              <a:off x="7536331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2" name="Google Shape;3652;p12"/>
            <p:cNvSpPr/>
            <p:nvPr/>
          </p:nvSpPr>
          <p:spPr>
            <a:xfrm rot="10800000">
              <a:off x="7536331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3" name="Google Shape;3653;p12"/>
            <p:cNvSpPr/>
            <p:nvPr/>
          </p:nvSpPr>
          <p:spPr>
            <a:xfrm rot="10800000">
              <a:off x="739021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4" name="Google Shape;3654;p12"/>
            <p:cNvSpPr/>
            <p:nvPr/>
          </p:nvSpPr>
          <p:spPr>
            <a:xfrm rot="10800000">
              <a:off x="7390210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5" name="Google Shape;3655;p12"/>
            <p:cNvSpPr/>
            <p:nvPr/>
          </p:nvSpPr>
          <p:spPr>
            <a:xfrm rot="10800000">
              <a:off x="7390210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6" name="Google Shape;3656;p12"/>
            <p:cNvSpPr/>
            <p:nvPr/>
          </p:nvSpPr>
          <p:spPr>
            <a:xfrm rot="10800000">
              <a:off x="7390210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7" name="Google Shape;3657;p12"/>
            <p:cNvSpPr/>
            <p:nvPr/>
          </p:nvSpPr>
          <p:spPr>
            <a:xfrm rot="10800000">
              <a:off x="7390210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8" name="Google Shape;3658;p12"/>
            <p:cNvSpPr/>
            <p:nvPr/>
          </p:nvSpPr>
          <p:spPr>
            <a:xfrm rot="10800000">
              <a:off x="7244066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9" name="Google Shape;3659;p12"/>
            <p:cNvSpPr/>
            <p:nvPr/>
          </p:nvSpPr>
          <p:spPr>
            <a:xfrm rot="10800000">
              <a:off x="7244066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0" name="Google Shape;3660;p12"/>
            <p:cNvSpPr/>
            <p:nvPr/>
          </p:nvSpPr>
          <p:spPr>
            <a:xfrm rot="10800000">
              <a:off x="7244066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1" name="Google Shape;3661;p12"/>
            <p:cNvSpPr/>
            <p:nvPr/>
          </p:nvSpPr>
          <p:spPr>
            <a:xfrm rot="10800000">
              <a:off x="7244066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2" name="Google Shape;3662;p12"/>
            <p:cNvSpPr/>
            <p:nvPr/>
          </p:nvSpPr>
          <p:spPr>
            <a:xfrm rot="10800000">
              <a:off x="7244066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3" name="Google Shape;3663;p12"/>
            <p:cNvSpPr/>
            <p:nvPr/>
          </p:nvSpPr>
          <p:spPr>
            <a:xfrm rot="10800000">
              <a:off x="7097945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4" name="Google Shape;3664;p12"/>
            <p:cNvSpPr/>
            <p:nvPr/>
          </p:nvSpPr>
          <p:spPr>
            <a:xfrm rot="10800000">
              <a:off x="6951800" y="382809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5" name="Google Shape;3665;p12"/>
            <p:cNvSpPr/>
            <p:nvPr/>
          </p:nvSpPr>
          <p:spPr>
            <a:xfrm rot="10800000">
              <a:off x="6951800" y="2659036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6" name="Google Shape;3666;p12"/>
            <p:cNvSpPr/>
            <p:nvPr/>
          </p:nvSpPr>
          <p:spPr>
            <a:xfrm rot="10800000">
              <a:off x="680568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7" name="Google Shape;3667;p12"/>
            <p:cNvSpPr/>
            <p:nvPr/>
          </p:nvSpPr>
          <p:spPr>
            <a:xfrm rot="10800000">
              <a:off x="6513415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8" name="Google Shape;3668;p12"/>
            <p:cNvSpPr/>
            <p:nvPr/>
          </p:nvSpPr>
          <p:spPr>
            <a:xfrm rot="10800000">
              <a:off x="6367294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669" name="Google Shape;3669;p12"/>
          <p:cNvGrpSpPr/>
          <p:nvPr/>
        </p:nvGrpSpPr>
        <p:grpSpPr>
          <a:xfrm rot="10800000">
            <a:off x="28739" y="38264"/>
            <a:ext cx="1286904" cy="6781736"/>
            <a:chOff x="6367294" y="28698"/>
            <a:chExt cx="1286904" cy="5086302"/>
          </a:xfrm>
        </p:grpSpPr>
        <p:sp>
          <p:nvSpPr>
            <p:cNvPr id="3670" name="Google Shape;3670;p12"/>
            <p:cNvSpPr/>
            <p:nvPr/>
          </p:nvSpPr>
          <p:spPr>
            <a:xfrm rot="10800000">
              <a:off x="7536331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1" name="Google Shape;3671;p12"/>
            <p:cNvSpPr/>
            <p:nvPr/>
          </p:nvSpPr>
          <p:spPr>
            <a:xfrm rot="10800000">
              <a:off x="7244066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2" name="Google Shape;3672;p12"/>
            <p:cNvSpPr/>
            <p:nvPr/>
          </p:nvSpPr>
          <p:spPr>
            <a:xfrm rot="10800000">
              <a:off x="7244066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3" name="Google Shape;3673;p12"/>
            <p:cNvSpPr/>
            <p:nvPr/>
          </p:nvSpPr>
          <p:spPr>
            <a:xfrm rot="10800000">
              <a:off x="6659535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4" name="Google Shape;3674;p12"/>
            <p:cNvSpPr/>
            <p:nvPr/>
          </p:nvSpPr>
          <p:spPr>
            <a:xfrm rot="10800000">
              <a:off x="7536331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5" name="Google Shape;3675;p12"/>
            <p:cNvSpPr/>
            <p:nvPr/>
          </p:nvSpPr>
          <p:spPr>
            <a:xfrm rot="10800000">
              <a:off x="7536331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6" name="Google Shape;3676;p12"/>
            <p:cNvSpPr/>
            <p:nvPr/>
          </p:nvSpPr>
          <p:spPr>
            <a:xfrm rot="10800000">
              <a:off x="7536331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7" name="Google Shape;3677;p12"/>
            <p:cNvSpPr/>
            <p:nvPr/>
          </p:nvSpPr>
          <p:spPr>
            <a:xfrm rot="10800000">
              <a:off x="7536331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8" name="Google Shape;3678;p12"/>
            <p:cNvSpPr/>
            <p:nvPr/>
          </p:nvSpPr>
          <p:spPr>
            <a:xfrm rot="10800000">
              <a:off x="7536331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9" name="Google Shape;3679;p12"/>
            <p:cNvSpPr/>
            <p:nvPr/>
          </p:nvSpPr>
          <p:spPr>
            <a:xfrm rot="10800000">
              <a:off x="7536331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0" name="Google Shape;3680;p12"/>
            <p:cNvSpPr/>
            <p:nvPr/>
          </p:nvSpPr>
          <p:spPr>
            <a:xfrm rot="10800000">
              <a:off x="7536331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1" name="Google Shape;3681;p12"/>
            <p:cNvSpPr/>
            <p:nvPr/>
          </p:nvSpPr>
          <p:spPr>
            <a:xfrm rot="10800000">
              <a:off x="7536331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2" name="Google Shape;3682;p12"/>
            <p:cNvSpPr/>
            <p:nvPr/>
          </p:nvSpPr>
          <p:spPr>
            <a:xfrm rot="10800000">
              <a:off x="7536331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3" name="Google Shape;3683;p12"/>
            <p:cNvSpPr/>
            <p:nvPr/>
          </p:nvSpPr>
          <p:spPr>
            <a:xfrm rot="10800000">
              <a:off x="7536331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4" name="Google Shape;3684;p12"/>
            <p:cNvSpPr/>
            <p:nvPr/>
          </p:nvSpPr>
          <p:spPr>
            <a:xfrm rot="10800000">
              <a:off x="7536331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5" name="Google Shape;3685;p12"/>
            <p:cNvSpPr/>
            <p:nvPr/>
          </p:nvSpPr>
          <p:spPr>
            <a:xfrm rot="10800000">
              <a:off x="7536331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6" name="Google Shape;3686;p12"/>
            <p:cNvSpPr/>
            <p:nvPr/>
          </p:nvSpPr>
          <p:spPr>
            <a:xfrm rot="10800000">
              <a:off x="7536331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7" name="Google Shape;3687;p12"/>
            <p:cNvSpPr/>
            <p:nvPr/>
          </p:nvSpPr>
          <p:spPr>
            <a:xfrm rot="10800000">
              <a:off x="7536331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8" name="Google Shape;3688;p12"/>
            <p:cNvSpPr/>
            <p:nvPr/>
          </p:nvSpPr>
          <p:spPr>
            <a:xfrm rot="10800000">
              <a:off x="7536331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9" name="Google Shape;3689;p12"/>
            <p:cNvSpPr/>
            <p:nvPr/>
          </p:nvSpPr>
          <p:spPr>
            <a:xfrm rot="10800000">
              <a:off x="7536331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0" name="Google Shape;3690;p12"/>
            <p:cNvSpPr/>
            <p:nvPr/>
          </p:nvSpPr>
          <p:spPr>
            <a:xfrm rot="10800000">
              <a:off x="7536331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1" name="Google Shape;3691;p12"/>
            <p:cNvSpPr/>
            <p:nvPr/>
          </p:nvSpPr>
          <p:spPr>
            <a:xfrm rot="10800000">
              <a:off x="7536331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2" name="Google Shape;3692;p12"/>
            <p:cNvSpPr/>
            <p:nvPr/>
          </p:nvSpPr>
          <p:spPr>
            <a:xfrm rot="10800000">
              <a:off x="7536331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3" name="Google Shape;3693;p12"/>
            <p:cNvSpPr/>
            <p:nvPr/>
          </p:nvSpPr>
          <p:spPr>
            <a:xfrm rot="10800000">
              <a:off x="7536331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4" name="Google Shape;3694;p12"/>
            <p:cNvSpPr/>
            <p:nvPr/>
          </p:nvSpPr>
          <p:spPr>
            <a:xfrm rot="10800000">
              <a:off x="7536331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5" name="Google Shape;3695;p12"/>
            <p:cNvSpPr/>
            <p:nvPr/>
          </p:nvSpPr>
          <p:spPr>
            <a:xfrm rot="10800000">
              <a:off x="7536331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6" name="Google Shape;3696;p12"/>
            <p:cNvSpPr/>
            <p:nvPr/>
          </p:nvSpPr>
          <p:spPr>
            <a:xfrm rot="10800000">
              <a:off x="7536331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7" name="Google Shape;3697;p12"/>
            <p:cNvSpPr/>
            <p:nvPr/>
          </p:nvSpPr>
          <p:spPr>
            <a:xfrm rot="10800000">
              <a:off x="7536331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8" name="Google Shape;3698;p12"/>
            <p:cNvSpPr/>
            <p:nvPr/>
          </p:nvSpPr>
          <p:spPr>
            <a:xfrm rot="10800000">
              <a:off x="7536331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9" name="Google Shape;3699;p12"/>
            <p:cNvSpPr/>
            <p:nvPr/>
          </p:nvSpPr>
          <p:spPr>
            <a:xfrm rot="10800000">
              <a:off x="7536331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0" name="Google Shape;3700;p12"/>
            <p:cNvSpPr/>
            <p:nvPr/>
          </p:nvSpPr>
          <p:spPr>
            <a:xfrm rot="10800000">
              <a:off x="7390210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1" name="Google Shape;3701;p12"/>
            <p:cNvSpPr/>
            <p:nvPr/>
          </p:nvSpPr>
          <p:spPr>
            <a:xfrm rot="10800000">
              <a:off x="739021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2" name="Google Shape;3702;p12"/>
            <p:cNvSpPr/>
            <p:nvPr/>
          </p:nvSpPr>
          <p:spPr>
            <a:xfrm rot="10800000">
              <a:off x="7390210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3" name="Google Shape;3703;p12"/>
            <p:cNvSpPr/>
            <p:nvPr/>
          </p:nvSpPr>
          <p:spPr>
            <a:xfrm rot="10800000">
              <a:off x="7390210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4" name="Google Shape;3704;p12"/>
            <p:cNvSpPr/>
            <p:nvPr/>
          </p:nvSpPr>
          <p:spPr>
            <a:xfrm rot="10800000">
              <a:off x="739021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5" name="Google Shape;3705;p12"/>
            <p:cNvSpPr/>
            <p:nvPr/>
          </p:nvSpPr>
          <p:spPr>
            <a:xfrm rot="10800000">
              <a:off x="7390210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6" name="Google Shape;3706;p12"/>
            <p:cNvSpPr/>
            <p:nvPr/>
          </p:nvSpPr>
          <p:spPr>
            <a:xfrm rot="10800000">
              <a:off x="739021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7" name="Google Shape;3707;p12"/>
            <p:cNvSpPr/>
            <p:nvPr/>
          </p:nvSpPr>
          <p:spPr>
            <a:xfrm rot="10800000">
              <a:off x="7390210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8" name="Google Shape;3708;p12"/>
            <p:cNvSpPr/>
            <p:nvPr/>
          </p:nvSpPr>
          <p:spPr>
            <a:xfrm rot="10800000">
              <a:off x="7390210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9" name="Google Shape;3709;p12"/>
            <p:cNvSpPr/>
            <p:nvPr/>
          </p:nvSpPr>
          <p:spPr>
            <a:xfrm rot="10800000">
              <a:off x="739021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0" name="Google Shape;3710;p12"/>
            <p:cNvSpPr/>
            <p:nvPr/>
          </p:nvSpPr>
          <p:spPr>
            <a:xfrm rot="10800000">
              <a:off x="7390210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1" name="Google Shape;3711;p12"/>
            <p:cNvSpPr/>
            <p:nvPr/>
          </p:nvSpPr>
          <p:spPr>
            <a:xfrm rot="10800000">
              <a:off x="7390210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2" name="Google Shape;3712;p12"/>
            <p:cNvSpPr/>
            <p:nvPr/>
          </p:nvSpPr>
          <p:spPr>
            <a:xfrm rot="10800000">
              <a:off x="7390210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3" name="Google Shape;3713;p12"/>
            <p:cNvSpPr/>
            <p:nvPr/>
          </p:nvSpPr>
          <p:spPr>
            <a:xfrm rot="10800000">
              <a:off x="7390210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4" name="Google Shape;3714;p12"/>
            <p:cNvSpPr/>
            <p:nvPr/>
          </p:nvSpPr>
          <p:spPr>
            <a:xfrm rot="10800000">
              <a:off x="739021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5" name="Google Shape;3715;p12"/>
            <p:cNvSpPr/>
            <p:nvPr/>
          </p:nvSpPr>
          <p:spPr>
            <a:xfrm rot="10800000">
              <a:off x="7390210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6" name="Google Shape;3716;p12"/>
            <p:cNvSpPr/>
            <p:nvPr/>
          </p:nvSpPr>
          <p:spPr>
            <a:xfrm rot="10800000">
              <a:off x="7390210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7" name="Google Shape;3717;p12"/>
            <p:cNvSpPr/>
            <p:nvPr/>
          </p:nvSpPr>
          <p:spPr>
            <a:xfrm rot="10800000">
              <a:off x="7390210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8" name="Google Shape;3718;p12"/>
            <p:cNvSpPr/>
            <p:nvPr/>
          </p:nvSpPr>
          <p:spPr>
            <a:xfrm rot="10800000">
              <a:off x="7390210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9" name="Google Shape;3719;p12"/>
            <p:cNvSpPr/>
            <p:nvPr/>
          </p:nvSpPr>
          <p:spPr>
            <a:xfrm rot="10800000">
              <a:off x="7390210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0" name="Google Shape;3720;p12"/>
            <p:cNvSpPr/>
            <p:nvPr/>
          </p:nvSpPr>
          <p:spPr>
            <a:xfrm rot="10800000">
              <a:off x="739021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1" name="Google Shape;3721;p12"/>
            <p:cNvSpPr/>
            <p:nvPr/>
          </p:nvSpPr>
          <p:spPr>
            <a:xfrm rot="10800000">
              <a:off x="7390210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2" name="Google Shape;3722;p12"/>
            <p:cNvSpPr/>
            <p:nvPr/>
          </p:nvSpPr>
          <p:spPr>
            <a:xfrm rot="10800000">
              <a:off x="7390210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3" name="Google Shape;3723;p12"/>
            <p:cNvSpPr/>
            <p:nvPr/>
          </p:nvSpPr>
          <p:spPr>
            <a:xfrm rot="10800000">
              <a:off x="739021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4" name="Google Shape;3724;p12"/>
            <p:cNvSpPr/>
            <p:nvPr/>
          </p:nvSpPr>
          <p:spPr>
            <a:xfrm rot="10800000">
              <a:off x="739021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5" name="Google Shape;3725;p12"/>
            <p:cNvSpPr/>
            <p:nvPr/>
          </p:nvSpPr>
          <p:spPr>
            <a:xfrm rot="10800000">
              <a:off x="7244066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6" name="Google Shape;3726;p12"/>
            <p:cNvSpPr/>
            <p:nvPr/>
          </p:nvSpPr>
          <p:spPr>
            <a:xfrm rot="10800000">
              <a:off x="7244066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7" name="Google Shape;3727;p12"/>
            <p:cNvSpPr/>
            <p:nvPr/>
          </p:nvSpPr>
          <p:spPr>
            <a:xfrm rot="10800000">
              <a:off x="7244066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8" name="Google Shape;3728;p12"/>
            <p:cNvSpPr/>
            <p:nvPr/>
          </p:nvSpPr>
          <p:spPr>
            <a:xfrm rot="10800000">
              <a:off x="7244066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9" name="Google Shape;3729;p12"/>
            <p:cNvSpPr/>
            <p:nvPr/>
          </p:nvSpPr>
          <p:spPr>
            <a:xfrm rot="10800000">
              <a:off x="7244066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0" name="Google Shape;3730;p12"/>
            <p:cNvSpPr/>
            <p:nvPr/>
          </p:nvSpPr>
          <p:spPr>
            <a:xfrm rot="10800000">
              <a:off x="7244066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1" name="Google Shape;3731;p12"/>
            <p:cNvSpPr/>
            <p:nvPr/>
          </p:nvSpPr>
          <p:spPr>
            <a:xfrm rot="10800000">
              <a:off x="7244066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2" name="Google Shape;3732;p12"/>
            <p:cNvSpPr/>
            <p:nvPr/>
          </p:nvSpPr>
          <p:spPr>
            <a:xfrm rot="10800000">
              <a:off x="7244066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3" name="Google Shape;3733;p12"/>
            <p:cNvSpPr/>
            <p:nvPr/>
          </p:nvSpPr>
          <p:spPr>
            <a:xfrm rot="10800000">
              <a:off x="7244066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4" name="Google Shape;3734;p12"/>
            <p:cNvSpPr/>
            <p:nvPr/>
          </p:nvSpPr>
          <p:spPr>
            <a:xfrm rot="10800000">
              <a:off x="7244066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5" name="Google Shape;3735;p12"/>
            <p:cNvSpPr/>
            <p:nvPr/>
          </p:nvSpPr>
          <p:spPr>
            <a:xfrm rot="10800000">
              <a:off x="7244066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6" name="Google Shape;3736;p12"/>
            <p:cNvSpPr/>
            <p:nvPr/>
          </p:nvSpPr>
          <p:spPr>
            <a:xfrm rot="10800000">
              <a:off x="7244066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7" name="Google Shape;3737;p12"/>
            <p:cNvSpPr/>
            <p:nvPr/>
          </p:nvSpPr>
          <p:spPr>
            <a:xfrm rot="10800000">
              <a:off x="7244066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8" name="Google Shape;3738;p12"/>
            <p:cNvSpPr/>
            <p:nvPr/>
          </p:nvSpPr>
          <p:spPr>
            <a:xfrm rot="10800000">
              <a:off x="7244066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9" name="Google Shape;3739;p12"/>
            <p:cNvSpPr/>
            <p:nvPr/>
          </p:nvSpPr>
          <p:spPr>
            <a:xfrm rot="10800000">
              <a:off x="7244066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0" name="Google Shape;3740;p12"/>
            <p:cNvSpPr/>
            <p:nvPr/>
          </p:nvSpPr>
          <p:spPr>
            <a:xfrm rot="10800000">
              <a:off x="7244066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1" name="Google Shape;3741;p12"/>
            <p:cNvSpPr/>
            <p:nvPr/>
          </p:nvSpPr>
          <p:spPr>
            <a:xfrm rot="10800000">
              <a:off x="7244066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2" name="Google Shape;3742;p12"/>
            <p:cNvSpPr/>
            <p:nvPr/>
          </p:nvSpPr>
          <p:spPr>
            <a:xfrm rot="10800000">
              <a:off x="7244066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3" name="Google Shape;3743;p12"/>
            <p:cNvSpPr/>
            <p:nvPr/>
          </p:nvSpPr>
          <p:spPr>
            <a:xfrm rot="10800000">
              <a:off x="7244066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4" name="Google Shape;3744;p12"/>
            <p:cNvSpPr/>
            <p:nvPr/>
          </p:nvSpPr>
          <p:spPr>
            <a:xfrm rot="10800000">
              <a:off x="7244066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5" name="Google Shape;3745;p12"/>
            <p:cNvSpPr/>
            <p:nvPr/>
          </p:nvSpPr>
          <p:spPr>
            <a:xfrm rot="10800000">
              <a:off x="709794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6" name="Google Shape;3746;p12"/>
            <p:cNvSpPr/>
            <p:nvPr/>
          </p:nvSpPr>
          <p:spPr>
            <a:xfrm rot="10800000">
              <a:off x="7097945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7" name="Google Shape;3747;p12"/>
            <p:cNvSpPr/>
            <p:nvPr/>
          </p:nvSpPr>
          <p:spPr>
            <a:xfrm rot="10800000">
              <a:off x="7097945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8" name="Google Shape;3748;p12"/>
            <p:cNvSpPr/>
            <p:nvPr/>
          </p:nvSpPr>
          <p:spPr>
            <a:xfrm rot="10800000">
              <a:off x="7097945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9" name="Google Shape;3749;p12"/>
            <p:cNvSpPr/>
            <p:nvPr/>
          </p:nvSpPr>
          <p:spPr>
            <a:xfrm rot="10800000">
              <a:off x="7097945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0" name="Google Shape;3750;p12"/>
            <p:cNvSpPr/>
            <p:nvPr/>
          </p:nvSpPr>
          <p:spPr>
            <a:xfrm rot="10800000">
              <a:off x="7097945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1" name="Google Shape;3751;p12"/>
            <p:cNvSpPr/>
            <p:nvPr/>
          </p:nvSpPr>
          <p:spPr>
            <a:xfrm rot="10800000">
              <a:off x="7097945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2" name="Google Shape;3752;p12"/>
            <p:cNvSpPr/>
            <p:nvPr/>
          </p:nvSpPr>
          <p:spPr>
            <a:xfrm rot="10800000">
              <a:off x="7097945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3" name="Google Shape;3753;p12"/>
            <p:cNvSpPr/>
            <p:nvPr/>
          </p:nvSpPr>
          <p:spPr>
            <a:xfrm rot="10800000">
              <a:off x="7097945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4" name="Google Shape;3754;p12"/>
            <p:cNvSpPr/>
            <p:nvPr/>
          </p:nvSpPr>
          <p:spPr>
            <a:xfrm rot="10800000">
              <a:off x="7097945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5" name="Google Shape;3755;p12"/>
            <p:cNvSpPr/>
            <p:nvPr/>
          </p:nvSpPr>
          <p:spPr>
            <a:xfrm rot="10800000">
              <a:off x="7097945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6" name="Google Shape;3756;p12"/>
            <p:cNvSpPr/>
            <p:nvPr/>
          </p:nvSpPr>
          <p:spPr>
            <a:xfrm rot="10800000">
              <a:off x="7097945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7" name="Google Shape;3757;p12"/>
            <p:cNvSpPr/>
            <p:nvPr/>
          </p:nvSpPr>
          <p:spPr>
            <a:xfrm rot="10800000">
              <a:off x="7097945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8" name="Google Shape;3758;p12"/>
            <p:cNvSpPr/>
            <p:nvPr/>
          </p:nvSpPr>
          <p:spPr>
            <a:xfrm rot="10800000">
              <a:off x="709794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9" name="Google Shape;3759;p12"/>
            <p:cNvSpPr/>
            <p:nvPr/>
          </p:nvSpPr>
          <p:spPr>
            <a:xfrm rot="10800000">
              <a:off x="7097945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0" name="Google Shape;3760;p12"/>
            <p:cNvSpPr/>
            <p:nvPr/>
          </p:nvSpPr>
          <p:spPr>
            <a:xfrm rot="10800000">
              <a:off x="7097945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1" name="Google Shape;3761;p12"/>
            <p:cNvSpPr/>
            <p:nvPr/>
          </p:nvSpPr>
          <p:spPr>
            <a:xfrm rot="10800000">
              <a:off x="709794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2" name="Google Shape;3762;p12"/>
            <p:cNvSpPr/>
            <p:nvPr/>
          </p:nvSpPr>
          <p:spPr>
            <a:xfrm rot="10800000">
              <a:off x="7097945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3" name="Google Shape;3763;p12"/>
            <p:cNvSpPr/>
            <p:nvPr/>
          </p:nvSpPr>
          <p:spPr>
            <a:xfrm rot="10800000">
              <a:off x="6951800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4" name="Google Shape;3764;p12"/>
            <p:cNvSpPr/>
            <p:nvPr/>
          </p:nvSpPr>
          <p:spPr>
            <a:xfrm rot="10800000">
              <a:off x="6951800" y="4704867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5" name="Google Shape;3765;p12"/>
            <p:cNvSpPr/>
            <p:nvPr/>
          </p:nvSpPr>
          <p:spPr>
            <a:xfrm rot="10800000">
              <a:off x="6951800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6" name="Google Shape;3766;p12"/>
            <p:cNvSpPr/>
            <p:nvPr/>
          </p:nvSpPr>
          <p:spPr>
            <a:xfrm rot="10800000">
              <a:off x="6951800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7" name="Google Shape;3767;p12"/>
            <p:cNvSpPr/>
            <p:nvPr/>
          </p:nvSpPr>
          <p:spPr>
            <a:xfrm rot="10800000">
              <a:off x="6951800" y="3681951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8" name="Google Shape;3768;p12"/>
            <p:cNvSpPr/>
            <p:nvPr/>
          </p:nvSpPr>
          <p:spPr>
            <a:xfrm rot="10800000">
              <a:off x="6951800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9" name="Google Shape;3769;p12"/>
            <p:cNvSpPr/>
            <p:nvPr/>
          </p:nvSpPr>
          <p:spPr>
            <a:xfrm rot="10800000">
              <a:off x="6951800" y="2951301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70" name="Google Shape;3770;p12"/>
            <p:cNvSpPr/>
            <p:nvPr/>
          </p:nvSpPr>
          <p:spPr>
            <a:xfrm rot="10800000">
              <a:off x="6951800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71" name="Google Shape;3771;p12"/>
            <p:cNvSpPr/>
            <p:nvPr/>
          </p:nvSpPr>
          <p:spPr>
            <a:xfrm rot="10800000">
              <a:off x="6951800" y="222065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72" name="Google Shape;3772;p12"/>
            <p:cNvSpPr/>
            <p:nvPr/>
          </p:nvSpPr>
          <p:spPr>
            <a:xfrm rot="10800000">
              <a:off x="6951800" y="207452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73" name="Google Shape;3773;p12"/>
            <p:cNvSpPr/>
            <p:nvPr/>
          </p:nvSpPr>
          <p:spPr>
            <a:xfrm rot="10800000">
              <a:off x="6951800" y="178226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74" name="Google Shape;3774;p12"/>
            <p:cNvSpPr/>
            <p:nvPr/>
          </p:nvSpPr>
          <p:spPr>
            <a:xfrm rot="10800000">
              <a:off x="6951800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75" name="Google Shape;3775;p12"/>
            <p:cNvSpPr/>
            <p:nvPr/>
          </p:nvSpPr>
          <p:spPr>
            <a:xfrm rot="10800000">
              <a:off x="6951800" y="148999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76" name="Google Shape;3776;p12"/>
            <p:cNvSpPr/>
            <p:nvPr/>
          </p:nvSpPr>
          <p:spPr>
            <a:xfrm rot="10800000">
              <a:off x="6951800" y="119773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77" name="Google Shape;3777;p12"/>
            <p:cNvSpPr/>
            <p:nvPr/>
          </p:nvSpPr>
          <p:spPr>
            <a:xfrm rot="10800000">
              <a:off x="6951800" y="1051613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78" name="Google Shape;3778;p12"/>
            <p:cNvSpPr/>
            <p:nvPr/>
          </p:nvSpPr>
          <p:spPr>
            <a:xfrm rot="10800000">
              <a:off x="6951800" y="61320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79" name="Google Shape;3779;p12"/>
            <p:cNvSpPr/>
            <p:nvPr/>
          </p:nvSpPr>
          <p:spPr>
            <a:xfrm rot="10800000">
              <a:off x="6951800" y="320938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80" name="Google Shape;3780;p12"/>
            <p:cNvSpPr/>
            <p:nvPr/>
          </p:nvSpPr>
          <p:spPr>
            <a:xfrm rot="10800000">
              <a:off x="6951800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81" name="Google Shape;3781;p12"/>
            <p:cNvSpPr/>
            <p:nvPr/>
          </p:nvSpPr>
          <p:spPr>
            <a:xfrm rot="10800000">
              <a:off x="680568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82" name="Google Shape;3782;p12"/>
            <p:cNvSpPr/>
            <p:nvPr/>
          </p:nvSpPr>
          <p:spPr>
            <a:xfrm rot="10800000">
              <a:off x="680568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83" name="Google Shape;3783;p12"/>
            <p:cNvSpPr/>
            <p:nvPr/>
          </p:nvSpPr>
          <p:spPr>
            <a:xfrm rot="10800000">
              <a:off x="680568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84" name="Google Shape;3784;p12"/>
            <p:cNvSpPr/>
            <p:nvPr/>
          </p:nvSpPr>
          <p:spPr>
            <a:xfrm rot="10800000">
              <a:off x="680568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85" name="Google Shape;3785;p12"/>
            <p:cNvSpPr/>
            <p:nvPr/>
          </p:nvSpPr>
          <p:spPr>
            <a:xfrm rot="10800000">
              <a:off x="680568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86" name="Google Shape;3786;p12"/>
            <p:cNvSpPr/>
            <p:nvPr/>
          </p:nvSpPr>
          <p:spPr>
            <a:xfrm rot="10800000">
              <a:off x="680568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87" name="Google Shape;3787;p12"/>
            <p:cNvSpPr/>
            <p:nvPr/>
          </p:nvSpPr>
          <p:spPr>
            <a:xfrm rot="10800000">
              <a:off x="680568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88" name="Google Shape;3788;p12"/>
            <p:cNvSpPr/>
            <p:nvPr/>
          </p:nvSpPr>
          <p:spPr>
            <a:xfrm rot="10800000">
              <a:off x="6805680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89" name="Google Shape;3789;p12"/>
            <p:cNvSpPr/>
            <p:nvPr/>
          </p:nvSpPr>
          <p:spPr>
            <a:xfrm rot="10800000">
              <a:off x="680568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90" name="Google Shape;3790;p12"/>
            <p:cNvSpPr/>
            <p:nvPr/>
          </p:nvSpPr>
          <p:spPr>
            <a:xfrm rot="10800000">
              <a:off x="6659535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91" name="Google Shape;3791;p12"/>
            <p:cNvSpPr/>
            <p:nvPr/>
          </p:nvSpPr>
          <p:spPr>
            <a:xfrm rot="10800000">
              <a:off x="6659535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92" name="Google Shape;3792;p12"/>
            <p:cNvSpPr/>
            <p:nvPr/>
          </p:nvSpPr>
          <p:spPr>
            <a:xfrm rot="10800000">
              <a:off x="6659535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93" name="Google Shape;3793;p12"/>
            <p:cNvSpPr/>
            <p:nvPr/>
          </p:nvSpPr>
          <p:spPr>
            <a:xfrm rot="10800000">
              <a:off x="6659535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94" name="Google Shape;3794;p12"/>
            <p:cNvSpPr/>
            <p:nvPr/>
          </p:nvSpPr>
          <p:spPr>
            <a:xfrm rot="10800000">
              <a:off x="6659535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95" name="Google Shape;3795;p12"/>
            <p:cNvSpPr/>
            <p:nvPr/>
          </p:nvSpPr>
          <p:spPr>
            <a:xfrm rot="10800000">
              <a:off x="6659535" y="90546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96" name="Google Shape;3796;p12"/>
            <p:cNvSpPr/>
            <p:nvPr/>
          </p:nvSpPr>
          <p:spPr>
            <a:xfrm rot="10800000">
              <a:off x="6659535" y="75934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97" name="Google Shape;3797;p12"/>
            <p:cNvSpPr/>
            <p:nvPr/>
          </p:nvSpPr>
          <p:spPr>
            <a:xfrm rot="10800000">
              <a:off x="6659535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98" name="Google Shape;3798;p12"/>
            <p:cNvSpPr/>
            <p:nvPr/>
          </p:nvSpPr>
          <p:spPr>
            <a:xfrm rot="10800000">
              <a:off x="651341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99" name="Google Shape;3799;p12"/>
            <p:cNvSpPr/>
            <p:nvPr/>
          </p:nvSpPr>
          <p:spPr>
            <a:xfrm rot="10800000">
              <a:off x="6513415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00" name="Google Shape;3800;p12"/>
            <p:cNvSpPr/>
            <p:nvPr/>
          </p:nvSpPr>
          <p:spPr>
            <a:xfrm rot="10800000">
              <a:off x="6513415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01" name="Google Shape;3801;p12"/>
            <p:cNvSpPr/>
            <p:nvPr/>
          </p:nvSpPr>
          <p:spPr>
            <a:xfrm rot="10800000">
              <a:off x="651341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02" name="Google Shape;3802;p12"/>
            <p:cNvSpPr/>
            <p:nvPr/>
          </p:nvSpPr>
          <p:spPr>
            <a:xfrm rot="10800000">
              <a:off x="6513415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03" name="Google Shape;3803;p12"/>
            <p:cNvSpPr/>
            <p:nvPr/>
          </p:nvSpPr>
          <p:spPr>
            <a:xfrm rot="10800000">
              <a:off x="651341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04" name="Google Shape;3804;p12"/>
            <p:cNvSpPr/>
            <p:nvPr/>
          </p:nvSpPr>
          <p:spPr>
            <a:xfrm rot="10800000">
              <a:off x="6367294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05" name="Google Shape;3805;p12"/>
            <p:cNvSpPr/>
            <p:nvPr/>
          </p:nvSpPr>
          <p:spPr>
            <a:xfrm rot="10800000">
              <a:off x="6367294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06" name="Google Shape;3806;p12"/>
            <p:cNvSpPr/>
            <p:nvPr/>
          </p:nvSpPr>
          <p:spPr>
            <a:xfrm rot="10800000">
              <a:off x="6367294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07" name="Google Shape;3807;p12"/>
            <p:cNvSpPr/>
            <p:nvPr/>
          </p:nvSpPr>
          <p:spPr>
            <a:xfrm rot="10800000">
              <a:off x="7536331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08" name="Google Shape;3808;p12"/>
            <p:cNvSpPr/>
            <p:nvPr/>
          </p:nvSpPr>
          <p:spPr>
            <a:xfrm rot="10800000">
              <a:off x="7536331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09" name="Google Shape;3809;p12"/>
            <p:cNvSpPr/>
            <p:nvPr/>
          </p:nvSpPr>
          <p:spPr>
            <a:xfrm rot="10800000">
              <a:off x="7536331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0" name="Google Shape;3810;p12"/>
            <p:cNvSpPr/>
            <p:nvPr/>
          </p:nvSpPr>
          <p:spPr>
            <a:xfrm rot="10800000">
              <a:off x="7536331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1" name="Google Shape;3811;p12"/>
            <p:cNvSpPr/>
            <p:nvPr/>
          </p:nvSpPr>
          <p:spPr>
            <a:xfrm rot="10800000">
              <a:off x="7536331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2" name="Google Shape;3812;p12"/>
            <p:cNvSpPr/>
            <p:nvPr/>
          </p:nvSpPr>
          <p:spPr>
            <a:xfrm rot="10800000">
              <a:off x="7536331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3" name="Google Shape;3813;p12"/>
            <p:cNvSpPr/>
            <p:nvPr/>
          </p:nvSpPr>
          <p:spPr>
            <a:xfrm rot="10800000">
              <a:off x="7536331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4" name="Google Shape;3814;p12"/>
            <p:cNvSpPr/>
            <p:nvPr/>
          </p:nvSpPr>
          <p:spPr>
            <a:xfrm rot="10800000">
              <a:off x="7536331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5" name="Google Shape;3815;p12"/>
            <p:cNvSpPr/>
            <p:nvPr/>
          </p:nvSpPr>
          <p:spPr>
            <a:xfrm rot="10800000">
              <a:off x="739021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6" name="Google Shape;3816;p12"/>
            <p:cNvSpPr/>
            <p:nvPr/>
          </p:nvSpPr>
          <p:spPr>
            <a:xfrm rot="10800000">
              <a:off x="7390210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7" name="Google Shape;3817;p12"/>
            <p:cNvSpPr/>
            <p:nvPr/>
          </p:nvSpPr>
          <p:spPr>
            <a:xfrm rot="10800000">
              <a:off x="7390210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8" name="Google Shape;3818;p12"/>
            <p:cNvSpPr/>
            <p:nvPr/>
          </p:nvSpPr>
          <p:spPr>
            <a:xfrm rot="10800000">
              <a:off x="7390210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9" name="Google Shape;3819;p12"/>
            <p:cNvSpPr/>
            <p:nvPr/>
          </p:nvSpPr>
          <p:spPr>
            <a:xfrm rot="10800000">
              <a:off x="7390210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20" name="Google Shape;3820;p12"/>
            <p:cNvSpPr/>
            <p:nvPr/>
          </p:nvSpPr>
          <p:spPr>
            <a:xfrm rot="10800000">
              <a:off x="7244066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21" name="Google Shape;3821;p12"/>
            <p:cNvSpPr/>
            <p:nvPr/>
          </p:nvSpPr>
          <p:spPr>
            <a:xfrm rot="10800000">
              <a:off x="7244066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22" name="Google Shape;3822;p12"/>
            <p:cNvSpPr/>
            <p:nvPr/>
          </p:nvSpPr>
          <p:spPr>
            <a:xfrm rot="10800000">
              <a:off x="7244066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23" name="Google Shape;3823;p12"/>
            <p:cNvSpPr/>
            <p:nvPr/>
          </p:nvSpPr>
          <p:spPr>
            <a:xfrm rot="10800000">
              <a:off x="7244066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24" name="Google Shape;3824;p12"/>
            <p:cNvSpPr/>
            <p:nvPr/>
          </p:nvSpPr>
          <p:spPr>
            <a:xfrm rot="10800000">
              <a:off x="7244066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25" name="Google Shape;3825;p12"/>
            <p:cNvSpPr/>
            <p:nvPr/>
          </p:nvSpPr>
          <p:spPr>
            <a:xfrm rot="10800000">
              <a:off x="7097945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26" name="Google Shape;3826;p12"/>
            <p:cNvSpPr/>
            <p:nvPr/>
          </p:nvSpPr>
          <p:spPr>
            <a:xfrm rot="10800000">
              <a:off x="6951800" y="382809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27" name="Google Shape;3827;p12"/>
            <p:cNvSpPr/>
            <p:nvPr/>
          </p:nvSpPr>
          <p:spPr>
            <a:xfrm rot="10800000">
              <a:off x="6951800" y="2659036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28" name="Google Shape;3828;p12"/>
            <p:cNvSpPr/>
            <p:nvPr/>
          </p:nvSpPr>
          <p:spPr>
            <a:xfrm rot="10800000">
              <a:off x="680568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29" name="Google Shape;3829;p12"/>
            <p:cNvSpPr/>
            <p:nvPr/>
          </p:nvSpPr>
          <p:spPr>
            <a:xfrm rot="10800000">
              <a:off x="6513415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30" name="Google Shape;3830;p12"/>
            <p:cNvSpPr/>
            <p:nvPr/>
          </p:nvSpPr>
          <p:spPr>
            <a:xfrm rot="10800000">
              <a:off x="6367294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831" name="Google Shape;3831;p12"/>
          <p:cNvSpPr txBox="1">
            <a:spLocks noGrp="1"/>
          </p:cNvSpPr>
          <p:nvPr>
            <p:ph type="sldNum" idx="12"/>
          </p:nvPr>
        </p:nvSpPr>
        <p:spPr>
          <a:xfrm>
            <a:off x="91531" y="6293601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51680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07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66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06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6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1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3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70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DC30AAD-270B-45A5-9812-B3FF80DA1D53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61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8300" y="985833"/>
            <a:ext cx="67611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8300" y="2311400"/>
            <a:ext cx="6761100" cy="39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▪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●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○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■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1531" y="6293601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264493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3" r:id="rId9"/>
    <p:sldLayoutId id="2147483874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BOL" TargetMode="External"/><Relationship Id="rId2" Type="http://schemas.openxmlformats.org/officeDocument/2006/relationships/hyperlink" Target="https://www.ibm.com/docs/en/debug-for-zos/16.0?topic=mode-example-sample-cobol-program-debuggin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sp_(programming_language)" TargetMode="External"/><Relationship Id="rId2" Type="http://schemas.openxmlformats.org/officeDocument/2006/relationships/hyperlink" Target="https://en.wikipedia.org/wiki/COBO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lormen.com/jsbasic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software.com/papers/APL.htm" TargetMode="External"/><Relationship Id="rId3" Type="http://schemas.openxmlformats.org/officeDocument/2006/relationships/hyperlink" Target="https://wiki.c2.com/?WriteOnlyLanguage" TargetMode="External"/><Relationship Id="rId7" Type="http://schemas.openxmlformats.org/officeDocument/2006/relationships/image" Target="../media/image10.JPG"/><Relationship Id="rId2" Type="http://schemas.openxmlformats.org/officeDocument/2006/relationships/hyperlink" Target="https://www.techopedia.com/definition/22963/write-only-langu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onway%27s_Game_of_Life" TargetMode="External"/><Relationship Id="rId5" Type="http://schemas.openxmlformats.org/officeDocument/2006/relationships/hyperlink" Target="https://www.quora.com/What-made-APL-programming-so-revolutionary" TargetMode="External"/><Relationship Id="rId4" Type="http://schemas.openxmlformats.org/officeDocument/2006/relationships/hyperlink" Target="https://www.slideserve.com/remy/object-oriented-programming-in-ap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tinyurl.com/y8cceaxn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unc.edu/~stotts/COMP590-059-f23/slides/EWD215.PDF" TargetMode="External"/><Relationship Id="rId2" Type="http://schemas.openxmlformats.org/officeDocument/2006/relationships/hyperlink" Target="https://en.wikipedia.org/wiki/Considered_harmfu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Structured_programmin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g.com/nagware/np/r71_doc/nag_f2018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Fortran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n.wikipedia.org/wiki/Structured_program_theore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Turing_Award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mturing.acm.org/byyear.cfm" TargetMode="External"/><Relationship Id="rId2" Type="http://schemas.openxmlformats.org/officeDocument/2006/relationships/hyperlink" Target="https://en.wikipedia.org/wiki/Niklaus_Wirth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ALGOL_60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Java_(programming_language)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malltalk" TargetMode="External"/><Relationship Id="rId2" Type="http://schemas.openxmlformats.org/officeDocument/2006/relationships/hyperlink" Target="https://en.wikipedia.org/wiki/C%2B%2B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6xWpf1zemI" TargetMode="External"/><Relationship Id="rId2" Type="http://schemas.openxmlformats.org/officeDocument/2006/relationships/hyperlink" Target="https://www.youtube.com/watch?v=Og847HVwRSI" TargetMode="Externa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Object-oriented_programming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unc.edu/~stotts/COMP590-059-s25/assn.html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ritique" TargetMode="External"/><Relationship Id="rId2" Type="http://schemas.openxmlformats.org/officeDocument/2006/relationships/hyperlink" Target="https://en.wikipedia.org/wiki/Programming_paradig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Method_(computer_science)" TargetMode="External"/><Relationship Id="rId4" Type="http://schemas.openxmlformats.org/officeDocument/2006/relationships/hyperlink" Target="https://en.wikipedia.org/wiki/Indent_styl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ortran" TargetMode="External"/><Relationship Id="rId2" Type="http://schemas.openxmlformats.org/officeDocument/2006/relationships/hyperlink" Target="https://en.wikipedia.org/wiki/COBO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228600"/>
            <a:ext cx="8839200" cy="22860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  <a:alpha val="82000"/>
                </a:schemeClr>
              </a:gs>
              <a:gs pos="49000">
                <a:schemeClr val="accent4">
                  <a:lumMod val="20000"/>
                  <a:lumOff val="80000"/>
                  <a:alpha val="53000"/>
                </a:schemeClr>
              </a:gs>
              <a:gs pos="86000">
                <a:schemeClr val="accent4">
                  <a:lumMod val="20000"/>
                  <a:lumOff val="80000"/>
                  <a:alpha val="42000"/>
                </a:schemeClr>
              </a:gs>
              <a:gs pos="100000">
                <a:schemeClr val="accent4">
                  <a:lumMod val="20000"/>
                  <a:lumOff val="80000"/>
                  <a:alpha val="16000"/>
                </a:schemeClr>
              </a:gs>
            </a:gsLst>
            <a:lin ang="5400000" scaled="1"/>
            <a:tileRect/>
          </a:gradFill>
          <a:ln>
            <a:solidFill>
              <a:srgbClr val="FBEDDD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620000" cy="2057400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en-US" sz="48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 Beyond Objects</a:t>
            </a:r>
            <a:br>
              <a:rPr lang="en-US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MV Boli" panose="02000500030200090000" pitchFamily="2" charset="0"/>
                <a:ea typeface="Verdana" pitchFamily="34" charset="0"/>
                <a:cs typeface="MV Boli" panose="02000500030200090000" pitchFamily="2" charset="0"/>
              </a:rPr>
              <a:t>Programming in the 21</a:t>
            </a:r>
            <a:r>
              <a:rPr lang="en-US" sz="2400" b="1" baseline="30000" dirty="0">
                <a:solidFill>
                  <a:schemeClr val="accent3">
                    <a:lumMod val="75000"/>
                  </a:schemeClr>
                </a:solidFill>
                <a:latin typeface="MV Boli" panose="02000500030200090000" pitchFamily="2" charset="0"/>
                <a:ea typeface="Verdana" pitchFamily="34" charset="0"/>
                <a:cs typeface="MV Boli" panose="02000500030200090000" pitchFamily="2" charset="0"/>
              </a:rPr>
              <a:t>th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MV Boli" panose="02000500030200090000" pitchFamily="2" charset="0"/>
                <a:ea typeface="Verdana" pitchFamily="34" charset="0"/>
                <a:cs typeface="MV Boli" panose="02000500030200090000" pitchFamily="2" charset="0"/>
              </a:rPr>
              <a:t> century</a:t>
            </a:r>
            <a:br>
              <a:rPr lang="en-US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Lucida Sans" panose="020B0602030504020204" pitchFamily="34" charset="0"/>
                <a:ea typeface="Verdana" pitchFamily="34" charset="0"/>
                <a:cs typeface="Verdana" pitchFamily="34" charset="0"/>
              </a:rPr>
              <a:t>COMP 590-059 </a:t>
            </a:r>
            <a:b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Lucida Sans" panose="020B0602030504020204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Lucida Sans" panose="020B0602030504020204" pitchFamily="34" charset="0"/>
                <a:ea typeface="Verdana" pitchFamily="34" charset="0"/>
                <a:cs typeface="Verdana" pitchFamily="34" charset="0"/>
              </a:rPr>
              <a:t>Fall 2024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5257800"/>
            <a:ext cx="3429000" cy="1143000"/>
          </a:xfrm>
        </p:spPr>
        <p:txBody>
          <a:bodyPr>
            <a:normAutofit fontScale="32500" lnSpcReduction="20000"/>
          </a:bodyPr>
          <a:lstStyle/>
          <a:p>
            <a:pPr algn="r">
              <a:lnSpc>
                <a:spcPts val="100"/>
              </a:lnSpc>
              <a:spcBef>
                <a:spcPts val="0"/>
              </a:spcBef>
            </a:pP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  <a:p>
            <a:pPr algn="r"/>
            <a:r>
              <a:rPr lang="en-US" sz="4900" b="1" i="1" dirty="0">
                <a:solidFill>
                  <a:srgbClr val="FEF5E8"/>
                </a:solidFill>
                <a:latin typeface="Bahnschrift SemiLight" panose="020B0502040204020203" pitchFamily="34" charset="0"/>
              </a:rPr>
              <a:t>David Stotts</a:t>
            </a:r>
          </a:p>
          <a:p>
            <a:pPr algn="r"/>
            <a:r>
              <a:rPr lang="en-US" sz="4900" b="1" i="1" dirty="0">
                <a:solidFill>
                  <a:srgbClr val="FEF5E8"/>
                </a:solidFill>
                <a:latin typeface="Bahnschrift SemiLight" panose="020B0502040204020203" pitchFamily="34" charset="0"/>
              </a:rPr>
              <a:t>Computer Science </a:t>
            </a:r>
            <a:r>
              <a:rPr lang="en-US" sz="4900" b="1" i="1" dirty="0" err="1">
                <a:solidFill>
                  <a:srgbClr val="FEF5E8"/>
                </a:solidFill>
                <a:latin typeface="Bahnschrift SemiLight" panose="020B0502040204020203" pitchFamily="34" charset="0"/>
              </a:rPr>
              <a:t>Dept</a:t>
            </a:r>
            <a:endParaRPr lang="en-US" sz="4900" b="1" i="1" dirty="0">
              <a:solidFill>
                <a:srgbClr val="FEF5E8"/>
              </a:solidFill>
              <a:latin typeface="Bahnschrift SemiLight" panose="020B0502040204020203" pitchFamily="34" charset="0"/>
            </a:endParaRPr>
          </a:p>
          <a:p>
            <a:pPr algn="r"/>
            <a:r>
              <a:rPr lang="en-US" sz="4900" b="1" i="1" dirty="0">
                <a:solidFill>
                  <a:srgbClr val="FEF5E8"/>
                </a:solidFill>
                <a:latin typeface="Bahnschrift SemiLight" panose="020B0502040204020203" pitchFamily="34" charset="0"/>
              </a:rPr>
              <a:t>UNC Chapel Hill</a:t>
            </a:r>
            <a:endParaRPr lang="en-US" sz="2500" b="1" i="1" dirty="0">
              <a:solidFill>
                <a:srgbClr val="FEF5E8"/>
              </a:solidFill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5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09562" y="1295400"/>
            <a:ext cx="8704965" cy="4876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87D37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AREA OF A TRIANGLE - HERON'S FORMULA</a:t>
            </a:r>
          </a:p>
          <a:p>
            <a:pPr marL="109728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87D37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INPUT - CARD READER UNIT 5, INTEGER INPUT</a:t>
            </a:r>
          </a:p>
          <a:p>
            <a:pPr marL="109728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87D37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C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OUTPUT -</a:t>
            </a:r>
          </a:p>
          <a:p>
            <a:pPr marL="109728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87D37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INTEGER VARIABLES START WITH I,J,K,L,M OR N</a:t>
            </a:r>
          </a:p>
          <a:p>
            <a:pPr marL="109728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READ(5,501) IA,IB,IC</a:t>
            </a:r>
          </a:p>
          <a:p>
            <a:pPr marL="109728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501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FORMAT(3I5)</a:t>
            </a:r>
          </a:p>
          <a:p>
            <a:pPr marL="109728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IF(IA.EQ.0 .OR. IB.EQ.0 .OR. IC.EQ.0) STOP 1</a:t>
            </a:r>
          </a:p>
          <a:p>
            <a:pPr marL="109728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S = (IA + IB + IC) / 2.0</a:t>
            </a:r>
          </a:p>
          <a:p>
            <a:pPr marL="109728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AREA = SQRT( S * (S - IA) * (S - IB) * (S - IC) )</a:t>
            </a:r>
          </a:p>
          <a:p>
            <a:pPr marL="109728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WRITE(6,601) IA,IB,IC,AREA</a:t>
            </a:r>
          </a:p>
          <a:p>
            <a:pPr marL="109728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601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FORMAT(4H A= ,I5,5H  B= ,I5,5H  C= ,I5,8H  AREA= ,F10.2,</a:t>
            </a:r>
          </a:p>
          <a:p>
            <a:pPr marL="109728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87D37">
                    <a:lumMod val="75000"/>
                  </a:srgb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$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13H SQUARE UNITS)</a:t>
            </a:r>
          </a:p>
          <a:p>
            <a:pPr marL="109728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STOP</a:t>
            </a:r>
          </a:p>
          <a:p>
            <a:pPr marL="109728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END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AC67A91A-181D-46B2-ADA6-60A31AFE5828}"/>
              </a:ext>
            </a:extLst>
          </p:cNvPr>
          <p:cNvSpPr/>
          <p:nvPr/>
        </p:nvSpPr>
        <p:spPr>
          <a:xfrm>
            <a:off x="156915" y="73176"/>
            <a:ext cx="8686800" cy="838200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09562" y="242887"/>
            <a:ext cx="8372475" cy="6572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Fortran IV Program</a:t>
            </a:r>
          </a:p>
        </p:txBody>
      </p:sp>
    </p:spTree>
    <p:extLst>
      <p:ext uri="{BB962C8B-B14F-4D97-AF65-F5344CB8AC3E}">
        <p14:creationId xmlns:p14="http://schemas.microsoft.com/office/powerpoint/2010/main" val="2007417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472176" y="1143000"/>
            <a:ext cx="8028691" cy="5029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C AREA OF A TRIANGLE - HERON'S FORMULA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C INPUT - CARD READER UNIT 5, INTEGER INPUT, ONE BLANK CARD FOR END-OF-DATA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C OUTPUT - LINE PRINTER UNIT 6, REAL OUTPUT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C INPUT ERROR DISPAY ERROR MESSAGE ON OUTPUT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501 FORMAT(3I5)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601 FORMAT(4H A= ,I5,5H  B= ,I5,5H  C= ,I5,8H  AREA= ,F10.2,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$13H SQUARE UNITS)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602 FORMAT(10HNORMAL END)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603 FORMAT(23HINPUT ERROR, ZERO VALUE)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INTEGER A,B,C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10 READ(5,501) A,B,C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IF(A.EQ.0 .AND. B.EQ.0 .AND. C.EQ.0) GO TO 50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IF(A.EQ.0 .OR.  B.EQ.0 .OR.  C.EQ.0) GO TO 90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S = (A + B + C) / 2.0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AREA = SQRT( S * (S - A) * (S - B) * (S - C) )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WRITE(6,601) A,B,C,AREA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GO TO 10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50 WRITE(6,602)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STOP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90 WRITE(6,603)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STOP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END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B6A6CD78-2D07-4025-9B89-3AAF4B1AD0DF}"/>
              </a:ext>
            </a:extLst>
          </p:cNvPr>
          <p:cNvSpPr/>
          <p:nvPr/>
        </p:nvSpPr>
        <p:spPr>
          <a:xfrm>
            <a:off x="156915" y="73176"/>
            <a:ext cx="8686800" cy="838200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00285" y="163663"/>
            <a:ext cx="8372475" cy="6572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Fortran IV Programs</a:t>
            </a:r>
          </a:p>
        </p:txBody>
      </p:sp>
    </p:spTree>
    <p:extLst>
      <p:ext uri="{BB962C8B-B14F-4D97-AF65-F5344CB8AC3E}">
        <p14:creationId xmlns:p14="http://schemas.microsoft.com/office/powerpoint/2010/main" val="1596558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533400" y="990600"/>
            <a:ext cx="7739232" cy="53530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!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! Program to calculate the sum of up to n values of x**3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! where negative values are ignored.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!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IMPLICIT NONE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INTEGER I,N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REAL SUM,X,Y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READ(*,*) N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WRITE(*,*) N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SUM=0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DO I=1,N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   READ(*,*) X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   WRITE(*,*) X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   IF (X.GE.0.0) THEN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      Y=X**3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      SUM=SUM+Y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   END IF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END DO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WRITE(*,*) ‘The sum of positive </a:t>
            </a:r>
            <a:r>
              <a:rPr kumimoji="0" 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cubes:’,SUM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Arial" panose="020B0604020202020204" pitchFamily="34" charset="0"/>
            </a:endParaRP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END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43000" y="4419600"/>
            <a:ext cx="2667000" cy="990600"/>
          </a:xfrm>
          <a:prstGeom prst="roundRect">
            <a:avLst/>
          </a:prstGeom>
          <a:solidFill>
            <a:srgbClr val="FBEDDD">
              <a:alpha val="17000"/>
            </a:srgbClr>
          </a:solidFill>
          <a:ln w="19050">
            <a:solidFill>
              <a:schemeClr val="accent1">
                <a:shade val="50000"/>
                <a:hueMod val="94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8CC89595-B85C-4B26-8B57-5D5FE710B988}"/>
              </a:ext>
            </a:extLst>
          </p:cNvPr>
          <p:cNvSpPr/>
          <p:nvPr/>
        </p:nvSpPr>
        <p:spPr>
          <a:xfrm>
            <a:off x="156915" y="73176"/>
            <a:ext cx="8686800" cy="838200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00285" y="163663"/>
            <a:ext cx="8372475" cy="6572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Fortran 77 Program</a:t>
            </a:r>
          </a:p>
        </p:txBody>
      </p:sp>
    </p:spTree>
    <p:extLst>
      <p:ext uri="{BB962C8B-B14F-4D97-AF65-F5344CB8AC3E}">
        <p14:creationId xmlns:p14="http://schemas.microsoft.com/office/powerpoint/2010/main" val="185919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 txBox="1">
            <a:spLocks/>
          </p:cNvSpPr>
          <p:nvPr/>
        </p:nvSpPr>
        <p:spPr>
          <a:xfrm>
            <a:off x="300284" y="3657600"/>
            <a:ext cx="4994082" cy="5940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  <a:hlinkClick r:id="rId2"/>
              </a:rPr>
              <a:t>Example: COBOL program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6B5CB9A8-674F-4CA5-8681-C2239EF319B1}"/>
              </a:ext>
            </a:extLst>
          </p:cNvPr>
          <p:cNvSpPr/>
          <p:nvPr/>
        </p:nvSpPr>
        <p:spPr>
          <a:xfrm>
            <a:off x="156915" y="73176"/>
            <a:ext cx="8686800" cy="838200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00285" y="155252"/>
            <a:ext cx="8372475" cy="674048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COBOL</a:t>
            </a:r>
            <a:endParaRPr lang="en-US" sz="16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1">
            <a:hlinkClick r:id="rId3"/>
            <a:extLst>
              <a:ext uri="{FF2B5EF4-FFF2-40B4-BE49-F238E27FC236}">
                <a16:creationId xmlns:a16="http://schemas.microsoft.com/office/drawing/2014/main" id="{C1E5FEC6-E7BC-4810-9D20-FFDE14432B10}"/>
              </a:ext>
            </a:extLst>
          </p:cNvPr>
          <p:cNvSpPr txBox="1">
            <a:spLocks/>
          </p:cNvSpPr>
          <p:nvPr/>
        </p:nvSpPr>
        <p:spPr>
          <a:xfrm>
            <a:off x="300284" y="1257899"/>
            <a:ext cx="6633916" cy="21711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t>CO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t>mmon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t>usiness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t>riented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t>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t>anguage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en-US" i="1" dirty="0">
                <a:solidFill>
                  <a:prstClr val="black"/>
                </a:solidFill>
                <a:latin typeface="Bahnschrift" panose="020B0502040204020203" pitchFamily="34" charset="0"/>
                <a:cs typeface="Arial" panose="020B0604020202020204" pitchFamily="34" charset="0"/>
                <a:hlinkClick r:id="rId3"/>
              </a:rPr>
              <a:t>Wiki article</a:t>
            </a:r>
            <a:endParaRPr lang="en-US" i="1" dirty="0">
              <a:solidFill>
                <a:prstClr val="black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en-US" i="1" dirty="0">
                <a:solidFill>
                  <a:prstClr val="black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Designed by committee, appears </a:t>
            </a:r>
            <a:r>
              <a:rPr lang="en-US" i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about 1959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43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6B5CB9A8-674F-4CA5-8681-C2239EF319B1}"/>
              </a:ext>
            </a:extLst>
          </p:cNvPr>
          <p:cNvSpPr/>
          <p:nvPr/>
        </p:nvSpPr>
        <p:spPr>
          <a:xfrm>
            <a:off x="156915" y="73176"/>
            <a:ext cx="8686800" cy="838200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00285" y="155252"/>
            <a:ext cx="8372475" cy="674048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LISP</a:t>
            </a:r>
            <a:endParaRPr lang="en-US" sz="16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1">
            <a:hlinkClick r:id="rId2"/>
            <a:extLst>
              <a:ext uri="{FF2B5EF4-FFF2-40B4-BE49-F238E27FC236}">
                <a16:creationId xmlns:a16="http://schemas.microsoft.com/office/drawing/2014/main" id="{C1E5FEC6-E7BC-4810-9D20-FFDE14432B10}"/>
              </a:ext>
            </a:extLst>
          </p:cNvPr>
          <p:cNvSpPr txBox="1">
            <a:spLocks/>
          </p:cNvSpPr>
          <p:nvPr/>
        </p:nvSpPr>
        <p:spPr>
          <a:xfrm>
            <a:off x="300285" y="993453"/>
            <a:ext cx="6633916" cy="10639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t>LIS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t>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t>rocessing  </a:t>
            </a:r>
            <a:r>
              <a:rPr lang="en-US" sz="1400" i="1" dirty="0">
                <a:solidFill>
                  <a:prstClr val="black"/>
                </a:solidFill>
                <a:latin typeface="Bahnschrift" panose="020B0502040204020203" pitchFamily="34" charset="0"/>
                <a:cs typeface="Arial" panose="020B0604020202020204" pitchFamily="34" charset="0"/>
                <a:hlinkClick r:id="rId3"/>
              </a:rPr>
              <a:t>Wiki article</a:t>
            </a:r>
            <a:endParaRPr lang="en-US" sz="1400" i="1" dirty="0">
              <a:solidFill>
                <a:prstClr val="black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en-US" sz="1600" i="1" dirty="0">
                <a:solidFill>
                  <a:prstClr val="black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Designed by John McCarthy (Turing Award), appears </a:t>
            </a:r>
            <a:r>
              <a:rPr lang="en-US" sz="1600" i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about 1960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cs typeface="Arial" panose="020B0604020202020204" pitchFamily="34" charset="0"/>
              </a:rPr>
              <a:t>First “functional” PL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572046-8923-4A1F-91E4-D2CDBD852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83" y="2286000"/>
            <a:ext cx="6814039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7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6B5CB9A8-674F-4CA5-8681-C2239EF319B1}"/>
              </a:ext>
            </a:extLst>
          </p:cNvPr>
          <p:cNvSpPr/>
          <p:nvPr/>
        </p:nvSpPr>
        <p:spPr>
          <a:xfrm>
            <a:off x="156915" y="73176"/>
            <a:ext cx="8686800" cy="838200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00285" y="155252"/>
            <a:ext cx="8372475" cy="674048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LISP</a:t>
            </a:r>
            <a:endParaRPr lang="en-US" sz="16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ACFFF4-6FF4-49D8-8F21-A0326E671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28" y="1219201"/>
            <a:ext cx="8606633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23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6B5CB9A8-674F-4CA5-8681-C2239EF319B1}"/>
              </a:ext>
            </a:extLst>
          </p:cNvPr>
          <p:cNvSpPr/>
          <p:nvPr/>
        </p:nvSpPr>
        <p:spPr>
          <a:xfrm>
            <a:off x="156915" y="73176"/>
            <a:ext cx="8686800" cy="838200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00285" y="155252"/>
            <a:ext cx="8372475" cy="674048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LISP</a:t>
            </a:r>
            <a:endParaRPr lang="en-US" sz="16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7AC06B-F142-40C6-9D02-83DB86EBA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28" y="1111058"/>
            <a:ext cx="7749071" cy="574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19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2468" y="963763"/>
            <a:ext cx="7996486" cy="246523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None/>
              <a:defRPr/>
            </a:pPr>
            <a:r>
              <a:rPr lang="en-US" sz="2400" dirty="0">
                <a:solidFill>
                  <a:srgbClr val="0070C0"/>
                </a:solidFill>
                <a:latin typeface="Bahnschrift" panose="020B0502040204020203" pitchFamily="34" charset="0"/>
              </a:rPr>
              <a:t>B</a:t>
            </a:r>
            <a:r>
              <a:rPr lang="en-US" sz="2400" dirty="0">
                <a:solidFill>
                  <a:schemeClr val="bg1"/>
                </a:solidFill>
                <a:latin typeface="Bahnschrift" panose="020B0502040204020203" pitchFamily="34" charset="0"/>
              </a:rPr>
              <a:t>eginners' </a:t>
            </a:r>
            <a:r>
              <a:rPr lang="en-US" sz="2400" dirty="0">
                <a:solidFill>
                  <a:srgbClr val="0070C0"/>
                </a:solidFill>
                <a:latin typeface="Bahnschrift" panose="020B0502040204020203" pitchFamily="34" charset="0"/>
              </a:rPr>
              <a:t>A</a:t>
            </a:r>
            <a:r>
              <a:rPr lang="en-US" sz="2400" dirty="0">
                <a:solidFill>
                  <a:schemeClr val="bg1"/>
                </a:solidFill>
                <a:latin typeface="Bahnschrift" panose="020B0502040204020203" pitchFamily="34" charset="0"/>
              </a:rPr>
              <a:t>ll-purpose </a:t>
            </a:r>
            <a:r>
              <a:rPr lang="en-US" sz="2400" dirty="0">
                <a:solidFill>
                  <a:srgbClr val="0070C0"/>
                </a:solidFill>
                <a:latin typeface="Bahnschrift" panose="020B0502040204020203" pitchFamily="34" charset="0"/>
              </a:rPr>
              <a:t>S</a:t>
            </a:r>
            <a:r>
              <a:rPr lang="en-US" sz="2400" dirty="0">
                <a:solidFill>
                  <a:schemeClr val="bg1"/>
                </a:solidFill>
                <a:latin typeface="Bahnschrift" panose="020B0502040204020203" pitchFamily="34" charset="0"/>
              </a:rPr>
              <a:t>ymbolic </a:t>
            </a:r>
            <a:r>
              <a:rPr lang="en-US" sz="2400" dirty="0">
                <a:solidFill>
                  <a:srgbClr val="0070C0"/>
                </a:solidFill>
                <a:latin typeface="Bahnschrift" panose="020B0502040204020203" pitchFamily="34" charset="0"/>
              </a:rPr>
              <a:t>I</a:t>
            </a:r>
            <a:r>
              <a:rPr lang="en-US" sz="2400" dirty="0">
                <a:solidFill>
                  <a:schemeClr val="bg1"/>
                </a:solidFill>
                <a:latin typeface="Bahnschrift" panose="020B0502040204020203" pitchFamily="34" charset="0"/>
              </a:rPr>
              <a:t>nstruction </a:t>
            </a:r>
            <a:r>
              <a:rPr lang="en-US" sz="2400" dirty="0">
                <a:solidFill>
                  <a:srgbClr val="0070C0"/>
                </a:solidFill>
                <a:latin typeface="Bahnschrift" panose="020B0502040204020203" pitchFamily="34" charset="0"/>
              </a:rPr>
              <a:t>C</a:t>
            </a:r>
            <a:r>
              <a:rPr lang="en-US" sz="2400" dirty="0">
                <a:solidFill>
                  <a:schemeClr val="bg1"/>
                </a:solidFill>
                <a:latin typeface="Bahnschrift" panose="020B0502040204020203" pitchFamily="34" charset="0"/>
              </a:rPr>
              <a:t>ode</a:t>
            </a:r>
          </a:p>
          <a:p>
            <a:pPr marL="109728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None/>
              <a:defRPr/>
            </a:pP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109728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None/>
              <a:defRPr/>
            </a:pPr>
            <a:r>
              <a:rPr lang="en-US" sz="1800" i="1" dirty="0" err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Kemeny</a:t>
            </a:r>
            <a:r>
              <a:rPr lang="en-US" sz="1800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and Kurtz (Dartmouth), </a:t>
            </a:r>
            <a:r>
              <a:rPr lang="en-US" sz="1800" i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mid-1964</a:t>
            </a:r>
          </a:p>
          <a:p>
            <a:pPr marL="109728" lvl="0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prstClr val="white"/>
              </a:buClr>
              <a:buNone/>
              <a:defRPr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 -- Innovative in interactive shell-</a:t>
            </a:r>
            <a:r>
              <a:rPr lang="en-US" sz="1600" dirty="0" err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ish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user interaction </a:t>
            </a:r>
          </a:p>
          <a:p>
            <a:pPr marL="109728" lvl="0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prstClr val="white"/>
              </a:buClr>
              <a:buNone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" panose="020B0502040204020203" pitchFamily="34" charset="0"/>
                <a:cs typeface="Arial" panose="020B0604020202020204" pitchFamily="34" charset="0"/>
              </a:rPr>
              <a:t>  -- Time sharing machines</a:t>
            </a:r>
          </a:p>
          <a:p>
            <a:pPr marL="109728" lvl="0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prstClr val="white"/>
              </a:buClr>
              <a:buNone/>
              <a:defRPr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 -- Not batch oriented like others PLs of the time</a:t>
            </a:r>
          </a:p>
          <a:p>
            <a:pPr marL="109728" lvl="0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prstClr val="white"/>
              </a:buClr>
              <a:buNone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" panose="020B0502040204020203" pitchFamily="34" charset="0"/>
                <a:cs typeface="Arial" panose="020B0604020202020204" pitchFamily="34" charset="0"/>
              </a:rPr>
              <a:t>  -- intended for teaching, 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programming literacy for non-STEM students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4169FC9E-B4BC-4AB9-AAC0-4978D9A5A4DF}"/>
              </a:ext>
            </a:extLst>
          </p:cNvPr>
          <p:cNvSpPr/>
          <p:nvPr/>
        </p:nvSpPr>
        <p:spPr>
          <a:xfrm>
            <a:off x="156915" y="73176"/>
            <a:ext cx="8686800" cy="838200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00285" y="125563"/>
            <a:ext cx="8372475" cy="7334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237F62-8173-4510-B8E8-26CAAFF7A9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478" y="3588625"/>
            <a:ext cx="2390373" cy="31881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74A059-C281-4C6A-AD16-8CA64D12E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84" y="3581400"/>
            <a:ext cx="2118263" cy="31776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517918-ACB9-44D5-B24A-2E8FFCCB8B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826" y="3588625"/>
            <a:ext cx="2390373" cy="318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20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759824" y="3706935"/>
            <a:ext cx="2667000" cy="1066800"/>
          </a:xfrm>
          <a:prstGeom prst="roundRect">
            <a:avLst/>
          </a:prstGeom>
          <a:solidFill>
            <a:srgbClr val="FBEDDD">
              <a:alpha val="17000"/>
            </a:srgbClr>
          </a:solidFill>
          <a:ln w="19050">
            <a:solidFill>
              <a:schemeClr val="accent1">
                <a:shade val="50000"/>
                <a:hueMod val="94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86871" y="986175"/>
            <a:ext cx="5105400" cy="449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10 INPUT "What is your name: "; U$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20 PRINT "Hello "; U$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30 INPUT "How many stars do you want: "; N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40 S$ = ""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50 FOR I = 1 TO N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60 S$ = S$ + "*"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70 NEXT I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80 PRINT S$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90 INPUT "Do you want more stars? "; A$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100 IF LEN(A$) = 0 THEN GOTO 90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110 A$ = LEFT$(A$, 1)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120 IF A$ = "Y" OR A$ = "y" THEN GOTO 30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130 PRINT "Goodbye "; U$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140 END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5921188" y="1317841"/>
            <a:ext cx="2362200" cy="1828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10 LET N=10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20 FOR I=1 TO N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30 PRINT "Hello!"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40 NEXT I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50 END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5921188" y="3836923"/>
            <a:ext cx="2286000" cy="80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10 PRINT “Hello!”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20 GOTO 10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4169FC9E-B4BC-4AB9-AAC0-4978D9A5A4DF}"/>
              </a:ext>
            </a:extLst>
          </p:cNvPr>
          <p:cNvSpPr/>
          <p:nvPr/>
        </p:nvSpPr>
        <p:spPr>
          <a:xfrm>
            <a:off x="156915" y="73176"/>
            <a:ext cx="8686800" cy="838200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00285" y="125563"/>
            <a:ext cx="8372475" cy="7334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Basic Programs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043518" y="5177204"/>
            <a:ext cx="5181600" cy="11698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None/>
              <a:defRPr/>
            </a:pPr>
            <a:r>
              <a:rPr lang="en-US" sz="1800" b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Web-based BASIC interpreter:</a:t>
            </a:r>
          </a:p>
          <a:p>
            <a:pPr marL="109728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None/>
              <a:defRPr/>
            </a:pPr>
            <a:r>
              <a:rPr lang="en-US" sz="1800" b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  <a:hlinkClick r:id="rId2"/>
              </a:rPr>
              <a:t>https://www.calormen.com/jsbasic/</a:t>
            </a:r>
            <a:endParaRPr lang="en-US" sz="1800" b="1" dirty="0">
              <a:solidFill>
                <a:srgbClr val="0070C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54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00285" y="4495800"/>
            <a:ext cx="7739232" cy="7944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B34D1F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t>APL Has been called a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B34D1F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  <a:hlinkClick r:id="rId2"/>
              </a:rPr>
              <a:t>“write-only language”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B34D1F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t> ( and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B34D1F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  <a:hlinkClick r:id="rId3"/>
              </a:rPr>
              <a:t>here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B34D1F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t> 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481884" y="5510290"/>
            <a:ext cx="2667000" cy="762000"/>
          </a:xfrm>
          <a:prstGeom prst="roundRect">
            <a:avLst/>
          </a:prstGeom>
          <a:solidFill>
            <a:srgbClr val="FBEDDD">
              <a:alpha val="17000"/>
            </a:srgbClr>
          </a:solidFill>
          <a:ln w="19050">
            <a:solidFill>
              <a:schemeClr val="accent1">
                <a:shade val="50000"/>
                <a:hueMod val="94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B34D1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4"/>
              </a:rPr>
              <a:t>And so you know…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B34D1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" y="3716522"/>
            <a:ext cx="2667000" cy="762000"/>
          </a:xfrm>
          <a:prstGeom prst="roundRect">
            <a:avLst/>
          </a:prstGeom>
          <a:solidFill>
            <a:srgbClr val="FBEDDD">
              <a:alpha val="17000"/>
            </a:srgbClr>
          </a:solidFill>
          <a:ln w="19050">
            <a:solidFill>
              <a:schemeClr val="accent1">
                <a:shade val="50000"/>
                <a:hueMod val="94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B34D1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5"/>
              </a:rPr>
              <a:t>Alan Kay on APL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B34D1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28600" y="2109562"/>
            <a:ext cx="4994082" cy="5940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  <a:hlinkClick r:id="rId6"/>
              </a:rPr>
              <a:t>Example: Conway’s Game of Life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85" y="2667656"/>
            <a:ext cx="8686800" cy="674048"/>
          </a:xfrm>
          <a:prstGeom prst="rect">
            <a:avLst/>
          </a:prstGeom>
        </p:spPr>
      </p:pic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6B5CB9A8-674F-4CA5-8681-C2239EF319B1}"/>
              </a:ext>
            </a:extLst>
          </p:cNvPr>
          <p:cNvSpPr/>
          <p:nvPr/>
        </p:nvSpPr>
        <p:spPr>
          <a:xfrm>
            <a:off x="156915" y="73176"/>
            <a:ext cx="8686800" cy="838200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00285" y="155252"/>
            <a:ext cx="8372475" cy="674048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APL Program </a:t>
            </a:r>
            <a:r>
              <a:rPr lang="en-US" sz="1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(source)</a:t>
            </a:r>
            <a:endParaRPr lang="en-US" sz="16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C1E5FEC6-E7BC-4810-9D20-FFDE14432B10}"/>
              </a:ext>
            </a:extLst>
          </p:cNvPr>
          <p:cNvSpPr txBox="1">
            <a:spLocks/>
          </p:cNvSpPr>
          <p:nvPr/>
        </p:nvSpPr>
        <p:spPr>
          <a:xfrm>
            <a:off x="300285" y="1257899"/>
            <a:ext cx="4994082" cy="5940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t>Ken Iverson,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t>1962-ish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t> (at IBM)</a:t>
            </a:r>
          </a:p>
        </p:txBody>
      </p:sp>
    </p:spTree>
    <p:extLst>
      <p:ext uri="{BB962C8B-B14F-4D97-AF65-F5344CB8AC3E}">
        <p14:creationId xmlns:p14="http://schemas.microsoft.com/office/powerpoint/2010/main" val="204437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9" grpId="0" animBg="1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DE7E0553-B0EB-4AAE-A407-A35A7C6C46A8}"/>
              </a:ext>
            </a:extLst>
          </p:cNvPr>
          <p:cNvSpPr/>
          <p:nvPr/>
        </p:nvSpPr>
        <p:spPr>
          <a:xfrm>
            <a:off x="152400" y="152401"/>
            <a:ext cx="8677275" cy="9144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14325" y="267032"/>
            <a:ext cx="8372475" cy="685137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comes after OO?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16064" y="1600200"/>
            <a:ext cx="7391400" cy="1981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 algn="r">
              <a:buFont typeface="Wingdings 3" panose="05040102010807070707" pitchFamily="18" charset="2"/>
              <a:buNone/>
            </a:pP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Concepts and practices from research </a:t>
            </a:r>
          </a:p>
          <a:p>
            <a:pPr marL="109728" indent="0" algn="r">
              <a:buFont typeface="Wingdings 3" panose="05040102010807070707" pitchFamily="18" charset="2"/>
              <a:buNone/>
            </a:pP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that may or may not be </a:t>
            </a:r>
          </a:p>
          <a:p>
            <a:pPr marL="109728" indent="0" algn="r">
              <a:buFont typeface="Wingdings 3" panose="05040102010807070707" pitchFamily="18" charset="2"/>
              <a:buNone/>
            </a:pP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in general use</a:t>
            </a:r>
          </a:p>
        </p:txBody>
      </p:sp>
    </p:spTree>
    <p:extLst>
      <p:ext uri="{BB962C8B-B14F-4D97-AF65-F5344CB8AC3E}">
        <p14:creationId xmlns:p14="http://schemas.microsoft.com/office/powerpoint/2010/main" val="299134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1371600"/>
            <a:ext cx="7086600" cy="1371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6232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  <a:hlinkClick r:id="rId2"/>
              </a:rPr>
              <a:t>Timeline of Programming Languages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C62324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5F0319E2-F900-4235-92B8-A30FC72CB265}"/>
              </a:ext>
            </a:extLst>
          </p:cNvPr>
          <p:cNvSpPr/>
          <p:nvPr/>
        </p:nvSpPr>
        <p:spPr>
          <a:xfrm>
            <a:off x="156915" y="73176"/>
            <a:ext cx="8686800" cy="838200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96309" y="150784"/>
            <a:ext cx="8372475" cy="7334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 of Fun… just for fun</a:t>
            </a:r>
          </a:p>
        </p:txBody>
      </p:sp>
    </p:spTree>
    <p:extLst>
      <p:ext uri="{BB962C8B-B14F-4D97-AF65-F5344CB8AC3E}">
        <p14:creationId xmlns:p14="http://schemas.microsoft.com/office/powerpoint/2010/main" val="1276739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" y="152400"/>
            <a:ext cx="8686800" cy="838200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Gadugi" panose="020B0502040204020203" pitchFamily="34" charset="0"/>
                <a:cs typeface="Segoe UI Semilight" panose="020B0402040204020203" pitchFamily="34" charset="0"/>
              </a:rPr>
              <a:t> 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DE181A3-7F91-48B2-8F38-50D711BA8DDF}"/>
              </a:ext>
            </a:extLst>
          </p:cNvPr>
          <p:cNvSpPr txBox="1">
            <a:spLocks/>
          </p:cNvSpPr>
          <p:nvPr/>
        </p:nvSpPr>
        <p:spPr>
          <a:xfrm>
            <a:off x="499532" y="1371600"/>
            <a:ext cx="7806268" cy="5410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100  x = 0; </a:t>
            </a:r>
            <a:b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110  y = 12; </a:t>
            </a:r>
            <a:b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</a:br>
            <a:r>
              <a:rPr lang="en-US" sz="10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 </a:t>
            </a:r>
            <a:b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200  x = x+1; </a:t>
            </a:r>
            <a:b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205  k = 27 * x; </a:t>
            </a:r>
            <a:b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210  y = y * x; </a:t>
            </a:r>
            <a:b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215  if y &gt; 5000 </a:t>
            </a:r>
            <a:r>
              <a:rPr lang="en-US" sz="1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goto</a:t>
            </a: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 300 </a:t>
            </a:r>
            <a:b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220  </a:t>
            </a:r>
            <a:r>
              <a:rPr lang="en-US" sz="1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goto</a:t>
            </a: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 200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0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 </a:t>
            </a:r>
            <a:b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300  z = 400 * y; </a:t>
            </a:r>
            <a:b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310  y = y % x; </a:t>
            </a:r>
            <a:b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320  if even(y) </a:t>
            </a:r>
            <a:r>
              <a:rPr lang="en-US" sz="1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goto</a:t>
            </a: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 200  </a:t>
            </a:r>
            <a:r>
              <a:rPr lang="en-US" sz="1400" dirty="0">
                <a:solidFill>
                  <a:schemeClr val="accent6"/>
                </a:solidFill>
                <a:latin typeface="Consolas" panose="020B0609020204030204" pitchFamily="49" charset="0"/>
              </a:rPr>
              <a:t>// jumps to the loop increment </a:t>
            </a:r>
            <a:endParaRPr lang="en-US" sz="1600" dirty="0">
              <a:solidFill>
                <a:schemeClr val="accent6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000" dirty="0">
                <a:solidFill>
                  <a:schemeClr val="accent6"/>
                </a:solidFill>
                <a:latin typeface="Consolas" panose="020B0609020204030204" pitchFamily="49" charset="0"/>
              </a:rPr>
              <a:t> </a:t>
            </a:r>
            <a:br>
              <a:rPr lang="en-US" sz="1600" dirty="0">
                <a:solidFill>
                  <a:schemeClr val="accent6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accent6"/>
                </a:solidFill>
                <a:latin typeface="Consolas" panose="020B0609020204030204" pitchFamily="49" charset="0"/>
              </a:rPr>
              <a:t>// but it </a:t>
            </a:r>
            <a:r>
              <a:rPr lang="en-US" sz="1400" dirty="0" err="1">
                <a:solidFill>
                  <a:schemeClr val="accent6"/>
                </a:solidFill>
                <a:latin typeface="Consolas" panose="020B0609020204030204" pitchFamily="49" charset="0"/>
              </a:rPr>
              <a:t>doesnt</a:t>
            </a:r>
            <a:r>
              <a:rPr lang="en-US" sz="1400" dirty="0">
                <a:solidFill>
                  <a:schemeClr val="accent6"/>
                </a:solidFill>
                <a:latin typeface="Consolas" panose="020B0609020204030204" pitchFamily="49" charset="0"/>
              </a:rPr>
              <a:t> have to... it might define some random </a:t>
            </a:r>
            <a:br>
              <a:rPr lang="en-US" sz="1400" dirty="0">
                <a:solidFill>
                  <a:schemeClr val="accent6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accent6"/>
                </a:solidFill>
                <a:latin typeface="Consolas" panose="020B0609020204030204" pitchFamily="49" charset="0"/>
              </a:rPr>
              <a:t>// entry into the middle of the loop body </a:t>
            </a:r>
            <a:br>
              <a:rPr lang="en-US" sz="1400" dirty="0">
                <a:solidFill>
                  <a:schemeClr val="accent6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accent6"/>
                </a:solidFill>
                <a:latin typeface="Consolas" panose="020B0609020204030204" pitchFamily="49" charset="0"/>
              </a:rPr>
              <a:t>// making the loop have multiple entry points </a:t>
            </a:r>
            <a:br>
              <a:rPr lang="en-US" sz="1400" dirty="0">
                <a:solidFill>
                  <a:schemeClr val="accent6"/>
                </a:solidFill>
                <a:latin typeface="Consolas" panose="020B0609020204030204" pitchFamily="49" charset="0"/>
              </a:rPr>
            </a:br>
            <a:r>
              <a:rPr lang="en-US" sz="1000" dirty="0">
                <a:solidFill>
                  <a:schemeClr val="accent6"/>
                </a:solidFill>
                <a:latin typeface="Consolas" panose="020B0609020204030204" pitchFamily="49" charset="0"/>
              </a:rPr>
              <a:t> </a:t>
            </a:r>
            <a:b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320  if prime(y) </a:t>
            </a:r>
            <a:r>
              <a:rPr lang="en-US" sz="1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goto</a:t>
            </a: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 205  </a:t>
            </a:r>
            <a:r>
              <a:rPr lang="en-US" sz="1400" dirty="0">
                <a:solidFill>
                  <a:schemeClr val="accent6"/>
                </a:solidFill>
                <a:latin typeface="Consolas" panose="020B0609020204030204" pitchFamily="49" charset="0"/>
              </a:rPr>
              <a:t>// jumps into loop body, </a:t>
            </a:r>
            <a:r>
              <a:rPr lang="en-US" sz="1400" i="1" dirty="0">
                <a:solidFill>
                  <a:schemeClr val="accent6"/>
                </a:solidFill>
                <a:latin typeface="Consolas" panose="020B0609020204030204" pitchFamily="49" charset="0"/>
              </a:rPr>
              <a:t>skips increment</a:t>
            </a:r>
            <a:b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</a:br>
            <a:r>
              <a:rPr lang="en-US" sz="7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 </a:t>
            </a:r>
            <a:b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400  </a:t>
            </a:r>
            <a:r>
              <a:rPr lang="en-US" sz="1600" b="1" i="1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etc.. </a:t>
            </a:r>
            <a:b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</a:br>
            <a:endParaRPr lang="en-US" sz="1100" b="1" i="1" dirty="0">
              <a:solidFill>
                <a:schemeClr val="bg1">
                  <a:lumMod val="95000"/>
                  <a:lumOff val="5000"/>
                </a:schemeClr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B2868E6-7C58-4BC3-84DB-43D8BE13A192}"/>
              </a:ext>
            </a:extLst>
          </p:cNvPr>
          <p:cNvSpPr txBox="1">
            <a:spLocks/>
          </p:cNvSpPr>
          <p:nvPr/>
        </p:nvSpPr>
        <p:spPr>
          <a:xfrm>
            <a:off x="304800" y="266700"/>
            <a:ext cx="8372475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Spaghetti Code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65123" y="1295400"/>
            <a:ext cx="4464477" cy="2514600"/>
          </a:xfrm>
          <a:noFill/>
        </p:spPr>
        <p:txBody>
          <a:bodyPr>
            <a:noAutofit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Bahnschrift SemiCondensed" panose="020B0502040204020203" pitchFamily="34" charset="0"/>
                <a:cs typeface="Courier New" panose="02070309020205020404" pitchFamily="49" charset="0"/>
              </a:rPr>
              <a:t>GOTO allowed arbitrary flow of control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Bahnschrift SemiCondensed" panose="020B0502040204020203" pitchFamily="34" charset="0"/>
                <a:cs typeface="Courier New" panose="02070309020205020404" pitchFamily="49" charset="0"/>
              </a:rPr>
              <a:t>Loops manually constructed with semantics/behavior potentially specific to each separate loop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Bahnschrift SemiCondensed" panose="020B0502040204020203" pitchFamily="34" charset="0"/>
                <a:cs typeface="Courier New" panose="02070309020205020404" pitchFamily="49" charset="0"/>
              </a:rPr>
              <a:t>“Standard” loop behavior could be done with patterns but it was up to each programmer to do this correctly</a:t>
            </a:r>
          </a:p>
        </p:txBody>
      </p:sp>
    </p:spTree>
    <p:extLst>
      <p:ext uri="{BB962C8B-B14F-4D97-AF65-F5344CB8AC3E}">
        <p14:creationId xmlns:p14="http://schemas.microsoft.com/office/powerpoint/2010/main" val="32116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4572000"/>
          </a:xfrm>
          <a:noFill/>
        </p:spPr>
        <p:txBody>
          <a:bodyPr>
            <a:normAutofit/>
          </a:bodyPr>
          <a:lstStyle/>
          <a:p>
            <a:pPr marL="0" indent="-27432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Bahnschrift" panose="020B0502040204020203" pitchFamily="34" charset="0"/>
                <a:cs typeface="Courier New" panose="02070309020205020404" pitchFamily="49" charset="0"/>
              </a:rPr>
              <a:t>Response to convoluted </a:t>
            </a:r>
            <a:r>
              <a:rPr lang="en-US" sz="2400" dirty="0" err="1">
                <a:latin typeface="Bahnschrift" panose="020B0502040204020203" pitchFamily="34" charset="0"/>
                <a:cs typeface="Courier New" panose="02070309020205020404" pitchFamily="49" charset="0"/>
              </a:rPr>
              <a:t>goto</a:t>
            </a:r>
            <a:r>
              <a:rPr lang="en-US" sz="2400" dirty="0">
                <a:latin typeface="Bahnschrift" panose="020B0502040204020203" pitchFamily="34" charset="0"/>
                <a:cs typeface="Courier New" panose="02070309020205020404" pitchFamily="49" charset="0"/>
              </a:rPr>
              <a:t> programming </a:t>
            </a:r>
          </a:p>
          <a:p>
            <a:pPr marL="731520" lvl="2" indent="-22860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2000" i="1" dirty="0">
                <a:solidFill>
                  <a:srgbClr val="C00000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Convert assembly coders to a new way…</a:t>
            </a:r>
          </a:p>
          <a:p>
            <a:pPr marL="0" indent="-274320">
              <a:lnSpc>
                <a:spcPct val="120000"/>
              </a:lnSpc>
              <a:spcBef>
                <a:spcPts val="12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Bahnschrift" panose="020B0502040204020203" pitchFamily="34" charset="0"/>
                <a:cs typeface="Courier New" panose="02070309020205020404" pitchFamily="49" charset="0"/>
              </a:rPr>
              <a:t>Controversial ! </a:t>
            </a:r>
            <a:r>
              <a:rPr lang="en-US" sz="2400" i="1" dirty="0">
                <a:latin typeface="Bahnschrift" panose="020B0502040204020203" pitchFamily="34" charset="0"/>
                <a:cs typeface="Courier New" panose="02070309020205020404" pitchFamily="49" charset="0"/>
              </a:rPr>
              <a:t>( so what isn’t )</a:t>
            </a:r>
          </a:p>
          <a:p>
            <a:pPr lvl="1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2200" i="1" dirty="0" err="1">
                <a:solidFill>
                  <a:srgbClr val="C00000"/>
                </a:solidFill>
                <a:latin typeface="Bahnschrift" panose="020B0502040204020203" pitchFamily="34" charset="0"/>
                <a:ea typeface="Verdana" panose="020B060403050404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Goto</a:t>
            </a:r>
            <a:r>
              <a:rPr lang="en-US" sz="2200" i="1" dirty="0">
                <a:solidFill>
                  <a:srgbClr val="C00000"/>
                </a:solidFill>
                <a:latin typeface="Bahnschrift" panose="020B0502040204020203" pitchFamily="34" charset="0"/>
                <a:ea typeface="Verdana" panose="020B060403050404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Statement Considered Harmful</a:t>
            </a:r>
            <a:endParaRPr lang="en-US" sz="2200" i="1" dirty="0">
              <a:solidFill>
                <a:srgbClr val="C00000"/>
              </a:solidFill>
              <a:latin typeface="Bahnschrift" panose="020B0502040204020203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lvl="1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2200" i="1" dirty="0">
                <a:solidFill>
                  <a:srgbClr val="C00000"/>
                </a:solidFill>
                <a:latin typeface="Bahnschrift" panose="020B0502040204020203" pitchFamily="34" charset="0"/>
                <a:ea typeface="Verdana" panose="020B060403050404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Dijkstra paper</a:t>
            </a:r>
            <a:r>
              <a:rPr lang="en-US" sz="2200" i="1" dirty="0">
                <a:solidFill>
                  <a:srgbClr val="C00000"/>
                </a:solidFill>
                <a:latin typeface="Bahnschrift" panose="020B0502040204020203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(CACM ‘68)</a:t>
            </a:r>
            <a:endParaRPr lang="en-US" sz="2200" i="1" dirty="0">
              <a:solidFill>
                <a:srgbClr val="C00000"/>
              </a:solidFill>
              <a:latin typeface="Bahnschrift" panose="020B0502040204020203" pitchFamily="34" charset="0"/>
              <a:cs typeface="Courier New" panose="02070309020205020404" pitchFamily="49" charset="0"/>
            </a:endParaRPr>
          </a:p>
          <a:p>
            <a:pPr marL="0" indent="-274320">
              <a:lnSpc>
                <a:spcPct val="120000"/>
              </a:lnSpc>
              <a:spcBef>
                <a:spcPts val="18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Bahnschrift" panose="020B0502040204020203" pitchFamily="34" charset="0"/>
                <a:cs typeface="Courier New" panose="02070309020205020404" pitchFamily="49" charset="0"/>
                <a:hlinkClick r:id="rId4"/>
              </a:rPr>
              <a:t>Structured coding </a:t>
            </a:r>
            <a:r>
              <a:rPr lang="en-US" sz="2400" i="1" dirty="0">
                <a:latin typeface="Bahnschrift" panose="020B0502040204020203" pitchFamily="34" charset="0"/>
                <a:cs typeface="Courier New" panose="02070309020205020404" pitchFamily="49" charset="0"/>
              </a:rPr>
              <a:t>(single-in, single-out, no </a:t>
            </a:r>
            <a:r>
              <a:rPr lang="en-US" sz="2400" i="1" dirty="0" err="1">
                <a:latin typeface="Bahnschrift" panose="020B0502040204020203" pitchFamily="34" charset="0"/>
                <a:cs typeface="Courier New" panose="02070309020205020404" pitchFamily="49" charset="0"/>
              </a:rPr>
              <a:t>goto</a:t>
            </a:r>
            <a:r>
              <a:rPr lang="en-US" sz="2400" i="1" dirty="0">
                <a:latin typeface="Bahnschrift" panose="020B0502040204020203" pitchFamily="34" charset="0"/>
                <a:cs typeface="Courier New" panose="02070309020205020404" pitchFamily="49" charset="0"/>
              </a:rPr>
              <a:t>)</a:t>
            </a:r>
          </a:p>
          <a:p>
            <a:pPr marL="731520" lvl="1" indent="-228600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c. 1960s, spaghetti still in high-level languages</a:t>
            </a:r>
          </a:p>
          <a:p>
            <a:pPr marL="731520" lvl="2" indent="-228600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structured flow control was beginning</a:t>
            </a:r>
          </a:p>
          <a:p>
            <a:pPr marL="731520" lvl="2" indent="-228600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but </a:t>
            </a:r>
            <a:r>
              <a:rPr lang="en-US" sz="2000" i="1" dirty="0" err="1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goto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 was still there too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2400" y="152400"/>
            <a:ext cx="8700301" cy="838200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Gadugi" panose="020B0502040204020203" pitchFamily="34" charset="0"/>
                <a:cs typeface="Segoe UI Semilight" panose="020B0402040204020203" pitchFamily="34" charset="0"/>
              </a:rPr>
              <a:t> 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04307F8F-6786-4B4B-AAA0-246744F64394}"/>
              </a:ext>
            </a:extLst>
          </p:cNvPr>
          <p:cNvSpPr txBox="1">
            <a:spLocks/>
          </p:cNvSpPr>
          <p:nvPr/>
        </p:nvSpPr>
        <p:spPr>
          <a:xfrm>
            <a:off x="291299" y="266700"/>
            <a:ext cx="8372475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Structured Coding</a:t>
            </a:r>
          </a:p>
        </p:txBody>
      </p:sp>
    </p:spTree>
    <p:extLst>
      <p:ext uri="{BB962C8B-B14F-4D97-AF65-F5344CB8AC3E}">
        <p14:creationId xmlns:p14="http://schemas.microsoft.com/office/powerpoint/2010/main" val="410388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1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1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1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" y="152400"/>
            <a:ext cx="8686800" cy="914399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Gadugi" panose="020B0502040204020203" pitchFamily="34" charset="0"/>
                <a:cs typeface="Segoe UI Semilight" panose="020B0402040204020203" pitchFamily="34" charset="0"/>
              </a:rPr>
              <a:t> FORTRAN IV (early to mid 60’s)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B500A917-5E27-4F82-912E-7C98BB221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413495"/>
            <a:ext cx="5252906" cy="401220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4867"/>
            <a:ext cx="8305800" cy="834934"/>
          </a:xfrm>
          <a:noFill/>
        </p:spPr>
        <p:txBody>
          <a:bodyPr>
            <a:normAutofit/>
          </a:bodyPr>
          <a:lstStyle/>
          <a:p>
            <a:pPr marL="0" indent="-27432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B34D1F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DO</a:t>
            </a:r>
            <a:r>
              <a:rPr lang="en-US" dirty="0">
                <a:solidFill>
                  <a:srgbClr val="B34D1F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 loop 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is part of it… single in, single out</a:t>
            </a:r>
            <a:endParaRPr lang="en-US" i="1" dirty="0">
              <a:solidFill>
                <a:schemeClr val="bg1"/>
              </a:solidFill>
              <a:latin typeface="Bahnschrift" panose="020B0502040204020203" pitchFamily="34" charset="0"/>
              <a:cs typeface="Courier New" panose="02070309020205020404" pitchFamily="49" charset="0"/>
            </a:endParaRPr>
          </a:p>
          <a:p>
            <a:pPr marL="0" indent="-27432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But </a:t>
            </a:r>
            <a:r>
              <a:rPr lang="en-US" b="1" dirty="0">
                <a:solidFill>
                  <a:srgbClr val="C00000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GOTO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 is also part FORTRAN IV  </a:t>
            </a:r>
            <a:r>
              <a:rPr lang="en-US" i="1" dirty="0">
                <a:solidFill>
                  <a:schemeClr val="bg1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“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backwards compatible”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29830E6D-E10C-457B-AAE8-D6A94DB20EF3}"/>
              </a:ext>
            </a:extLst>
          </p:cNvPr>
          <p:cNvSpPr txBox="1">
            <a:spLocks/>
          </p:cNvSpPr>
          <p:nvPr/>
        </p:nvSpPr>
        <p:spPr>
          <a:xfrm>
            <a:off x="533400" y="2413495"/>
            <a:ext cx="2133601" cy="34290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b="1" i="1" dirty="0">
                <a:solidFill>
                  <a:schemeClr val="bg1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FORTRAN I, II, III, IV, 66, 77, 90, 95, 2003, 2008, </a:t>
            </a:r>
            <a:r>
              <a:rPr lang="en-US" b="1" i="1" dirty="0">
                <a:solidFill>
                  <a:schemeClr val="bg1"/>
                </a:solidFill>
                <a:latin typeface="Bahnschrift" panose="020B0502040204020203" pitchFamily="34" charset="0"/>
                <a:cs typeface="Courier New" panose="02070309020205020404" pitchFamily="49" charset="0"/>
                <a:hlinkClick r:id="rId3"/>
              </a:rPr>
              <a:t>2018</a:t>
            </a:r>
            <a:r>
              <a:rPr lang="en-US" b="1" i="1" dirty="0">
                <a:solidFill>
                  <a:schemeClr val="bg1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, 2023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endParaRPr lang="en-US" b="1" i="1" dirty="0">
              <a:solidFill>
                <a:schemeClr val="bg1"/>
              </a:solidFill>
              <a:latin typeface="Bahnschrift" panose="020B0502040204020203" pitchFamily="34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b="1" i="1" dirty="0">
                <a:solidFill>
                  <a:schemeClr val="bg1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When was GOTO taken out of </a:t>
            </a:r>
            <a:r>
              <a:rPr lang="en-US" b="1" i="1" dirty="0">
                <a:solidFill>
                  <a:schemeClr val="bg1"/>
                </a:solidFill>
                <a:latin typeface="Bahnschrift" panose="020B0502040204020203" pitchFamily="34" charset="0"/>
                <a:cs typeface="Courier New" panose="02070309020205020404" pitchFamily="49" charset="0"/>
                <a:hlinkClick r:id="rId4"/>
              </a:rPr>
              <a:t>FORTRAN</a:t>
            </a:r>
            <a:r>
              <a:rPr lang="en-US" b="1" i="1" dirty="0">
                <a:solidFill>
                  <a:schemeClr val="bg1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358471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1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1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34761"/>
            <a:ext cx="7543800" cy="2880039"/>
          </a:xfrm>
          <a:noFill/>
        </p:spPr>
        <p:txBody>
          <a:bodyPr>
            <a:normAutofit/>
          </a:bodyPr>
          <a:lstStyle/>
          <a:p>
            <a:pPr marL="0" indent="-27432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Bahnschrift" panose="020B0502040204020203" pitchFamily="34" charset="0"/>
                <a:cs typeface="Courier New" panose="02070309020205020404" pitchFamily="49" charset="0"/>
                <a:hlinkClick r:id="rId2"/>
              </a:rPr>
              <a:t>Structured Program Theorem</a:t>
            </a:r>
            <a:endParaRPr lang="en-US" i="1" dirty="0">
              <a:latin typeface="Bahnschrift" panose="020B0502040204020203" pitchFamily="34" charset="0"/>
              <a:cs typeface="Courier New" panose="02070309020205020404" pitchFamily="49" charset="0"/>
            </a:endParaRPr>
          </a:p>
          <a:p>
            <a:pPr marL="274320" indent="-274320">
              <a:lnSpc>
                <a:spcPct val="110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Bahnschrift" panose="020B0502040204020203" pitchFamily="34" charset="0"/>
                <a:cs typeface="Courier New" panose="02070309020205020404" pitchFamily="49" charset="0"/>
              </a:rPr>
              <a:t>All computable functions can be computed with combinations of just 3 single-in single-out control flow structures</a:t>
            </a:r>
          </a:p>
          <a:p>
            <a:pPr marL="457200" lvl="1" indent="-228600"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sequence</a:t>
            </a:r>
          </a:p>
          <a:p>
            <a:pPr marL="457200" lvl="2" indent="-228600"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selection</a:t>
            </a:r>
          </a:p>
          <a:p>
            <a:pPr marL="457200" lvl="2" indent="-228600"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repetition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2400" y="152400"/>
            <a:ext cx="8686800" cy="838200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904B4D-0D74-4307-99C1-BFB8479C4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609387"/>
            <a:ext cx="6248400" cy="1738015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E40F4A17-701D-45F3-B9EF-5149EE82CAC4}"/>
              </a:ext>
            </a:extLst>
          </p:cNvPr>
          <p:cNvSpPr txBox="1">
            <a:spLocks/>
          </p:cNvSpPr>
          <p:nvPr/>
        </p:nvSpPr>
        <p:spPr>
          <a:xfrm>
            <a:off x="381000" y="4347402"/>
            <a:ext cx="7620000" cy="212959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-27432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Bahnschrift" panose="020B0502040204020203" pitchFamily="34" charset="0"/>
                <a:cs typeface="Courier New" panose="02070309020205020404" pitchFamily="49" charset="0"/>
              </a:rPr>
              <a:t>This means GOTO is not needed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Bahnschrift" panose="020B0502040204020203" pitchFamily="34" charset="0"/>
                <a:cs typeface="Courier New" panose="02070309020205020404" pitchFamily="49" charset="0"/>
              </a:rPr>
              <a:t>Dijkstra (and many others) noted that </a:t>
            </a:r>
            <a:r>
              <a:rPr lang="en-US" i="1" dirty="0">
                <a:solidFill>
                  <a:srgbClr val="C00000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more than NOT NEEDED</a:t>
            </a:r>
            <a:r>
              <a:rPr lang="en-US" dirty="0">
                <a:latin typeface="Bahnschrift" panose="020B0502040204020203" pitchFamily="34" charset="0"/>
                <a:cs typeface="Courier New" panose="02070309020205020404" pitchFamily="49" charset="0"/>
              </a:rPr>
              <a:t>, it should be </a:t>
            </a:r>
            <a:r>
              <a:rPr lang="en-US" i="1" dirty="0">
                <a:solidFill>
                  <a:srgbClr val="C00000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banished</a:t>
            </a:r>
            <a:r>
              <a:rPr lang="en-US" dirty="0">
                <a:latin typeface="Bahnschrift" panose="020B0502040204020203" pitchFamily="34" charset="0"/>
                <a:cs typeface="Courier New" panose="02070309020205020404" pitchFamily="49" charset="0"/>
              </a:rPr>
              <a:t> for code quality, fewer logic errors, etc.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Bahnschrift" panose="020B0502040204020203" pitchFamily="34" charset="0"/>
                <a:cs typeface="Courier New" panose="02070309020205020404" pitchFamily="49" charset="0"/>
              </a:rPr>
              <a:t>This resisted by many assembly programmers, but now its gone from most high-level PLs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763A199-7377-4E1B-9F71-51892B189421}"/>
              </a:ext>
            </a:extLst>
          </p:cNvPr>
          <p:cNvSpPr txBox="1">
            <a:spLocks/>
          </p:cNvSpPr>
          <p:nvPr/>
        </p:nvSpPr>
        <p:spPr>
          <a:xfrm>
            <a:off x="304800" y="266700"/>
            <a:ext cx="8372475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Structured Coding</a:t>
            </a:r>
          </a:p>
        </p:txBody>
      </p:sp>
    </p:spTree>
    <p:extLst>
      <p:ext uri="{BB962C8B-B14F-4D97-AF65-F5344CB8AC3E}">
        <p14:creationId xmlns:p14="http://schemas.microsoft.com/office/powerpoint/2010/main" val="89160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9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" y="152400"/>
            <a:ext cx="8686800" cy="838200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Gadugi" panose="020B0502040204020203" pitchFamily="34" charset="0"/>
                <a:cs typeface="Segoe UI Semilight" panose="020B0402040204020203" pitchFamily="34" charset="0"/>
              </a:rPr>
              <a:t> </a:t>
            </a: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19100" y="1219200"/>
            <a:ext cx="8305800" cy="5481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2800" b="1" i="1" dirty="0">
                <a:solidFill>
                  <a:srgbClr val="C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How did we get to Modern Objects?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81000" y="1995948"/>
            <a:ext cx="7689574" cy="43286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Bahnschrift" panose="020B0502040204020203" pitchFamily="34" charset="0"/>
                <a:cs typeface="Courier New" panose="02070309020205020404" pitchFamily="49" charset="0"/>
              </a:rPr>
              <a:t>Early objects and classes appear in </a:t>
            </a:r>
            <a:r>
              <a:rPr lang="en-US" sz="2400" dirty="0" err="1">
                <a:latin typeface="Bahnschrift" panose="020B0502040204020203" pitchFamily="34" charset="0"/>
                <a:cs typeface="Courier New" panose="02070309020205020404" pitchFamily="49" charset="0"/>
              </a:rPr>
              <a:t>Simula</a:t>
            </a:r>
            <a:r>
              <a:rPr lang="en-US" sz="2400" dirty="0">
                <a:latin typeface="Bahnschrift" panose="020B0502040204020203" pitchFamily="34" charset="0"/>
                <a:cs typeface="Courier New" panose="02070309020205020404" pitchFamily="49" charset="0"/>
              </a:rPr>
              <a:t> 67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</a:rPr>
              <a:t>Developed in Oslo by Dahl and </a:t>
            </a:r>
            <a:r>
              <a:rPr lang="en-US" sz="2000" i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Nygaard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</a:rPr>
              <a:t> from 1962 on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</a:rPr>
              <a:t>Dahl and Nygaard win 2001 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  <a:hlinkClick r:id="rId2"/>
              </a:rPr>
              <a:t>Turing Award </a:t>
            </a:r>
            <a:endParaRPr lang="en-US" sz="2000" b="1" i="1" dirty="0">
              <a:solidFill>
                <a:srgbClr val="0070C0"/>
              </a:solidFill>
              <a:latin typeface="Arial Narrow" panose="020B0606020202030204" pitchFamily="34" charset="0"/>
              <a:cs typeface="Courier New" panose="02070309020205020404" pitchFamily="49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Bahnschrift" panose="020B0502040204020203" pitchFamily="34" charset="0"/>
                <a:cs typeface="Courier New" panose="02070309020205020404" pitchFamily="49" charset="0"/>
              </a:rPr>
              <a:t>Generally SmallTalk-80 is considered the first widely used OO PL, and influenced many after it</a:t>
            </a:r>
          </a:p>
          <a:p>
            <a:pPr lvl="1"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Xerox PARC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, Alan Kay, Adele Goldberg, Dan Ingalls, et al. from 1972 on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Alan Kay won the 2003 Turing Award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Labs using Smalltalk at Xerox led to GUIs, WYSIWIG, Agile methods, Design Patterns into the late 90’s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i="1" dirty="0">
              <a:solidFill>
                <a:srgbClr val="0070C0"/>
              </a:solidFill>
              <a:latin typeface="Arial Narrow" panose="020B0606020202030204" pitchFamily="34" charset="0"/>
              <a:cs typeface="Courier New" panose="02070309020205020404" pitchFamily="49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3BADEAAE-792E-454F-BB49-86B753561784}"/>
              </a:ext>
            </a:extLst>
          </p:cNvPr>
          <p:cNvSpPr txBox="1">
            <a:spLocks/>
          </p:cNvSpPr>
          <p:nvPr/>
        </p:nvSpPr>
        <p:spPr>
          <a:xfrm>
            <a:off x="310978" y="266700"/>
            <a:ext cx="8372475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 History</a:t>
            </a:r>
          </a:p>
        </p:txBody>
      </p:sp>
    </p:spTree>
    <p:extLst>
      <p:ext uri="{BB962C8B-B14F-4D97-AF65-F5344CB8AC3E}">
        <p14:creationId xmlns:p14="http://schemas.microsoft.com/office/powerpoint/2010/main" val="165337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4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" y="152400"/>
            <a:ext cx="8686800" cy="838200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Gadugi" panose="020B0502040204020203" pitchFamily="34" charset="0"/>
                <a:cs typeface="Segoe UI Semilight" panose="020B0402040204020203" pitchFamily="34" charset="0"/>
              </a:rPr>
              <a:t> 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19100" y="1219200"/>
            <a:ext cx="8305800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2800" b="1" i="1" dirty="0" err="1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hlinkClick r:id="rId2"/>
              </a:rPr>
              <a:t>Niklaus</a:t>
            </a:r>
            <a:r>
              <a:rPr lang="en-US" sz="2800" b="1" i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hlinkClick r:id="rId2"/>
              </a:rPr>
              <a:t> Wirth</a:t>
            </a:r>
            <a:r>
              <a:rPr lang="en-US" sz="2800" b="1" i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 </a:t>
            </a:r>
            <a:r>
              <a:rPr lang="en-US" i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hlinkClick r:id="rId3"/>
              </a:rPr>
              <a:t>(Turing award 1984)</a:t>
            </a:r>
            <a:endParaRPr lang="en-US" sz="2400" i="1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81000" y="2057400"/>
            <a:ext cx="7689574" cy="42819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chemeClr val="bg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Bahnschrift" panose="020B0502040204020203" pitchFamily="34" charset="0"/>
                <a:cs typeface="Courier New" panose="02070309020205020404" pitchFamily="49" charset="0"/>
              </a:rPr>
              <a:t>Career at Stanford and ETH in Switzerland, researched several early PL issues related to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scope, encapsulation, modules</a:t>
            </a:r>
            <a:r>
              <a:rPr lang="en-US" dirty="0">
                <a:latin typeface="Bahnschrift" panose="020B0502040204020203" pitchFamily="34" charset="0"/>
                <a:cs typeface="Courier New" panose="02070309020205020404" pitchFamily="49" charset="0"/>
              </a:rPr>
              <a:t> etc.</a:t>
            </a:r>
          </a:p>
          <a:p>
            <a:pPr>
              <a:spcBef>
                <a:spcPts val="600"/>
              </a:spcBef>
              <a:buClr>
                <a:schemeClr val="bg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Bahnschrift" panose="020B0502040204020203" pitchFamily="34" charset="0"/>
                <a:cs typeface="Courier New" panose="02070309020205020404" pitchFamily="49" charset="0"/>
              </a:rPr>
              <a:t>Largely based off </a:t>
            </a:r>
            <a:r>
              <a:rPr lang="en-US" dirty="0">
                <a:latin typeface="Bahnschrift" panose="020B0502040204020203" pitchFamily="34" charset="0"/>
                <a:cs typeface="Courier New" panose="02070309020205020404" pitchFamily="49" charset="0"/>
                <a:hlinkClick r:id="rId4"/>
              </a:rPr>
              <a:t>ALGOL-60</a:t>
            </a:r>
            <a:r>
              <a:rPr lang="en-US" dirty="0">
                <a:latin typeface="Bahnschrift" panose="020B0502040204020203" pitchFamily="34" charset="0"/>
                <a:cs typeface="Courier New" panose="02070309020205020404" pitchFamily="49" charset="0"/>
              </a:rPr>
              <a:t> which introduced lexical scope, named functions called recursively, nested functions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  <a:lumOff val="2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influenced PL/1, </a:t>
            </a:r>
            <a:r>
              <a:rPr lang="en-US" i="1" dirty="0" err="1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Simula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, and C among many others (directly and by extension)</a:t>
            </a:r>
          </a:p>
          <a:p>
            <a:pPr>
              <a:spcBef>
                <a:spcPts val="600"/>
              </a:spcBef>
              <a:buClr>
                <a:schemeClr val="bg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Bahnschrift" panose="020B0502040204020203" pitchFamily="34" charset="0"/>
                <a:cs typeface="Courier New" panose="02070309020205020404" pitchFamily="49" charset="0"/>
              </a:rPr>
              <a:t>Languages Wirth produced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chemeClr val="bg1">
                  <a:lumMod val="75000"/>
                  <a:lumOff val="2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PL360  (1966 while at Stanford)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chemeClr val="bg1">
                  <a:lumMod val="75000"/>
                  <a:lumOff val="2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Algol-W  (1966)  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(make things as simple as possible and no simpler)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chemeClr val="bg1">
                  <a:lumMod val="75000"/>
                  <a:lumOff val="2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600" b="1" i="1" dirty="0">
                <a:solidFill>
                  <a:srgbClr val="FF0000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Pascal  (1970)   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(huge impact as a teaching PL, impact like Java had)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chemeClr val="bg1">
                  <a:lumMod val="75000"/>
                  <a:lumOff val="2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Modula (1975),  Modula-2  (1977 to 1985) 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(early objects-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ish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)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chemeClr val="bg1">
                  <a:lumMod val="75000"/>
                  <a:lumOff val="2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Oberon (1987)  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(still being updated as recently as 2020)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i="1" dirty="0">
              <a:solidFill>
                <a:srgbClr val="0070C0"/>
              </a:solidFill>
              <a:latin typeface="Arial Narrow" panose="020B0606020202030204" pitchFamily="34" charset="0"/>
              <a:cs typeface="Courier New" panose="02070309020205020404" pitchFamily="49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90BDEF2-3335-405A-A133-B048FC162C7F}"/>
              </a:ext>
            </a:extLst>
          </p:cNvPr>
          <p:cNvSpPr txBox="1">
            <a:spLocks/>
          </p:cNvSpPr>
          <p:nvPr/>
        </p:nvSpPr>
        <p:spPr>
          <a:xfrm>
            <a:off x="304800" y="266700"/>
            <a:ext cx="8372475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Wirth Contribution</a:t>
            </a:r>
          </a:p>
        </p:txBody>
      </p:sp>
    </p:spTree>
    <p:extLst>
      <p:ext uri="{BB962C8B-B14F-4D97-AF65-F5344CB8AC3E}">
        <p14:creationId xmlns:p14="http://schemas.microsoft.com/office/powerpoint/2010/main" val="291589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99918"/>
            <a:ext cx="8305800" cy="1020290"/>
          </a:xfrm>
          <a:noFill/>
        </p:spPr>
        <p:txBody>
          <a:bodyPr>
            <a:noAutofit/>
          </a:bodyPr>
          <a:lstStyle/>
          <a:p>
            <a:pPr marL="182880" indent="-4572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Bahnschrift" panose="020B0502040204020203" pitchFamily="34" charset="0"/>
                <a:cs typeface="Courier New" panose="02070309020205020404" pitchFamily="49" charset="0"/>
              </a:rPr>
              <a:t>Simula</a:t>
            </a:r>
            <a:r>
              <a:rPr lang="en-US" sz="1800" dirty="0">
                <a:latin typeface="Bahnschrift" panose="020B0502040204020203" pitchFamily="34" charset="0"/>
                <a:cs typeface="Courier New" panose="02070309020205020404" pitchFamily="49" charset="0"/>
              </a:rPr>
              <a:t>, Smalltalk-80</a:t>
            </a:r>
            <a:endParaRPr lang="en-US" sz="1800" i="1" dirty="0">
              <a:latin typeface="Bahnschrift" panose="020B0502040204020203" pitchFamily="34" charset="0"/>
              <a:cs typeface="Courier New" panose="02070309020205020404" pitchFamily="49" charset="0"/>
            </a:endParaRPr>
          </a:p>
          <a:p>
            <a:pPr marL="182880" indent="-4572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Bahnschrift" panose="020B0502040204020203" pitchFamily="34" charset="0"/>
                <a:cs typeface="Courier New" panose="02070309020205020404" pitchFamily="49" charset="0"/>
              </a:rPr>
              <a:t>Java, C++</a:t>
            </a:r>
          </a:p>
          <a:p>
            <a:pPr marL="182880" indent="-4572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Bahnschrift" panose="020B0502040204020203" pitchFamily="34" charset="0"/>
                <a:cs typeface="Courier New" panose="02070309020205020404" pitchFamily="49" charset="0"/>
              </a:rPr>
              <a:t>Ruby, Python, Objective-C, C#</a:t>
            </a:r>
            <a:endParaRPr lang="en-US" sz="1800" i="1" dirty="0">
              <a:latin typeface="Bahnschrift" panose="020B0502040204020203" pitchFamily="34" charset="0"/>
              <a:cs typeface="Courier New" panose="02070309020205020404" pitchFamily="49" charset="0"/>
            </a:endParaRPr>
          </a:p>
          <a:p>
            <a:pPr marL="182880" indent="-4572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Bahnschrift" panose="020B0502040204020203" pitchFamily="34" charset="0"/>
                <a:cs typeface="Courier New" panose="02070309020205020404" pitchFamily="49" charset="0"/>
              </a:rPr>
              <a:t>Javascript</a:t>
            </a:r>
            <a:r>
              <a:rPr lang="en-US" sz="1800" dirty="0">
                <a:latin typeface="Bahnschrift" panose="020B0502040204020203" pitchFamily="34" charset="0"/>
                <a:cs typeface="Courier New" panose="02070309020205020404" pitchFamily="49" charset="0"/>
              </a:rPr>
              <a:t>, Typescript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2400" y="152401"/>
            <a:ext cx="8686800" cy="838200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63187" y="1390376"/>
            <a:ext cx="8382000" cy="4627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2800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Some PLs designed for Objects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47947" y="3135399"/>
            <a:ext cx="8315899" cy="4627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2800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Some have Objects added in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3521163"/>
            <a:ext cx="8305800" cy="437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880" indent="-4572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Bahnschrift" panose="020B0502040204020203" pitchFamily="34" charset="0"/>
                <a:cs typeface="Courier New" panose="02070309020205020404" pitchFamily="49" charset="0"/>
              </a:rPr>
              <a:t>PHP, Perl, R, Lisp, Fortran, Pascal, etc.</a:t>
            </a:r>
            <a:r>
              <a:rPr lang="en-US" sz="1800" i="1" dirty="0">
                <a:latin typeface="Bahnschrift" panose="020B0502040204020203" pitchFamily="34" charset="0"/>
                <a:cs typeface="Courier New" panose="02070309020205020404" pitchFamily="49" charset="0"/>
              </a:rPr>
              <a:t> </a:t>
            </a:r>
            <a:r>
              <a:rPr lang="en-US" sz="1800" i="1" dirty="0">
                <a:solidFill>
                  <a:srgbClr val="B34D1F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( FOMO ? )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C141A80E-41B0-4651-B4F3-E1BFFDDD4D0C}"/>
              </a:ext>
            </a:extLst>
          </p:cNvPr>
          <p:cNvSpPr txBox="1">
            <a:spLocks/>
          </p:cNvSpPr>
          <p:nvPr/>
        </p:nvSpPr>
        <p:spPr>
          <a:xfrm>
            <a:off x="331710" y="4028531"/>
            <a:ext cx="8315899" cy="58654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2400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First widely used OOPL … </a:t>
            </a:r>
            <a:r>
              <a:rPr lang="en-US" sz="2400" b="1" i="1" dirty="0">
                <a:solidFill>
                  <a:srgbClr val="C6341C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hlinkClick r:id="rId2"/>
              </a:rPr>
              <a:t>Java</a:t>
            </a:r>
            <a:endParaRPr lang="en-US" sz="2400" b="1" i="1" dirty="0">
              <a:solidFill>
                <a:srgbClr val="C6341C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61E6B551-AB39-48A5-8FBD-EAE6531BA41F}"/>
              </a:ext>
            </a:extLst>
          </p:cNvPr>
          <p:cNvSpPr txBox="1">
            <a:spLocks/>
          </p:cNvSpPr>
          <p:nvPr/>
        </p:nvSpPr>
        <p:spPr>
          <a:xfrm>
            <a:off x="428897" y="4458512"/>
            <a:ext cx="8305800" cy="11430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88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Bahnschrift" panose="020B0502040204020203" pitchFamily="34" charset="0"/>
                <a:cs typeface="Courier New" panose="02070309020205020404" pitchFamily="49" charset="0"/>
              </a:rPr>
              <a:t>Developed by James Gosling at Sun Microsystems</a:t>
            </a:r>
          </a:p>
          <a:p>
            <a:pPr marL="18288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Started 1991, released Java 1.0 in 1996</a:t>
            </a:r>
          </a:p>
          <a:p>
            <a:pPr marL="18288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Oracle bought Sun in 2009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5D157492-ECC9-4332-95AE-94DA8ADFE9B8}"/>
              </a:ext>
            </a:extLst>
          </p:cNvPr>
          <p:cNvSpPr txBox="1">
            <a:spLocks/>
          </p:cNvSpPr>
          <p:nvPr/>
        </p:nvSpPr>
        <p:spPr>
          <a:xfrm>
            <a:off x="304800" y="291392"/>
            <a:ext cx="8372475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 OO PLs</a:t>
            </a:r>
          </a:p>
        </p:txBody>
      </p:sp>
    </p:spTree>
    <p:extLst>
      <p:ext uri="{BB962C8B-B14F-4D97-AF65-F5344CB8AC3E}">
        <p14:creationId xmlns:p14="http://schemas.microsoft.com/office/powerpoint/2010/main" val="284500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build="p"/>
      <p:bldP spid="7" grpId="0" build="p"/>
      <p:bldP spid="8" grpId="0" uiExpand="1" build="p"/>
      <p:bldP spid="9" grpId="0" build="p"/>
      <p:bldP spid="10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" y="131781"/>
            <a:ext cx="8686800" cy="858820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A5BC441-A73B-4E37-8CA2-AB031FD90D61}"/>
              </a:ext>
            </a:extLst>
          </p:cNvPr>
          <p:cNvSpPr txBox="1">
            <a:spLocks/>
          </p:cNvSpPr>
          <p:nvPr/>
        </p:nvSpPr>
        <p:spPr>
          <a:xfrm>
            <a:off x="360013" y="1371600"/>
            <a:ext cx="8315899" cy="58654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2400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But… </a:t>
            </a:r>
            <a:r>
              <a:rPr lang="en-US" sz="2400" b="1" i="1" dirty="0">
                <a:solidFill>
                  <a:srgbClr val="C6341C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hlinkClick r:id="rId2"/>
              </a:rPr>
              <a:t>C++ ?</a:t>
            </a:r>
            <a:endParaRPr lang="en-US" sz="2400" b="1" i="1" dirty="0">
              <a:solidFill>
                <a:srgbClr val="C6341C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3E9C7B2B-B2EE-46E4-9D30-D3B8CF36EC08}"/>
              </a:ext>
            </a:extLst>
          </p:cNvPr>
          <p:cNvSpPr txBox="1">
            <a:spLocks/>
          </p:cNvSpPr>
          <p:nvPr/>
        </p:nvSpPr>
        <p:spPr>
          <a:xfrm>
            <a:off x="450671" y="1744694"/>
            <a:ext cx="8305800" cy="8588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88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Bahnschrift" panose="020B0502040204020203" pitchFamily="34" charset="0"/>
                <a:cs typeface="Courier New" panose="02070309020205020404" pitchFamily="49" charset="0"/>
              </a:rPr>
              <a:t>Developed by Bjarne </a:t>
            </a:r>
            <a:r>
              <a:rPr lang="en-US" sz="1800" dirty="0" err="1">
                <a:latin typeface="Bahnschrift" panose="020B0502040204020203" pitchFamily="34" charset="0"/>
                <a:cs typeface="Courier New" panose="02070309020205020404" pitchFamily="49" charset="0"/>
              </a:rPr>
              <a:t>Stroustrup</a:t>
            </a:r>
            <a:r>
              <a:rPr lang="en-US" sz="1800" dirty="0">
                <a:latin typeface="Bahnschrift" panose="020B0502040204020203" pitchFamily="34" charset="0"/>
                <a:cs typeface="Courier New" panose="02070309020205020404" pitchFamily="49" charset="0"/>
              </a:rPr>
              <a:t> at ATT Bell Labs</a:t>
            </a:r>
          </a:p>
          <a:p>
            <a:pPr marL="18288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Started 1979 (C with Classes), 1982 C++, released Oct 1985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DE58F89E-9680-406E-AAC8-02FA1FC02C33}"/>
              </a:ext>
            </a:extLst>
          </p:cNvPr>
          <p:cNvSpPr txBox="1">
            <a:spLocks/>
          </p:cNvSpPr>
          <p:nvPr/>
        </p:nvSpPr>
        <p:spPr>
          <a:xfrm>
            <a:off x="360012" y="2654374"/>
            <a:ext cx="8315899" cy="58654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2400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and… </a:t>
            </a:r>
            <a:r>
              <a:rPr lang="en-US" sz="2400" b="1" i="1" dirty="0">
                <a:solidFill>
                  <a:srgbClr val="C6341C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hlinkClick r:id="rId3"/>
              </a:rPr>
              <a:t>Smalltalk ?</a:t>
            </a:r>
            <a:endParaRPr lang="en-US" sz="2400" b="1" i="1" dirty="0">
              <a:solidFill>
                <a:srgbClr val="C6341C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E5DB9F32-9B94-4F11-A2EC-97755FF68D4F}"/>
              </a:ext>
            </a:extLst>
          </p:cNvPr>
          <p:cNvSpPr txBox="1">
            <a:spLocks/>
          </p:cNvSpPr>
          <p:nvPr/>
        </p:nvSpPr>
        <p:spPr>
          <a:xfrm>
            <a:off x="419100" y="3069924"/>
            <a:ext cx="8305800" cy="15020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88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Bahnschrift" panose="020B0502040204020203" pitchFamily="34" charset="0"/>
                <a:cs typeface="Courier New" panose="02070309020205020404" pitchFamily="49" charset="0"/>
              </a:rPr>
              <a:t>Developed by Alan Kay (Dan Ingalls, Adele Goldberg) at Xerox PARC</a:t>
            </a:r>
          </a:p>
          <a:p>
            <a:pPr marL="18288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Project started in 1969, lead to Smalltalk-71, -72, -76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(internal use)</a:t>
            </a:r>
          </a:p>
          <a:p>
            <a:pPr marL="18288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Smalltalk-80 released publicly in 1981</a:t>
            </a:r>
          </a:p>
          <a:p>
            <a:pPr marL="18288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“Smalltalk” usually means Smalltalk-80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EA4841A1-5EA9-4EE8-8589-A5FD1DB80352}"/>
              </a:ext>
            </a:extLst>
          </p:cNvPr>
          <p:cNvSpPr txBox="1">
            <a:spLocks/>
          </p:cNvSpPr>
          <p:nvPr/>
        </p:nvSpPr>
        <p:spPr>
          <a:xfrm>
            <a:off x="303436" y="256391"/>
            <a:ext cx="8372475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 OO PLs</a:t>
            </a:r>
          </a:p>
        </p:txBody>
      </p:sp>
    </p:spTree>
    <p:extLst>
      <p:ext uri="{BB962C8B-B14F-4D97-AF65-F5344CB8AC3E}">
        <p14:creationId xmlns:p14="http://schemas.microsoft.com/office/powerpoint/2010/main" val="223232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uiExpand="1" build="p"/>
      <p:bldP spid="14" grpId="0" build="p"/>
      <p:bldP spid="1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5ABD8DDB-4DE7-46F4-8921-2D8D0E31D7C5}"/>
              </a:ext>
            </a:extLst>
          </p:cNvPr>
          <p:cNvSpPr/>
          <p:nvPr/>
        </p:nvSpPr>
        <p:spPr>
          <a:xfrm>
            <a:off x="152400" y="131781"/>
            <a:ext cx="8686800" cy="858820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98533" y="5200481"/>
            <a:ext cx="83058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880" indent="-4572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2800" i="1" dirty="0">
              <a:solidFill>
                <a:schemeClr val="accent6">
                  <a:lumMod val="75000"/>
                </a:schemeClr>
              </a:solidFill>
              <a:latin typeface="Bahnschrift" panose="020B0502040204020203" pitchFamily="34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15761" y="1285367"/>
            <a:ext cx="6858000" cy="7005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Are Objects and OOP something new?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95217" y="3160234"/>
            <a:ext cx="7495248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Can we program objects in, say, original Fortran ?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96542" y="2590800"/>
            <a:ext cx="7495248" cy="56943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Do OO PLs give us new coding powers or capabilities?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130F7BB-A2E2-4726-BDA2-4EAA4C4434FE}"/>
              </a:ext>
            </a:extLst>
          </p:cNvPr>
          <p:cNvSpPr txBox="1">
            <a:spLocks/>
          </p:cNvSpPr>
          <p:nvPr/>
        </p:nvSpPr>
        <p:spPr>
          <a:xfrm>
            <a:off x="304800" y="265244"/>
            <a:ext cx="8372475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Thought experiment …</a:t>
            </a:r>
          </a:p>
        </p:txBody>
      </p:sp>
    </p:spTree>
    <p:extLst>
      <p:ext uri="{BB962C8B-B14F-4D97-AF65-F5344CB8AC3E}">
        <p14:creationId xmlns:p14="http://schemas.microsoft.com/office/powerpoint/2010/main" val="249589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7" grpId="0" build="p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2400" y="152401"/>
            <a:ext cx="8677275" cy="9144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14325" y="266701"/>
            <a:ext cx="8372475" cy="685799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 of Historical Review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81000" y="1600200"/>
            <a:ext cx="7391400" cy="1600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 algn="r">
              <a:buFont typeface="Wingdings 3" panose="05040102010807070707" pitchFamily="18" charset="2"/>
              <a:buNone/>
            </a:pP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Before we study what else is out there beyond OO,</a:t>
            </a:r>
          </a:p>
          <a:p>
            <a:pPr marL="109728" indent="0" algn="r">
              <a:buFont typeface="Wingdings 3" panose="05040102010807070707" pitchFamily="18" charset="2"/>
              <a:buNone/>
            </a:pP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Let’s see how we got to where we are today</a:t>
            </a:r>
          </a:p>
        </p:txBody>
      </p:sp>
    </p:spTree>
    <p:extLst>
      <p:ext uri="{BB962C8B-B14F-4D97-AF65-F5344CB8AC3E}">
        <p14:creationId xmlns:p14="http://schemas.microsoft.com/office/powerpoint/2010/main" val="34861326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30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838055" y="2516682"/>
            <a:ext cx="4896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Arial Narrow" panose="020B0606020202030204" pitchFamily="34" charset="0"/>
                <a:hlinkClick r:id="rId2"/>
              </a:rPr>
              <a:t>PLs in use, 1965 to 2019</a:t>
            </a:r>
            <a:endParaRPr lang="en-US" sz="2400" b="1" i="1" dirty="0">
              <a:solidFill>
                <a:schemeClr val="tx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" y="159603"/>
            <a:ext cx="8573317" cy="830997"/>
          </a:xfrm>
          <a:prstGeom prst="roundRect">
            <a:avLst/>
          </a:prstGeom>
          <a:solidFill>
            <a:srgbClr val="F4E4CC">
              <a:alpha val="25000"/>
            </a:srgbClr>
          </a:solidFill>
          <a:ln w="158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055" y="3400004"/>
            <a:ext cx="5097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Arial Narrow" panose="020B0606020202030204" pitchFamily="34" charset="0"/>
                <a:hlinkClick r:id="rId3"/>
              </a:rPr>
              <a:t>PLs used in </a:t>
            </a:r>
            <a:r>
              <a:rPr lang="en-US" sz="2400" b="1" i="1" dirty="0" err="1">
                <a:latin typeface="Arial Narrow" panose="020B0606020202030204" pitchFamily="34" charset="0"/>
                <a:hlinkClick r:id="rId3"/>
              </a:rPr>
              <a:t>github</a:t>
            </a:r>
            <a:r>
              <a:rPr lang="en-US" sz="2400" b="1" i="1" dirty="0">
                <a:latin typeface="Arial Narrow" panose="020B0606020202030204" pitchFamily="34" charset="0"/>
                <a:hlinkClick r:id="rId3"/>
              </a:rPr>
              <a:t> code, 2012-2019</a:t>
            </a:r>
            <a:endParaRPr lang="en-US" sz="2400" b="1" i="1" dirty="0">
              <a:solidFill>
                <a:schemeClr val="tx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453559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are a couple of fun vids showing how use of Programming Languages evolved over time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28F8279-DB07-4D8C-8D4E-1CB635B8657C}"/>
              </a:ext>
            </a:extLst>
          </p:cNvPr>
          <p:cNvSpPr txBox="1">
            <a:spLocks/>
          </p:cNvSpPr>
          <p:nvPr/>
        </p:nvSpPr>
        <p:spPr>
          <a:xfrm>
            <a:off x="416224" y="270301"/>
            <a:ext cx="8372475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PLs over the decades</a:t>
            </a:r>
          </a:p>
        </p:txBody>
      </p:sp>
    </p:spTree>
    <p:extLst>
      <p:ext uri="{BB962C8B-B14F-4D97-AF65-F5344CB8AC3E}">
        <p14:creationId xmlns:p14="http://schemas.microsoft.com/office/powerpoint/2010/main" val="9598495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2154" y="2044811"/>
            <a:ext cx="5839596" cy="2896945"/>
          </a:xfrm>
          <a:noFill/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latin typeface="Corbel" panose="020B0503020204020204" pitchFamily="34" charset="0"/>
                <a:cs typeface="Courier New" panose="02070309020205020404" pitchFamily="49" charset="0"/>
              </a:rPr>
              <a:t>encapsulation</a:t>
            </a:r>
            <a:endParaRPr lang="en-US" sz="2400" b="1" i="1" dirty="0">
              <a:latin typeface="Corbel" panose="020B0503020204020204" pitchFamily="34" charset="0"/>
              <a:cs typeface="Courier New" panose="02070309020205020404" pitchFamily="49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latin typeface="Corbel" panose="020B0503020204020204" pitchFamily="34" charset="0"/>
                <a:cs typeface="Courier New" panose="02070309020205020404" pitchFamily="49" charset="0"/>
              </a:rPr>
              <a:t>abstraction</a:t>
            </a:r>
            <a:endParaRPr lang="en-US" sz="2400" b="1" i="1" dirty="0">
              <a:latin typeface="Corbel" panose="020B0503020204020204" pitchFamily="34" charset="0"/>
              <a:cs typeface="Courier New" panose="02070309020205020404" pitchFamily="49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latin typeface="Corbel" panose="020B0503020204020204" pitchFamily="34" charset="0"/>
                <a:cs typeface="Courier New" panose="02070309020205020404" pitchFamily="49" charset="0"/>
              </a:rPr>
              <a:t>inheritance</a:t>
            </a:r>
          </a:p>
          <a:p>
            <a:pPr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latin typeface="Corbel" panose="020B0503020204020204" pitchFamily="34" charset="0"/>
                <a:cs typeface="Courier New" panose="02070309020205020404" pitchFamily="49" charset="0"/>
              </a:rPr>
              <a:t>polymorphism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       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-- </a:t>
            </a: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this is not simply generics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         -- might be done with templates</a:t>
            </a:r>
            <a:endParaRPr lang="en-US" sz="1800" dirty="0">
              <a:latin typeface="Bahnschrift" panose="020B0502040204020203" pitchFamily="34" charset="0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152400"/>
            <a:ext cx="8686800" cy="838201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67748" y="1245062"/>
            <a:ext cx="8382000" cy="7005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2800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Four “Pillars” tell why we do OO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1C81121-163B-4FC5-BE80-B33A476D3977}"/>
              </a:ext>
            </a:extLst>
          </p:cNvPr>
          <p:cNvGrpSpPr/>
          <p:nvPr/>
        </p:nvGrpSpPr>
        <p:grpSpPr>
          <a:xfrm>
            <a:off x="4667250" y="2286000"/>
            <a:ext cx="1714500" cy="1371600"/>
            <a:chOff x="5652187" y="2743200"/>
            <a:chExt cx="1905000" cy="1449145"/>
          </a:xfrm>
          <a:solidFill>
            <a:schemeClr val="accent4">
              <a:lumMod val="20000"/>
              <a:lumOff val="80000"/>
              <a:alpha val="16000"/>
            </a:schemeClr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B75F887-C1C5-4634-8528-5DC4B1F1F009}"/>
                </a:ext>
              </a:extLst>
            </p:cNvPr>
            <p:cNvSpPr/>
            <p:nvPr/>
          </p:nvSpPr>
          <p:spPr>
            <a:xfrm>
              <a:off x="5652187" y="2743200"/>
              <a:ext cx="1905000" cy="144914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ntent Placeholder 1">
              <a:extLst>
                <a:ext uri="{FF2B5EF4-FFF2-40B4-BE49-F238E27FC236}">
                  <a16:creationId xmlns:a16="http://schemas.microsoft.com/office/drawing/2014/main" id="{3D1990C9-5DA8-4686-9475-27E6FDDA7ACA}"/>
                </a:ext>
              </a:extLst>
            </p:cNvPr>
            <p:cNvSpPr txBox="1">
              <a:spLocks/>
            </p:cNvSpPr>
            <p:nvPr/>
          </p:nvSpPr>
          <p:spPr>
            <a:xfrm>
              <a:off x="5777814" y="2757055"/>
              <a:ext cx="1468353" cy="13716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sz="2400" i="1" dirty="0">
                  <a:solidFill>
                    <a:schemeClr val="accent4">
                      <a:lumMod val="75000"/>
                    </a:schemeClr>
                  </a:solidFill>
                  <a:latin typeface="Bahnschrift" panose="020B0502040204020203" pitchFamily="34" charset="0"/>
                  <a:cs typeface="Courier New" panose="02070309020205020404" pitchFamily="49" charset="0"/>
                </a:rPr>
                <a:t>object</a:t>
              </a:r>
            </a:p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sz="2400" i="1" dirty="0">
                  <a:solidFill>
                    <a:schemeClr val="accent4">
                      <a:lumMod val="75000"/>
                    </a:schemeClr>
                  </a:solidFill>
                  <a:latin typeface="Bahnschrift" panose="020B0502040204020203" pitchFamily="34" charset="0"/>
                  <a:cs typeface="Courier New" panose="02070309020205020404" pitchFamily="49" charset="0"/>
                </a:rPr>
                <a:t>class</a:t>
              </a:r>
            </a:p>
          </p:txBody>
        </p:sp>
      </p:grp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4C44749A-BFBF-431B-8EE1-BB4D28017C5A}"/>
              </a:ext>
            </a:extLst>
          </p:cNvPr>
          <p:cNvSpPr txBox="1">
            <a:spLocks/>
          </p:cNvSpPr>
          <p:nvPr/>
        </p:nvSpPr>
        <p:spPr>
          <a:xfrm>
            <a:off x="304800" y="281062"/>
            <a:ext cx="8372475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 Principles</a:t>
            </a:r>
          </a:p>
        </p:txBody>
      </p:sp>
    </p:spTree>
    <p:extLst>
      <p:ext uri="{BB962C8B-B14F-4D97-AF65-F5344CB8AC3E}">
        <p14:creationId xmlns:p14="http://schemas.microsoft.com/office/powerpoint/2010/main" val="218547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918527"/>
            <a:ext cx="6096001" cy="1321871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Type1 x;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Type2 y;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endParaRPr lang="en-US" sz="1000" dirty="0">
              <a:solidFill>
                <a:schemeClr val="accent6">
                  <a:lumMod val="75000"/>
                </a:schemeClr>
              </a:solidFill>
              <a:latin typeface="Bahnschrift" panose="020B0502040204020203" pitchFamily="34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f(x);  f(y); 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2400" y="152400"/>
            <a:ext cx="8686800" cy="838200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81000" y="1250505"/>
            <a:ext cx="8382000" cy="5735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3200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Polymorphism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81000" y="1981200"/>
            <a:ext cx="8305800" cy="9292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 3" panose="05040102010807070707" pitchFamily="18" charset="2"/>
              <a:buNone/>
            </a:pPr>
            <a:r>
              <a:rPr lang="en-US" i="1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To exhibit polymorphism, a function f( ) must be able to operate on arguments of different types and do appropriate things for each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419100" y="4253903"/>
            <a:ext cx="8305800" cy="6228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 3" panose="05040102010807070707" pitchFamily="18" charset="2"/>
              <a:buNone/>
            </a:pPr>
            <a:r>
              <a:rPr lang="en-US" i="1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Might be done with overloading</a:t>
            </a: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685799" y="4800600"/>
            <a:ext cx="6096001" cy="13218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 3" panose="05040102010807070707" pitchFamily="18" charset="2"/>
              <a:buNone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void f (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 x ) {  x += 2 ;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 3" panose="05040102010807070707" pitchFamily="18" charset="2"/>
              <a:buNone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void f ( double x ) {  x += 2.0;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 3" panose="05040102010807070707" pitchFamily="18" charset="2"/>
              <a:buNone/>
            </a:pPr>
            <a:endParaRPr lang="en-US" sz="1000" dirty="0">
              <a:solidFill>
                <a:schemeClr val="accent6">
                  <a:lumMod val="75000"/>
                </a:schemeClr>
              </a:solidFill>
              <a:latin typeface="Bahnschrift" panose="020B0502040204020203" pitchFamily="34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 3" panose="05040102010807070707" pitchFamily="18" charset="2"/>
              <a:buNone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f(5);  f(6.3);  </a:t>
            </a:r>
            <a:r>
              <a:rPr lang="en-US" sz="1600" dirty="0">
                <a:solidFill>
                  <a:srgbClr val="0070C0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// types distinguish which “f” is being called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4FF1292-4756-4216-A64F-3DC884CF4C18}"/>
              </a:ext>
            </a:extLst>
          </p:cNvPr>
          <p:cNvSpPr txBox="1">
            <a:spLocks/>
          </p:cNvSpPr>
          <p:nvPr/>
        </p:nvSpPr>
        <p:spPr>
          <a:xfrm>
            <a:off x="304800" y="257549"/>
            <a:ext cx="8372475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 Principles</a:t>
            </a:r>
          </a:p>
        </p:txBody>
      </p:sp>
    </p:spTree>
    <p:extLst>
      <p:ext uri="{BB962C8B-B14F-4D97-AF65-F5344CB8AC3E}">
        <p14:creationId xmlns:p14="http://schemas.microsoft.com/office/powerpoint/2010/main" val="114215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build="p"/>
      <p:bldP spid="8" grpId="0" uiExpand="1" build="p"/>
      <p:bldP spid="11" grpId="0" uiExpand="1" build="p"/>
      <p:bldP spid="12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" y="152400"/>
            <a:ext cx="8686800" cy="838200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92584" y="1308697"/>
            <a:ext cx="8382000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3200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Polymorphism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381000" y="2108165"/>
            <a:ext cx="8305800" cy="6228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 3" panose="05040102010807070707" pitchFamily="18" charset="2"/>
              <a:buNone/>
            </a:pPr>
            <a:r>
              <a:rPr lang="en-US" i="1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Might be done with inheritance</a:t>
            </a: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609600" y="2731062"/>
            <a:ext cx="6096001" cy="32887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 3" panose="05040102010807070707" pitchFamily="18" charset="2"/>
              <a:buNone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class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TopType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 {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 3" panose="05040102010807070707" pitchFamily="18" charset="2"/>
              <a:buNone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class Type1 inherits from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TopType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 {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 3" panose="05040102010807070707" pitchFamily="18" charset="2"/>
              <a:buNone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class Type2 inherits from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TopType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 {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 3" panose="05040102010807070707" pitchFamily="18" charset="2"/>
              <a:buNone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Type1 v1;  Type2 v1;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 3" panose="05040102010807070707" pitchFamily="18" charset="2"/>
              <a:buNone/>
            </a:pPr>
            <a:endParaRPr lang="en-US" sz="1600" dirty="0">
              <a:solidFill>
                <a:schemeClr val="accent6">
                  <a:lumMod val="75000"/>
                </a:schemeClr>
              </a:solidFill>
              <a:latin typeface="Bahnschrift" panose="020B0502040204020203" pitchFamily="34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 3" panose="05040102010807070707" pitchFamily="18" charset="2"/>
              <a:buNone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function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funcy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TopType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 v) {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 3" panose="05040102010807070707" pitchFamily="18" charset="2"/>
              <a:buNone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   </a:t>
            </a:r>
            <a:r>
              <a:rPr lang="en-US" sz="1600" dirty="0">
                <a:solidFill>
                  <a:srgbClr val="0070C0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// do something to v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 3" panose="05040102010807070707" pitchFamily="18" charset="2"/>
              <a:buNone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 3" panose="05040102010807070707" pitchFamily="18" charset="2"/>
              <a:buNone/>
            </a:pP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funcy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(v1);  </a:t>
            </a:r>
            <a:r>
              <a:rPr lang="en-US" sz="1600" dirty="0">
                <a:solidFill>
                  <a:srgbClr val="0070C0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// is ok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 3" panose="05040102010807070707" pitchFamily="18" charset="2"/>
              <a:buNone/>
            </a:pP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funcy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(v2); </a:t>
            </a:r>
            <a:r>
              <a:rPr lang="en-US" sz="1600" dirty="0">
                <a:solidFill>
                  <a:srgbClr val="0070C0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// is ok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B558F1C-DE3B-4A35-9794-66B79C5F7D7A}"/>
              </a:ext>
            </a:extLst>
          </p:cNvPr>
          <p:cNvSpPr txBox="1">
            <a:spLocks/>
          </p:cNvSpPr>
          <p:nvPr/>
        </p:nvSpPr>
        <p:spPr>
          <a:xfrm>
            <a:off x="304800" y="266700"/>
            <a:ext cx="8372475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 Principles</a:t>
            </a:r>
          </a:p>
        </p:txBody>
      </p:sp>
    </p:spTree>
    <p:extLst>
      <p:ext uri="{BB962C8B-B14F-4D97-AF65-F5344CB8AC3E}">
        <p14:creationId xmlns:p14="http://schemas.microsoft.com/office/powerpoint/2010/main" val="157936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 uiExpand="1" build="p"/>
      <p:bldP spid="12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6858000" cy="842196"/>
          </a:xfrm>
          <a:noFill/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Dynamic dispatch (for polymorphism)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2400" i="1" dirty="0">
                <a:solidFill>
                  <a:srgbClr val="0070C0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Often called dynamic polymorphism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2400" y="148404"/>
            <a:ext cx="8686800" cy="842196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Gadugi" panose="020B0502040204020203" pitchFamily="34" charset="0"/>
                <a:cs typeface="Segoe UI Semilight" panose="020B0402040204020203" pitchFamily="34" charset="0"/>
              </a:rPr>
              <a:t> 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2514600"/>
            <a:ext cx="716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</a:rPr>
              <a:t>Object decides (at runtime) what procedure code to execute in response to a message/call to a method</a:t>
            </a:r>
          </a:p>
          <a:p>
            <a:endParaRPr lang="en-US" sz="2000" dirty="0">
              <a:solidFill>
                <a:schemeClr val="accent6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Can be done with a lookup table where the mappings change as execution proceeds</a:t>
            </a:r>
          </a:p>
          <a:p>
            <a:endParaRPr lang="en-US" sz="2000" dirty="0">
              <a:solidFill>
                <a:schemeClr val="bg1">
                  <a:lumMod val="85000"/>
                  <a:lumOff val="15000"/>
                </a:schemeClr>
              </a:solidFill>
              <a:latin typeface="Bahnschrift" panose="020B0502040204020203" pitchFamily="34" charset="0"/>
            </a:endParaRPr>
          </a:p>
          <a:p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Java is static, objects have compile-time fixed properties</a:t>
            </a:r>
          </a:p>
          <a:p>
            <a:endParaRPr lang="en-US" sz="2000" dirty="0">
              <a:solidFill>
                <a:schemeClr val="bg1">
                  <a:lumMod val="85000"/>
                  <a:lumOff val="15000"/>
                </a:schemeClr>
              </a:solidFill>
              <a:latin typeface="Bahnschrift" panose="020B0502040204020203" pitchFamily="34" charset="0"/>
            </a:endParaRPr>
          </a:p>
          <a:p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Used in dynamically typed languages like Python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984C3E0-A472-4BF4-BE75-545D7A50CCE2}"/>
              </a:ext>
            </a:extLst>
          </p:cNvPr>
          <p:cNvSpPr txBox="1">
            <a:spLocks/>
          </p:cNvSpPr>
          <p:nvPr/>
        </p:nvSpPr>
        <p:spPr>
          <a:xfrm>
            <a:off x="304800" y="264702"/>
            <a:ext cx="8372475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 principles</a:t>
            </a:r>
          </a:p>
        </p:txBody>
      </p:sp>
    </p:spTree>
    <p:extLst>
      <p:ext uri="{BB962C8B-B14F-4D97-AF65-F5344CB8AC3E}">
        <p14:creationId xmlns:p14="http://schemas.microsoft.com/office/powerpoint/2010/main" val="119409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6858000" cy="842196"/>
          </a:xfrm>
          <a:noFill/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Dynamic dispatch (for polymorphism)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2400" i="1" dirty="0">
                <a:solidFill>
                  <a:srgbClr val="0070C0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In Java, can get close with subtyping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2400" y="148404"/>
            <a:ext cx="8686800" cy="842196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2395292"/>
            <a:ext cx="7162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class Game {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 public void type ( ) {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System.out.println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( “Indoor-Outdoor” ); }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14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class Cricket extends Game {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 public void type ( ) {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System.out.println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( “Outdoor” ); }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 public static void main (String[]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args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   Game gm = new Game();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   Cricket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ck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= new Cricket();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gm.type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ck.type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endParaRPr lang="en-US" sz="14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   gm =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ck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;   </a:t>
            </a:r>
            <a:r>
              <a:rPr lang="en-US" sz="1400" dirty="0">
                <a:solidFill>
                  <a:srgbClr val="0070C0"/>
                </a:solidFill>
                <a:latin typeface="Consolas" panose="020B0609020204030204" pitchFamily="49" charset="0"/>
              </a:rPr>
              <a:t>// now gm points to Cricket object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gm.type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(); </a:t>
            </a:r>
            <a:r>
              <a:rPr lang="en-US" sz="1400" dirty="0">
                <a:solidFill>
                  <a:srgbClr val="0070C0"/>
                </a:solidFill>
                <a:latin typeface="Consolas" panose="020B0609020204030204" pitchFamily="49" charset="0"/>
              </a:rPr>
              <a:t>// different behavior than before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F0C0719-86E1-4861-8D21-F5B269CDA037}"/>
              </a:ext>
            </a:extLst>
          </p:cNvPr>
          <p:cNvSpPr txBox="1">
            <a:spLocks/>
          </p:cNvSpPr>
          <p:nvPr/>
        </p:nvSpPr>
        <p:spPr>
          <a:xfrm>
            <a:off x="304800" y="264702"/>
            <a:ext cx="8372475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 Principles</a:t>
            </a:r>
          </a:p>
        </p:txBody>
      </p:sp>
    </p:spTree>
    <p:extLst>
      <p:ext uri="{BB962C8B-B14F-4D97-AF65-F5344CB8AC3E}">
        <p14:creationId xmlns:p14="http://schemas.microsoft.com/office/powerpoint/2010/main" val="186777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514600"/>
            <a:ext cx="8382000" cy="838200"/>
          </a:xfrm>
          <a:noFill/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  <a:cs typeface="Courier New" panose="02070309020205020404" pitchFamily="49" charset="0"/>
                <a:hlinkClick r:id="rId2"/>
              </a:rPr>
              <a:t>See the Wikipedia OOP article</a:t>
            </a:r>
            <a:endParaRPr lang="en-US" sz="2400" dirty="0">
              <a:latin typeface="Corbel" panose="020B0503020204020204" pitchFamily="34" charset="0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167148"/>
            <a:ext cx="8686800" cy="914400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81000" y="1447800"/>
            <a:ext cx="8382000" cy="7005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2800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Including some serious objections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E82E0C9-A90F-4076-B6DD-A08C5D40149C}"/>
              </a:ext>
            </a:extLst>
          </p:cNvPr>
          <p:cNvSpPr txBox="1">
            <a:spLocks/>
          </p:cNvSpPr>
          <p:nvPr/>
        </p:nvSpPr>
        <p:spPr>
          <a:xfrm>
            <a:off x="304800" y="319548"/>
            <a:ext cx="8372475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 Has Its Critics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769C84-2A22-42EB-94F7-609E1225E085}"/>
              </a:ext>
            </a:extLst>
          </p:cNvPr>
          <p:cNvSpPr/>
          <p:nvPr/>
        </p:nvSpPr>
        <p:spPr>
          <a:xfrm>
            <a:off x="381000" y="3657600"/>
            <a:ext cx="7696200" cy="1425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“ There are only two kinds of languages: the ones 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  people complain about and the ones nobody uses. ” </a:t>
            </a:r>
          </a:p>
          <a:p>
            <a:r>
              <a:rPr lang="en-US" sz="20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          ― Bjarne </a:t>
            </a:r>
            <a:r>
              <a:rPr lang="en-US" sz="2000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Stroustrup</a:t>
            </a:r>
            <a:r>
              <a:rPr lang="en-US" sz="20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, The C++ Programming Language</a:t>
            </a:r>
            <a:endParaRPr lang="en-US" sz="2000" dirty="0">
              <a:solidFill>
                <a:schemeClr val="bg1">
                  <a:lumMod val="85000"/>
                  <a:lumOff val="15000"/>
                </a:schemeClr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27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2133601"/>
            <a:ext cx="7696200" cy="3352800"/>
          </a:xfr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Make teams (of 1, 2, or 3), then send me an email telling me the names of those who will be working together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One email per team with all names in that email (to class acct)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Those wishing to be a team of 1 send me an email saying “solo” (so I can tell when all are in the class are accounted for)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If you wish to be on a team, but have no name(s) to join, please as well send me an email with your name saying you wish to be added to a team… I will pair you or triple you as I can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2400" y="152400"/>
            <a:ext cx="8686800" cy="838200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76881" y="1219200"/>
            <a:ext cx="8382000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b="1" i="1" dirty="0">
                <a:solidFill>
                  <a:srgbClr val="C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Due ASAP but by Sunday at 9:00 pm, in email to class account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b="1" i="1" dirty="0">
                <a:solidFill>
                  <a:srgbClr val="C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One email per team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071EB63-31C0-4251-93F6-1817606B1BB3}"/>
              </a:ext>
            </a:extLst>
          </p:cNvPr>
          <p:cNvSpPr txBox="1">
            <a:spLocks/>
          </p:cNvSpPr>
          <p:nvPr/>
        </p:nvSpPr>
        <p:spPr>
          <a:xfrm>
            <a:off x="304800" y="266700"/>
            <a:ext cx="8372475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Assignment 0</a:t>
            </a:r>
          </a:p>
        </p:txBody>
      </p:sp>
    </p:spTree>
    <p:extLst>
      <p:ext uri="{BB962C8B-B14F-4D97-AF65-F5344CB8AC3E}">
        <p14:creationId xmlns:p14="http://schemas.microsoft.com/office/powerpoint/2010/main" val="41213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2362200"/>
            <a:ext cx="7696200" cy="3657600"/>
          </a:xfrm>
          <a:noFill/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Research OO methods, languages, and concepts and find objections to it as a programming technology… 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What are its failings and shortcomings? 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We are looking for a list to keep in mind -- as language designers -- to guide the development of new languages, methods, and tools to alleviate and manage these problems as we push software development technology ahead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Feel free to add your own thoughts about OO problems…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None/>
            </a:pP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       -- But have references for ideas and comments you find from others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2400" y="152400"/>
            <a:ext cx="8686800" cy="838200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00878" y="1066800"/>
            <a:ext cx="8382000" cy="1219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800" b="1" i="1" dirty="0">
                <a:solidFill>
                  <a:srgbClr val="C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Due date in Canvas, upload to Canvas as PDF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800" b="1" i="1" dirty="0">
                <a:solidFill>
                  <a:srgbClr val="C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One paper per person ( not team work 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endParaRPr lang="en-US" sz="1800" b="1" i="1" dirty="0">
              <a:solidFill>
                <a:srgbClr val="C0000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800" b="1" i="1" dirty="0">
                <a:solidFill>
                  <a:srgbClr val="C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Details here: </a:t>
            </a:r>
            <a:r>
              <a:rPr lang="en-US" sz="1800" b="1" i="1" dirty="0">
                <a:solidFill>
                  <a:srgbClr val="C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hlinkClick r:id="rId2"/>
              </a:rPr>
              <a:t>https://www.cs.unc.edu/~stotts/COMP590-059-s25/assn.html</a:t>
            </a:r>
            <a:endParaRPr lang="en-US" sz="1800" b="1" i="1" dirty="0">
              <a:solidFill>
                <a:srgbClr val="C0000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EC411EFD-6E73-46BA-9211-E40B43DF7996}"/>
              </a:ext>
            </a:extLst>
          </p:cNvPr>
          <p:cNvSpPr txBox="1">
            <a:spLocks/>
          </p:cNvSpPr>
          <p:nvPr/>
        </p:nvSpPr>
        <p:spPr>
          <a:xfrm>
            <a:off x="309562" y="261551"/>
            <a:ext cx="8372475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Assignment 1 </a:t>
            </a:r>
            <a:r>
              <a:rPr lang="en-US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solo, not team )</a:t>
            </a:r>
            <a:endParaRPr lang="en-US" sz="3200" b="1" i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8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9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1219200"/>
            <a:ext cx="8368544" cy="1181100"/>
          </a:xfrm>
          <a:prstGeom prst="roundRect">
            <a:avLst/>
          </a:prstGeom>
          <a:solidFill>
            <a:srgbClr val="F4E4CC">
              <a:alpha val="25000"/>
            </a:srgbClr>
          </a:solidFill>
          <a:ln w="158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9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6856" y="1333500"/>
            <a:ext cx="2133600" cy="10668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154589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B2BB8-2917-48AE-8A02-27D40F7DC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5867400"/>
            <a:ext cx="6173867" cy="5334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1200" i="1" dirty="0">
                <a:latin typeface="Bahnschrift SemiBold" panose="020B0502040204020203" pitchFamily="34" charset="0"/>
              </a:rPr>
              <a:t>https://www.geeksforgeeks.org/introduction-of-programming-paradigms/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80696B-D884-46C9-B0AE-4FCC7E42B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8305800" cy="4086855"/>
          </a:xfrm>
          <a:prstGeom prst="rect">
            <a:avLst/>
          </a:prstGeom>
        </p:spPr>
      </p:pic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F216BCCB-9405-4F68-ACE1-B297DB1A4DA2}"/>
              </a:ext>
            </a:extLst>
          </p:cNvPr>
          <p:cNvSpPr/>
          <p:nvPr/>
        </p:nvSpPr>
        <p:spPr>
          <a:xfrm>
            <a:off x="152400" y="152401"/>
            <a:ext cx="8677275" cy="9144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4FA2576F-7E82-41EF-BBC5-207282B383D8}"/>
              </a:ext>
            </a:extLst>
          </p:cNvPr>
          <p:cNvSpPr txBox="1">
            <a:spLocks/>
          </p:cNvSpPr>
          <p:nvPr/>
        </p:nvSpPr>
        <p:spPr>
          <a:xfrm>
            <a:off x="314325" y="253902"/>
            <a:ext cx="8372475" cy="6857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Programming Paradigms</a:t>
            </a:r>
          </a:p>
        </p:txBody>
      </p:sp>
    </p:spTree>
    <p:extLst>
      <p:ext uri="{BB962C8B-B14F-4D97-AF65-F5344CB8AC3E}">
        <p14:creationId xmlns:p14="http://schemas.microsoft.com/office/powerpoint/2010/main" val="126407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2400" y="174323"/>
            <a:ext cx="8677275" cy="816277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90384" y="293385"/>
            <a:ext cx="8372475" cy="578151"/>
          </a:xfrm>
          <a:noFill/>
        </p:spPr>
        <p:txBody>
          <a:bodyPr>
            <a:normAutofit lnSpcReduction="10000"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Programming Paradigms  </a:t>
            </a:r>
            <a:r>
              <a:rPr lang="en-US" sz="1400" b="1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hlinkClick r:id="rId2"/>
              </a:rPr>
              <a:t>( source )</a:t>
            </a:r>
            <a:endParaRPr lang="en-US" sz="1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3352800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  <a:p>
            <a:pPr marL="3429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07604"/>
              </p:ext>
            </p:extLst>
          </p:nvPr>
        </p:nvGraphicFramePr>
        <p:xfrm>
          <a:off x="304800" y="1219200"/>
          <a:ext cx="8458200" cy="5410200"/>
        </p:xfrm>
        <a:graphic>
          <a:graphicData uri="http://schemas.openxmlformats.org/drawingml/2006/table">
            <a:tbl>
              <a:tblPr/>
              <a:tblGrid>
                <a:gridCol w="1000433">
                  <a:extLst>
                    <a:ext uri="{9D8B030D-6E8A-4147-A177-3AD203B41FA5}">
                      <a16:colId xmlns:a16="http://schemas.microsoft.com/office/drawing/2014/main" val="3629957039"/>
                    </a:ext>
                  </a:extLst>
                </a:gridCol>
                <a:gridCol w="1273278">
                  <a:extLst>
                    <a:ext uri="{9D8B030D-6E8A-4147-A177-3AD203B41FA5}">
                      <a16:colId xmlns:a16="http://schemas.microsoft.com/office/drawing/2014/main" val="3960073106"/>
                    </a:ext>
                  </a:extLst>
                </a:gridCol>
                <a:gridCol w="1612489">
                  <a:extLst>
                    <a:ext uri="{9D8B030D-6E8A-4147-A177-3AD203B41FA5}">
                      <a16:colId xmlns:a16="http://schemas.microsoft.com/office/drawing/2014/main" val="277434574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01943441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67962628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254957924"/>
                    </a:ext>
                  </a:extLst>
                </a:gridCol>
              </a:tblGrid>
              <a:tr h="553748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Paradigm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Description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Main traits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Related paradigm(s)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hlinkClick r:id="rId3" tooltip="Critique"/>
                        </a:rPr>
                        <a:t>Critique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Examples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  <a:alpha val="6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543591"/>
                  </a:ext>
                </a:extLst>
              </a:tr>
              <a:tr h="901979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Imperative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C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Programs as statements that </a:t>
                      </a:r>
                      <a:r>
                        <a:rPr lang="en-US" sz="1050" b="1" i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directly</a:t>
                      </a:r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 change computed state (datafields)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C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Direct assignments, common data structures, global variables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C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C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Edsger W. </a:t>
                      </a:r>
                      <a:r>
                        <a:rPr lang="en-US" sz="1050" b="1" dirty="0" err="1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Dijkstra</a:t>
                      </a:r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, Michael A. Jackson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C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Fortran IV, Basic, C, C++, Java, </a:t>
                      </a:r>
                      <a:r>
                        <a:rPr lang="en-US" sz="1050" b="1" dirty="0" err="1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Kotlin</a:t>
                      </a:r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, PHP, Python, Ruby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C">
                        <a:alpha val="7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532196"/>
                  </a:ext>
                </a:extLst>
              </a:tr>
              <a:tr h="901979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Structured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A style of imperative programming with more logical program structure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Structograms, </a:t>
                      </a:r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hlinkClick r:id="rId4" tooltip="Indent style"/>
                        </a:rPr>
                        <a:t>i</a:t>
                      </a:r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ndentation, no or limited use of goto statements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Imperative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C, C++, Java, </a:t>
                      </a:r>
                      <a:r>
                        <a:rPr lang="en-US" sz="1050" b="1" dirty="0" err="1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Kotlin</a:t>
                      </a:r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, Pascal, PHP, Python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787157"/>
                  </a:ext>
                </a:extLst>
              </a:tr>
              <a:tr h="1437065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Procedural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C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Derived from structured programming, based on the concept of modular programming or the </a:t>
                      </a:r>
                      <a:r>
                        <a:rPr lang="en-US" sz="1050" b="1" i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procedure call</a:t>
                      </a:r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C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Local variables, sequence, selection, iteration, and modularization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C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Structured, imperative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C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C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C, C++, Lisp, PHP, Python </a:t>
                      </a:r>
                    </a:p>
                    <a:p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Fortran 77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C">
                        <a:alpha val="7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858161"/>
                  </a:ext>
                </a:extLst>
              </a:tr>
              <a:tr h="1615429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Object-oriented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Treats datafields as </a:t>
                      </a:r>
                      <a:r>
                        <a:rPr lang="en-US" sz="1050" b="1" i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objects</a:t>
                      </a:r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 manipulated through predefined </a:t>
                      </a:r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hlinkClick r:id="rId5" tooltip="Method (computer science)"/>
                        </a:rPr>
                        <a:t>methods</a:t>
                      </a:r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 only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Objects, methods, message passing, information hiding, data abstraction, encapsulation, polymorphism, inheritance, serialization-marshalling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Procedural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Wikipedia, others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Common Lisp, C++, C#, Eiffel, Java, </a:t>
                      </a:r>
                      <a:r>
                        <a:rPr lang="en-US" sz="1050" b="1" dirty="0" err="1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Kotlin</a:t>
                      </a:r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, PHP, Python, Ruby, Scala, JavaScript</a:t>
                      </a:r>
                      <a:r>
                        <a:rPr lang="en-US" sz="1050" b="1" baseline="30000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[8][9]</a:t>
                      </a:r>
                      <a:r>
                        <a:rPr lang="en-US" sz="105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132163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10070356" y="21923"/>
            <a:ext cx="73528911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summarized in this table: </a:t>
            </a:r>
            <a:endParaRPr kumimoji="0" lang="en-US" alt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Differences in terminology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812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3352800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  <a:p>
            <a:pPr marL="3429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04800" y="1295400"/>
          <a:ext cx="8382001" cy="5334000"/>
        </p:xfrm>
        <a:graphic>
          <a:graphicData uri="http://schemas.openxmlformats.org/drawingml/2006/table">
            <a:tbl>
              <a:tblPr/>
              <a:tblGrid>
                <a:gridCol w="991421">
                  <a:extLst>
                    <a:ext uri="{9D8B030D-6E8A-4147-A177-3AD203B41FA5}">
                      <a16:colId xmlns:a16="http://schemas.microsoft.com/office/drawing/2014/main" val="3629957039"/>
                    </a:ext>
                  </a:extLst>
                </a:gridCol>
                <a:gridCol w="1294579">
                  <a:extLst>
                    <a:ext uri="{9D8B030D-6E8A-4147-A177-3AD203B41FA5}">
                      <a16:colId xmlns:a16="http://schemas.microsoft.com/office/drawing/2014/main" val="396007310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774345745"/>
                    </a:ext>
                  </a:extLst>
                </a:gridCol>
                <a:gridCol w="1180383">
                  <a:extLst>
                    <a:ext uri="{9D8B030D-6E8A-4147-A177-3AD203B41FA5}">
                      <a16:colId xmlns:a16="http://schemas.microsoft.com/office/drawing/2014/main" val="3019434414"/>
                    </a:ext>
                  </a:extLst>
                </a:gridCol>
                <a:gridCol w="1027981">
                  <a:extLst>
                    <a:ext uri="{9D8B030D-6E8A-4147-A177-3AD203B41FA5}">
                      <a16:colId xmlns:a16="http://schemas.microsoft.com/office/drawing/2014/main" val="679626288"/>
                    </a:ext>
                  </a:extLst>
                </a:gridCol>
                <a:gridCol w="2135037">
                  <a:extLst>
                    <a:ext uri="{9D8B030D-6E8A-4147-A177-3AD203B41FA5}">
                      <a16:colId xmlns:a16="http://schemas.microsoft.com/office/drawing/2014/main" val="2254957924"/>
                    </a:ext>
                  </a:extLst>
                </a:gridCol>
              </a:tblGrid>
              <a:tr h="551412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Paradigm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Description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Main traits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Related paradigm(s)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Critique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Examples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  <a:alpha val="7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543591"/>
                  </a:ext>
                </a:extLst>
              </a:tr>
              <a:tr h="1356367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Functional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C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Treats computation as the evaluation of mathematical functions avoiding state and mutable data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C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Lambda calculus, compositionality, formula, recursion, referential transparency, no side effects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C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Declarative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C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C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C++, C#,</a:t>
                      </a:r>
                      <a:r>
                        <a:rPr lang="en-US" sz="1050" b="1" baseline="30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Clojure</a:t>
                      </a:r>
                      <a:r>
                        <a:rPr lang="en-US" sz="105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, </a:t>
                      </a:r>
                      <a:r>
                        <a:rPr lang="en-US" sz="1050" b="1" dirty="0" err="1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Coffeescript</a:t>
                      </a:r>
                      <a:r>
                        <a:rPr lang="en-US" sz="105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, Elixir, </a:t>
                      </a:r>
                      <a:r>
                        <a:rPr lang="en-US" sz="1050" b="1" dirty="0" err="1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Erlang</a:t>
                      </a:r>
                      <a:r>
                        <a:rPr lang="en-US" sz="105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, F#, Haskell, Java (since version 8), </a:t>
                      </a:r>
                      <a:r>
                        <a:rPr lang="en-US" sz="1050" b="1" dirty="0" err="1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Kotlin</a:t>
                      </a:r>
                      <a:r>
                        <a:rPr lang="en-US" sz="105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, Lisp, Python, R,</a:t>
                      </a:r>
                      <a:r>
                        <a:rPr lang="en-US" sz="1050" b="1" baseline="30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[4]</a:t>
                      </a:r>
                      <a:r>
                        <a:rPr lang="en-US" sz="105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 Ruby, Scala, </a:t>
                      </a:r>
                      <a:r>
                        <a:rPr lang="en-US" sz="1050" b="1" dirty="0" err="1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SequenceL</a:t>
                      </a:r>
                      <a:r>
                        <a:rPr lang="en-US" sz="105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, Standard ML, JavaScript, Elm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C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66373"/>
                  </a:ext>
                </a:extLst>
              </a:tr>
              <a:tr h="1353727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Event-driven including time-driven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Control flow is determined mainly by events, such as mouse clicks or interrupts including timer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Main loop, event handlers, asynchronous processes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Procedural, </a:t>
                      </a:r>
                      <a:r>
                        <a:rPr lang="en-US" sz="1050" b="1" dirty="0">
                          <a:solidFill>
                            <a:srgbClr val="C00000"/>
                          </a:solidFill>
                        </a:rPr>
                        <a:t>dataflow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JavaScript, ActionScript, Visual Basic, Elm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alpha val="7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723800"/>
                  </a:ext>
                </a:extLst>
              </a:tr>
              <a:tr h="907431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Declarative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C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Defines program logic, but not detailed control flow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C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Fourth-generation languages, spreadsheets, report program generators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C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C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C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SQL, regular expressions, Prolog, OWL, SPARQL, </a:t>
                      </a:r>
                      <a:r>
                        <a:rPr lang="en-US" sz="1050" b="1" dirty="0" err="1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Datalog</a:t>
                      </a:r>
                      <a:r>
                        <a:rPr lang="en-US" sz="105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, XSLT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C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811507"/>
                  </a:ext>
                </a:extLst>
              </a:tr>
              <a:tr h="1165063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Automata-based programming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Treats programs as a model of a finite state machine or any other formal automata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State enumeration, control variable, state changes, isomorphism, state transition table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Imperative, event-driven </a:t>
                      </a: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Abstract State Machine Language,</a:t>
                      </a:r>
                      <a:r>
                        <a:rPr lang="en-US" sz="1050" b="1" baseline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US" sz="1050" b="1" baseline="0" dirty="0">
                          <a:solidFill>
                            <a:srgbClr val="C00000"/>
                          </a:solidFill>
                        </a:rPr>
                        <a:t>YACC / Bison, </a:t>
                      </a:r>
                    </a:p>
                    <a:p>
                      <a:r>
                        <a:rPr lang="en-US" sz="1050" b="1" baseline="0" dirty="0">
                          <a:solidFill>
                            <a:srgbClr val="C00000"/>
                          </a:solidFill>
                        </a:rPr>
                        <a:t>Lex / Flex</a:t>
                      </a:r>
                      <a:endParaRPr lang="en-US" sz="1050" b="1" dirty="0">
                        <a:solidFill>
                          <a:srgbClr val="C00000"/>
                        </a:solidFill>
                      </a:endParaRPr>
                    </a:p>
                  </a:txBody>
                  <a:tcPr marL="9121" marR="9121" marT="4561" marB="45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85000"/>
                        <a:alpha val="7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309390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10070356" y="21923"/>
            <a:ext cx="73528911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summarized in this table: </a:t>
            </a:r>
            <a:endParaRPr kumimoji="0" lang="en-US" alt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Differences in terminology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0" y="152401"/>
            <a:ext cx="86772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04799" y="266701"/>
            <a:ext cx="8372475" cy="6095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Programming Paradigms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226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" y="152400"/>
            <a:ext cx="8686800" cy="838200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828800"/>
            <a:ext cx="8305800" cy="4586748"/>
          </a:xfrm>
          <a:noFill/>
        </p:spPr>
        <p:txBody>
          <a:bodyPr>
            <a:normAutofit fontScale="70000" lnSpcReduction="20000"/>
          </a:bodyPr>
          <a:lstStyle/>
          <a:p>
            <a:pPr marL="0" indent="-27432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Bahnschrift" panose="020B0502040204020203" pitchFamily="34" charset="0"/>
                <a:cs typeface="Courier New" panose="02070309020205020404" pitchFamily="49" charset="0"/>
              </a:rPr>
              <a:t>Binary and Assembler </a:t>
            </a:r>
            <a:r>
              <a:rPr lang="en-US" sz="2800" i="1" dirty="0">
                <a:latin typeface="Bahnschrift" panose="020B0502040204020203" pitchFamily="34" charset="0"/>
                <a:cs typeface="Courier New" panose="02070309020205020404" pitchFamily="49" charset="0"/>
              </a:rPr>
              <a:t>(c. 1940)</a:t>
            </a:r>
          </a:p>
          <a:p>
            <a:pPr marL="0" indent="-27432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Bahnschrift" panose="020B0502040204020203" pitchFamily="34" charset="0"/>
                <a:cs typeface="Courier New" panose="02070309020205020404" pitchFamily="49" charset="0"/>
              </a:rPr>
              <a:t>Subroutines </a:t>
            </a:r>
            <a:r>
              <a:rPr lang="en-US" sz="2800" i="1" dirty="0">
                <a:latin typeface="Bahnschrift" panose="020B0502040204020203" pitchFamily="34" charset="0"/>
                <a:cs typeface="Courier New" panose="02070309020205020404" pitchFamily="49" charset="0"/>
              </a:rPr>
              <a:t>(c. 1940s)</a:t>
            </a:r>
          </a:p>
          <a:p>
            <a:pPr marL="0" indent="-27432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2800" dirty="0">
                <a:latin typeface="Bahnschrift" panose="020B0502040204020203" pitchFamily="34" charset="0"/>
                <a:cs typeface="Courier New" panose="02070309020205020404" pitchFamily="49" charset="0"/>
              </a:rPr>
              <a:t>       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--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no recursion, then recursion</a:t>
            </a:r>
            <a:endParaRPr lang="en-US" sz="2400" dirty="0">
              <a:latin typeface="Bahnschrift" panose="020B0502040204020203" pitchFamily="34" charset="0"/>
              <a:cs typeface="Courier New" panose="02070309020205020404" pitchFamily="49" charset="0"/>
            </a:endParaRPr>
          </a:p>
          <a:p>
            <a:pPr marL="0" indent="-27432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Bahnschrift" panose="020B0502040204020203" pitchFamily="34" charset="0"/>
                <a:cs typeface="Courier New" panose="02070309020205020404" pitchFamily="49" charset="0"/>
              </a:rPr>
              <a:t>Spaghetti code </a:t>
            </a:r>
            <a:r>
              <a:rPr lang="en-US" sz="2800" i="1" dirty="0">
                <a:latin typeface="Bahnschrift" panose="020B0502040204020203" pitchFamily="34" charset="0"/>
                <a:cs typeface="Courier New" panose="02070309020205020404" pitchFamily="49" charset="0"/>
              </a:rPr>
              <a:t>(“</a:t>
            </a:r>
            <a:r>
              <a:rPr lang="en-US" sz="2800" i="1" dirty="0" err="1">
                <a:latin typeface="Bahnschrift" panose="020B0502040204020203" pitchFamily="34" charset="0"/>
                <a:cs typeface="Courier New" panose="02070309020205020404" pitchFamily="49" charset="0"/>
              </a:rPr>
              <a:t>goto</a:t>
            </a:r>
            <a:r>
              <a:rPr lang="en-US" sz="2800" i="1" dirty="0">
                <a:latin typeface="Bahnschrift" panose="020B0502040204020203" pitchFamily="34" charset="0"/>
                <a:cs typeface="Courier New" panose="02070309020205020404" pitchFamily="49" charset="0"/>
              </a:rPr>
              <a:t>”, c. 1940s)</a:t>
            </a:r>
          </a:p>
          <a:p>
            <a:pPr marL="0" indent="-27432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Bahnschrift" panose="020B0502040204020203" pitchFamily="34" charset="0"/>
                <a:cs typeface="Courier New" panose="02070309020205020404" pitchFamily="49" charset="0"/>
              </a:rPr>
              <a:t>High-level notations </a:t>
            </a:r>
          </a:p>
          <a:p>
            <a:pPr marL="0" lvl="1" indent="-27432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2600" dirty="0">
                <a:latin typeface="Bahnschrift" panose="020B0502040204020203" pitchFamily="34" charset="0"/>
                <a:cs typeface="Courier New" panose="02070309020205020404" pitchFamily="49" charset="0"/>
              </a:rPr>
              <a:t>       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--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c. late 1950’s, FORTRAN, Lisp, Basic, COBOL, Algol</a:t>
            </a:r>
          </a:p>
          <a:p>
            <a:pPr marL="0" indent="-27432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Bahnschrift" panose="020B0502040204020203" pitchFamily="34" charset="0"/>
                <a:cs typeface="Courier New" panose="02070309020205020404" pitchFamily="49" charset="0"/>
              </a:rPr>
              <a:t>Structured coding </a:t>
            </a:r>
            <a:r>
              <a:rPr lang="en-US" sz="2800" i="1" dirty="0">
                <a:latin typeface="Bahnschrift" panose="020B0502040204020203" pitchFamily="34" charset="0"/>
                <a:cs typeface="Courier New" panose="02070309020205020404" pitchFamily="49" charset="0"/>
              </a:rPr>
              <a:t>(single-in, single-out, no </a:t>
            </a:r>
            <a:r>
              <a:rPr lang="en-US" sz="2800" i="1" dirty="0" err="1">
                <a:latin typeface="Bahnschrift" panose="020B0502040204020203" pitchFamily="34" charset="0"/>
                <a:cs typeface="Courier New" panose="02070309020205020404" pitchFamily="49" charset="0"/>
              </a:rPr>
              <a:t>goto</a:t>
            </a:r>
            <a:r>
              <a:rPr lang="en-US" sz="2800" i="1" dirty="0">
                <a:latin typeface="Bahnschrift" panose="020B0502040204020203" pitchFamily="34" charset="0"/>
                <a:cs typeface="Courier New" panose="02070309020205020404" pitchFamily="49" charset="0"/>
              </a:rPr>
              <a:t>)</a:t>
            </a:r>
          </a:p>
          <a:p>
            <a:pPr marL="0" indent="-27432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2400" i="1" dirty="0">
                <a:latin typeface="Bahnschrift" panose="020B0502040204020203" pitchFamily="34" charset="0"/>
                <a:cs typeface="Courier New" panose="02070309020205020404" pitchFamily="49" charset="0"/>
              </a:rPr>
              <a:t>       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-- c. 1960s, spaghetti still in high-level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langs</a:t>
            </a:r>
            <a:endParaRPr lang="en-US" sz="2400" i="1" dirty="0">
              <a:solidFill>
                <a:schemeClr val="accent6">
                  <a:lumMod val="75000"/>
                </a:schemeClr>
              </a:solidFill>
              <a:latin typeface="Bahnschrift" panose="020B0502040204020203" pitchFamily="34" charset="0"/>
              <a:cs typeface="Courier New" panose="02070309020205020404" pitchFamily="49" charset="0"/>
            </a:endParaRPr>
          </a:p>
          <a:p>
            <a:pPr marL="0" indent="-27432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Bahnschrift" panose="020B0502040204020203" pitchFamily="34" charset="0"/>
                <a:cs typeface="Courier New" panose="02070309020205020404" pitchFamily="49" charset="0"/>
              </a:rPr>
              <a:t>Scope / access control </a:t>
            </a:r>
            <a:r>
              <a:rPr lang="en-US" sz="2800" i="1" dirty="0">
                <a:latin typeface="Bahnschrift" panose="020B0502040204020203" pitchFamily="34" charset="0"/>
                <a:cs typeface="Courier New" panose="02070309020205020404" pitchFamily="49" charset="0"/>
              </a:rPr>
              <a:t>(c. late 1960s)</a:t>
            </a:r>
          </a:p>
          <a:p>
            <a:pPr marL="0" indent="-27432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Bahnschrift" panose="020B0502040204020203" pitchFamily="34" charset="0"/>
                <a:cs typeface="Courier New" panose="02070309020205020404" pitchFamily="49" charset="0"/>
              </a:rPr>
              <a:t>Modules/packages </a:t>
            </a:r>
            <a:r>
              <a:rPr lang="en-US" sz="2800" i="1" dirty="0">
                <a:latin typeface="Bahnschrift" panose="020B0502040204020203" pitchFamily="34" charset="0"/>
                <a:cs typeface="Courier New" panose="02070309020205020404" pitchFamily="49" charset="0"/>
              </a:rPr>
              <a:t>(c. 1970’s)</a:t>
            </a:r>
          </a:p>
          <a:p>
            <a:pPr marL="0" indent="-27432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Bahnschrift" panose="020B0502040204020203" pitchFamily="34" charset="0"/>
                <a:cs typeface="Courier New" panose="02070309020205020404" pitchFamily="49" charset="0"/>
              </a:rPr>
              <a:t>Objects </a:t>
            </a:r>
            <a:r>
              <a:rPr lang="en-US" sz="2800" i="1" dirty="0">
                <a:latin typeface="Bahnschrift" panose="020B0502040204020203" pitchFamily="34" charset="0"/>
                <a:cs typeface="Courier New" panose="02070309020205020404" pitchFamily="49" charset="0"/>
              </a:rPr>
              <a:t>(early as 1971, widely c. 1980s)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endParaRPr lang="en-US" sz="1500" i="1" dirty="0">
              <a:solidFill>
                <a:schemeClr val="accent6">
                  <a:lumMod val="75000"/>
                </a:schemeClr>
              </a:solidFill>
              <a:latin typeface="Bahnschrift" panose="020B0502040204020203" pitchFamily="34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                                                                       </a:t>
            </a:r>
            <a:r>
              <a:rPr lang="en-US" sz="3100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And now… ??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78941" y="1056225"/>
            <a:ext cx="8305800" cy="7725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None/>
            </a:pPr>
            <a:r>
              <a:rPr lang="en-US" sz="2800" b="1" i="1" dirty="0">
                <a:solidFill>
                  <a:srgbClr val="C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How did we get to Objects?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A3CFB66-CB2B-4B7F-80BF-0D69E6011D13}"/>
              </a:ext>
            </a:extLst>
          </p:cNvPr>
          <p:cNvSpPr txBox="1">
            <a:spLocks/>
          </p:cNvSpPr>
          <p:nvPr/>
        </p:nvSpPr>
        <p:spPr>
          <a:xfrm>
            <a:off x="304800" y="266700"/>
            <a:ext cx="8372475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 History</a:t>
            </a:r>
          </a:p>
        </p:txBody>
      </p:sp>
    </p:spTree>
    <p:extLst>
      <p:ext uri="{BB962C8B-B14F-4D97-AF65-F5344CB8AC3E}">
        <p14:creationId xmlns:p14="http://schemas.microsoft.com/office/powerpoint/2010/main" val="424273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9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1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6B5CB9A8-674F-4CA5-8681-C2239EF319B1}"/>
              </a:ext>
            </a:extLst>
          </p:cNvPr>
          <p:cNvSpPr/>
          <p:nvPr/>
        </p:nvSpPr>
        <p:spPr>
          <a:xfrm>
            <a:off x="156915" y="73176"/>
            <a:ext cx="8686800" cy="838200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00285" y="155252"/>
            <a:ext cx="8372475" cy="674048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FORTRAN</a:t>
            </a:r>
            <a:endParaRPr lang="en-US" sz="16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1">
            <a:hlinkClick r:id="rId2"/>
            <a:extLst>
              <a:ext uri="{FF2B5EF4-FFF2-40B4-BE49-F238E27FC236}">
                <a16:creationId xmlns:a16="http://schemas.microsoft.com/office/drawing/2014/main" id="{C1E5FEC6-E7BC-4810-9D20-FFDE14432B10}"/>
              </a:ext>
            </a:extLst>
          </p:cNvPr>
          <p:cNvSpPr txBox="1">
            <a:spLocks/>
          </p:cNvSpPr>
          <p:nvPr/>
        </p:nvSpPr>
        <p:spPr>
          <a:xfrm>
            <a:off x="300284" y="1257899"/>
            <a:ext cx="6633916" cy="29331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t>FOR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t>mula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t>TRAN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t>slator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Arial" panose="020B0604020202020204" pitchFamily="34" charset="0"/>
            </a:endParaRP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en-US" sz="1800" i="1" dirty="0">
                <a:solidFill>
                  <a:prstClr val="black"/>
                </a:solidFill>
                <a:latin typeface="Bahnschrift" panose="020B0502040204020203" pitchFamily="34" charset="0"/>
                <a:cs typeface="Arial" panose="020B0604020202020204" pitchFamily="34" charset="0"/>
                <a:hlinkClick r:id="rId3"/>
              </a:rPr>
              <a:t>Wiki article</a:t>
            </a:r>
            <a:endParaRPr lang="en-US" sz="1800" i="1" dirty="0">
              <a:solidFill>
                <a:prstClr val="black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Designed by John Backus (Turing Award winner),with IBM</a:t>
            </a: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lang="en-US" dirty="0">
              <a:solidFill>
                <a:prstClr val="black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109728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appears </a:t>
            </a:r>
            <a:r>
              <a:rPr lang="en-US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about 1957</a:t>
            </a:r>
            <a:endParaRPr kumimoji="0" lang="en-US" b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0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67237" y="3124200"/>
            <a:ext cx="3205163" cy="914400"/>
          </a:xfrm>
          <a:prstGeom prst="roundRect">
            <a:avLst/>
          </a:prstGeom>
          <a:solidFill>
            <a:srgbClr val="FBEDDD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533400" y="1143000"/>
            <a:ext cx="8704965" cy="5429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C AREA OF A TRIANGLE WITH A STANDARD SQUARE ROOT FUNCTION</a:t>
            </a:r>
          </a:p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C INPUT - TAPE READER UNIT 5, INTEGER INPUT</a:t>
            </a:r>
          </a:p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C OUTPUT - LINE PRINTER UNIT 6, REAL OUTPUT</a:t>
            </a:r>
          </a:p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C INPUT ERROR DISPLAY ERROR OUTPUT CODE 1 IN JOB CONTROL LISTING</a:t>
            </a:r>
          </a:p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READ INPUT TAPE 5, 501, IA, IB, IC</a:t>
            </a:r>
          </a:p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501 FORMAT (3I5)</a:t>
            </a:r>
          </a:p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C IA, IB, AND IC MAY NOT BE NEGATIVE OR ZERO</a:t>
            </a:r>
          </a:p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C FURTHERMORE, THE SUM OF TWO SIDES OF A TRIANGLE</a:t>
            </a:r>
          </a:p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C MUST BE GREATER THAN THE THIRD SIDE, SO WE CHECK FOR THAT, TOO</a:t>
            </a:r>
          </a:p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B34D1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IF (IA) 777, 777, 701</a:t>
            </a:r>
          </a:p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B34D1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701 IF (IB) 777, 777, 702</a:t>
            </a:r>
          </a:p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B34D1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702 IF (IC) 777, 777, 703</a:t>
            </a:r>
          </a:p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B34D1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703 IF (IA+IB-IC) 777, 777, 704</a:t>
            </a:r>
          </a:p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B34D1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704 IF (IA+IC-IB) 777, 777, 705</a:t>
            </a:r>
          </a:p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B34D1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705 IF (IB+IC-IA) 777, 777, 799</a:t>
            </a:r>
          </a:p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B34D1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777 STOP 1</a:t>
            </a:r>
          </a:p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C USING HERON'S FORMULA WE CALCULATE THE</a:t>
            </a:r>
          </a:p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C AREA OF THE TRIANGLE</a:t>
            </a:r>
          </a:p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799 S = FLOATF (IA + IB + IC) / 2.0</a:t>
            </a:r>
          </a:p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AREA = SQRTF( S * (S - FLOATF(IA)) * (S - FLOATF(IB)) *</a:t>
            </a:r>
          </a:p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+     (S - FLOATF(IC)))</a:t>
            </a:r>
          </a:p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WRITE OUTPUT TAPE 6, 601, IA, IB, IC, AREA</a:t>
            </a:r>
          </a:p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601 FORMAT (4H A= ,I5,5H  B= ,I5,5H  C= ,I5,8H  AREA= ,F10.2,</a:t>
            </a:r>
          </a:p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+        13H SQUARE UNITS)</a:t>
            </a:r>
          </a:p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STOP</a:t>
            </a:r>
          </a:p>
          <a:p>
            <a:pPr marL="10972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Arial" panose="020B0604020202020204" pitchFamily="34" charset="0"/>
              </a:rPr>
              <a:t>      END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60118" y="31242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6A9E1F">
                    <a:lumMod val="5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(3-way)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6A9E1F">
                    <a:lumMod val="5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if IA is &lt; 0, goto 777,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6A9E1F">
                    <a:lumMod val="5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==0 goto 777, &gt; 0 goto 701</a:t>
            </a:r>
          </a:p>
        </p:txBody>
      </p:sp>
      <p:sp>
        <p:nvSpPr>
          <p:cNvPr id="10" name="Freeform 9"/>
          <p:cNvSpPr/>
          <p:nvPr/>
        </p:nvSpPr>
        <p:spPr>
          <a:xfrm>
            <a:off x="3373517" y="3124200"/>
            <a:ext cx="1097280" cy="362455"/>
          </a:xfrm>
          <a:custGeom>
            <a:avLst/>
            <a:gdLst>
              <a:gd name="connsiteX0" fmla="*/ 0 w 1097280"/>
              <a:gd name="connsiteY0" fmla="*/ 86738 h 476087"/>
              <a:gd name="connsiteX1" fmla="*/ 311972 w 1097280"/>
              <a:gd name="connsiteY1" fmla="*/ 677 h 476087"/>
              <a:gd name="connsiteX2" fmla="*/ 441064 w 1097280"/>
              <a:gd name="connsiteY2" fmla="*/ 65223 h 476087"/>
              <a:gd name="connsiteX3" fmla="*/ 537883 w 1097280"/>
              <a:gd name="connsiteY3" fmla="*/ 119011 h 476087"/>
              <a:gd name="connsiteX4" fmla="*/ 591671 w 1097280"/>
              <a:gd name="connsiteY4" fmla="*/ 140526 h 476087"/>
              <a:gd name="connsiteX5" fmla="*/ 645459 w 1097280"/>
              <a:gd name="connsiteY5" fmla="*/ 183557 h 476087"/>
              <a:gd name="connsiteX6" fmla="*/ 677732 w 1097280"/>
              <a:gd name="connsiteY6" fmla="*/ 194314 h 476087"/>
              <a:gd name="connsiteX7" fmla="*/ 731520 w 1097280"/>
              <a:gd name="connsiteY7" fmla="*/ 226587 h 476087"/>
              <a:gd name="connsiteX8" fmla="*/ 753036 w 1097280"/>
              <a:gd name="connsiteY8" fmla="*/ 248103 h 476087"/>
              <a:gd name="connsiteX9" fmla="*/ 796066 w 1097280"/>
              <a:gd name="connsiteY9" fmla="*/ 269618 h 476087"/>
              <a:gd name="connsiteX10" fmla="*/ 839097 w 1097280"/>
              <a:gd name="connsiteY10" fmla="*/ 323406 h 476087"/>
              <a:gd name="connsiteX11" fmla="*/ 871370 w 1097280"/>
              <a:gd name="connsiteY11" fmla="*/ 344921 h 476087"/>
              <a:gd name="connsiteX12" fmla="*/ 957431 w 1097280"/>
              <a:gd name="connsiteY12" fmla="*/ 409467 h 476087"/>
              <a:gd name="connsiteX13" fmla="*/ 1032735 w 1097280"/>
              <a:gd name="connsiteY13" fmla="*/ 474013 h 476087"/>
              <a:gd name="connsiteX14" fmla="*/ 1097280 w 1097280"/>
              <a:gd name="connsiteY14" fmla="*/ 474013 h 47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97280" h="476087">
                <a:moveTo>
                  <a:pt x="0" y="86738"/>
                </a:moveTo>
                <a:cubicBezTo>
                  <a:pt x="103991" y="58051"/>
                  <a:pt x="205648" y="18904"/>
                  <a:pt x="311972" y="677"/>
                </a:cubicBezTo>
                <a:cubicBezTo>
                  <a:pt x="356508" y="-6958"/>
                  <a:pt x="408434" y="52171"/>
                  <a:pt x="441064" y="65223"/>
                </a:cubicBezTo>
                <a:cubicBezTo>
                  <a:pt x="590227" y="124888"/>
                  <a:pt x="406305" y="45913"/>
                  <a:pt x="537883" y="119011"/>
                </a:cubicBezTo>
                <a:cubicBezTo>
                  <a:pt x="554763" y="128389"/>
                  <a:pt x="574399" y="131890"/>
                  <a:pt x="591671" y="140526"/>
                </a:cubicBezTo>
                <a:cubicBezTo>
                  <a:pt x="720858" y="205119"/>
                  <a:pt x="545395" y="123518"/>
                  <a:pt x="645459" y="183557"/>
                </a:cubicBezTo>
                <a:cubicBezTo>
                  <a:pt x="655183" y="189391"/>
                  <a:pt x="666974" y="190728"/>
                  <a:pt x="677732" y="194314"/>
                </a:cubicBezTo>
                <a:cubicBezTo>
                  <a:pt x="732250" y="248832"/>
                  <a:pt x="661694" y="184691"/>
                  <a:pt x="731520" y="226587"/>
                </a:cubicBezTo>
                <a:cubicBezTo>
                  <a:pt x="740217" y="231805"/>
                  <a:pt x="744597" y="242477"/>
                  <a:pt x="753036" y="248103"/>
                </a:cubicBezTo>
                <a:cubicBezTo>
                  <a:pt x="766379" y="256998"/>
                  <a:pt x="782723" y="260723"/>
                  <a:pt x="796066" y="269618"/>
                </a:cubicBezTo>
                <a:cubicBezTo>
                  <a:pt x="828008" y="290912"/>
                  <a:pt x="810320" y="294629"/>
                  <a:pt x="839097" y="323406"/>
                </a:cubicBezTo>
                <a:cubicBezTo>
                  <a:pt x="848239" y="332548"/>
                  <a:pt x="861640" y="336407"/>
                  <a:pt x="871370" y="344921"/>
                </a:cubicBezTo>
                <a:cubicBezTo>
                  <a:pt x="947440" y="411483"/>
                  <a:pt x="894724" y="388566"/>
                  <a:pt x="957431" y="409467"/>
                </a:cubicBezTo>
                <a:cubicBezTo>
                  <a:pt x="965539" y="417575"/>
                  <a:pt x="1011670" y="469332"/>
                  <a:pt x="1032735" y="474013"/>
                </a:cubicBezTo>
                <a:cubicBezTo>
                  <a:pt x="1053738" y="478680"/>
                  <a:pt x="1075765" y="474013"/>
                  <a:pt x="1097280" y="474013"/>
                </a:cubicBezTo>
              </a:path>
            </a:pathLst>
          </a:custGeom>
          <a:noFill/>
          <a:ln w="31750">
            <a:solidFill>
              <a:srgbClr val="00B05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D25B0028-B816-468D-820B-3321BBB7B010}"/>
              </a:ext>
            </a:extLst>
          </p:cNvPr>
          <p:cNvSpPr/>
          <p:nvPr/>
        </p:nvSpPr>
        <p:spPr>
          <a:xfrm>
            <a:off x="152400" y="152400"/>
            <a:ext cx="8686800" cy="838200"/>
          </a:xfrm>
          <a:prstGeom prst="roundRect">
            <a:avLst/>
          </a:prstGeom>
          <a:solidFill>
            <a:srgbClr val="F4E4CC">
              <a:alpha val="22000"/>
            </a:srgbClr>
          </a:solidFill>
          <a:ln w="15875" cap="flat" cmpd="sng" algn="ctr">
            <a:solidFill>
              <a:srgbClr val="EEF1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04800" y="280987"/>
            <a:ext cx="8372475" cy="5810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Fortran II Program</a:t>
            </a:r>
          </a:p>
        </p:txBody>
      </p:sp>
    </p:spTree>
    <p:extLst>
      <p:ext uri="{BB962C8B-B14F-4D97-AF65-F5344CB8AC3E}">
        <p14:creationId xmlns:p14="http://schemas.microsoft.com/office/powerpoint/2010/main" val="171098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0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Mowbray template">
  <a:themeElements>
    <a:clrScheme name="Custom 347">
      <a:dk1>
        <a:srgbClr val="003B55"/>
      </a:dk1>
      <a:lt1>
        <a:srgbClr val="FFFFFF"/>
      </a:lt1>
      <a:dk2>
        <a:srgbClr val="0B87A1"/>
      </a:dk2>
      <a:lt2>
        <a:srgbClr val="EEF1EE"/>
      </a:lt2>
      <a:accent1>
        <a:srgbClr val="D3EBD5"/>
      </a:accent1>
      <a:accent2>
        <a:srgbClr val="80BFB7"/>
      </a:accent2>
      <a:accent3>
        <a:srgbClr val="0B87A1"/>
      </a:accent3>
      <a:accent4>
        <a:srgbClr val="01597F"/>
      </a:accent4>
      <a:accent5>
        <a:srgbClr val="003B55"/>
      </a:accent5>
      <a:accent6>
        <a:srgbClr val="001120"/>
      </a:accent6>
      <a:hlink>
        <a:srgbClr val="01597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9849</TotalTime>
  <Words>3292</Words>
  <Application>Microsoft Office PowerPoint</Application>
  <PresentationFormat>On-screen Show (4:3)</PresentationFormat>
  <Paragraphs>414</Paragraphs>
  <Slides>39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63" baseType="lpstr">
      <vt:lpstr>Arial</vt:lpstr>
      <vt:lpstr>Arial Narrow</vt:lpstr>
      <vt:lpstr>Bahnschrift</vt:lpstr>
      <vt:lpstr>Bahnschrift SemiBold</vt:lpstr>
      <vt:lpstr>Bahnschrift SemiBold SemiConden</vt:lpstr>
      <vt:lpstr>Bahnschrift SemiCondensed</vt:lpstr>
      <vt:lpstr>Bahnschrift SemiLight</vt:lpstr>
      <vt:lpstr>Calibri</vt:lpstr>
      <vt:lpstr>Century Gothic</vt:lpstr>
      <vt:lpstr>Consolas</vt:lpstr>
      <vt:lpstr>Corbel</vt:lpstr>
      <vt:lpstr>Courier New</vt:lpstr>
      <vt:lpstr>Dosis</vt:lpstr>
      <vt:lpstr>Dosis ExtraLight</vt:lpstr>
      <vt:lpstr>Gadugi</vt:lpstr>
      <vt:lpstr>Lucida Sans</vt:lpstr>
      <vt:lpstr>MV Boli</vt:lpstr>
      <vt:lpstr>Segoe UI Semilight</vt:lpstr>
      <vt:lpstr>Titillium Web Light</vt:lpstr>
      <vt:lpstr>Verdana</vt:lpstr>
      <vt:lpstr>Wingdings</vt:lpstr>
      <vt:lpstr>Wingdings 3</vt:lpstr>
      <vt:lpstr>Slice</vt:lpstr>
      <vt:lpstr>Mowbray template</vt:lpstr>
      <vt:lpstr>On Beyond Objects Programming in the 21th century  COMP 590-059  Fall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Company>The University of North Carolina at Chapel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Elemental Design Patterns</dc:title>
  <dc:creator>pds</dc:creator>
  <cp:lastModifiedBy>David Stotts</cp:lastModifiedBy>
  <cp:revision>1113</cp:revision>
  <dcterms:created xsi:type="dcterms:W3CDTF">2013-02-22T17:09:52Z</dcterms:created>
  <dcterms:modified xsi:type="dcterms:W3CDTF">2025-01-21T18:12:36Z</dcterms:modified>
</cp:coreProperties>
</file>