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11"/>
  </p:notesMasterIdLst>
  <p:sldIdLst>
    <p:sldId id="682" r:id="rId3"/>
    <p:sldId id="683" r:id="rId4"/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12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31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085850"/>
            <a:ext cx="3563258" cy="85725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685800"/>
            <a:ext cx="3280974" cy="36004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8" y="2057400"/>
            <a:ext cx="3564223" cy="15621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4629150"/>
            <a:ext cx="5811724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9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400050"/>
            <a:ext cx="8077200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2882900"/>
            <a:ext cx="7281332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24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8077200" cy="2171700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86100"/>
            <a:ext cx="6383552" cy="142875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86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7" cy="21717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1" y="2571750"/>
            <a:ext cx="6402467" cy="3619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225802"/>
            <a:ext cx="6382361" cy="1289048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8074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2571750"/>
            <a:ext cx="6382361" cy="127305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849735"/>
            <a:ext cx="6383552" cy="6651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01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6" cy="21717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14650"/>
            <a:ext cx="638236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714750"/>
            <a:ext cx="63823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506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7525658" cy="21717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46401"/>
            <a:ext cx="638236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575051"/>
            <a:ext cx="6382360" cy="939799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18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1" y="400051"/>
            <a:ext cx="6554867" cy="282575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73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400050"/>
            <a:ext cx="2044194" cy="3314700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0"/>
            <a:ext cx="5850012" cy="41148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96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4" y="877448"/>
            <a:ext cx="4814835" cy="374535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00050"/>
            <a:ext cx="6154713" cy="2343151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82901"/>
            <a:ext cx="4954250" cy="14351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0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400050"/>
            <a:ext cx="6554867" cy="2825753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7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85900"/>
            <a:ext cx="6402468" cy="17399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365500"/>
            <a:ext cx="6402467" cy="11493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1" y="400050"/>
            <a:ext cx="3949967" cy="282575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400050"/>
            <a:ext cx="3948238" cy="2819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2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400050"/>
            <a:ext cx="3716866" cy="457200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857251"/>
            <a:ext cx="3945467" cy="23685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7" y="425053"/>
            <a:ext cx="37640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3" y="857250"/>
            <a:ext cx="3956705" cy="23622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2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8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4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400050"/>
            <a:ext cx="3200400" cy="1143000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00050"/>
            <a:ext cx="4438755" cy="41148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1657352"/>
            <a:ext cx="32004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2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2921001"/>
            <a:ext cx="2470456" cy="199390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400051"/>
            <a:ext cx="6554867" cy="2825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6" y="4629153"/>
            <a:ext cx="1200463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4629150"/>
            <a:ext cx="5811724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7" y="4183859"/>
            <a:ext cx="856907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15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57300" y="171450"/>
            <a:ext cx="6629400" cy="17145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228600"/>
            <a:ext cx="5715000" cy="154305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3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Beyond Objects</a:t>
            </a:r>
            <a:br>
              <a:rPr lang="en-US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Programming in the 21</a:t>
            </a:r>
            <a:r>
              <a:rPr lang="en-US" sz="1800" b="1" baseline="30000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 century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COMP 590-059 </a:t>
            </a:r>
            <a:b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</a:br>
            <a: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Spring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6350" y="3943350"/>
            <a:ext cx="2571750" cy="85725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ts val="75"/>
              </a:lnSpc>
              <a:spcBef>
                <a:spcPts val="0"/>
              </a:spcBef>
            </a:pP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David Stotts</a:t>
            </a: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Computer Science </a:t>
            </a:r>
            <a:r>
              <a:rPr lang="en-US" sz="3675" b="1" i="1" dirty="0" err="1">
                <a:solidFill>
                  <a:srgbClr val="FEF5E8"/>
                </a:solidFill>
                <a:latin typeface="Bahnschrift SemiLight" panose="020B0502040204020203" pitchFamily="34" charset="0"/>
              </a:rPr>
              <a:t>Dept</a:t>
            </a:r>
            <a:endParaRPr lang="en-US" sz="3675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UNC Chapel Hill</a:t>
            </a:r>
            <a:endParaRPr lang="en-US" sz="1875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3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257300" y="228600"/>
            <a:ext cx="6629400" cy="17145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EFF106-D063-4ECC-9EFE-192E781BA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500" y="514350"/>
            <a:ext cx="5763986" cy="110602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Lambdas</a:t>
            </a:r>
            <a:br>
              <a:rPr lang="en-US" sz="3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towards Closures</a:t>
            </a:r>
            <a:endParaRPr lang="en-US" sz="1200" b="1" i="1" dirty="0">
              <a:solidFill>
                <a:schemeClr val="accent3">
                  <a:lumMod val="75000"/>
                </a:schemeClr>
              </a:solidFill>
              <a:latin typeface="Lucida Sans" panose="020B0602030504020204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92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0" cy="5143500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594360"/>
            <a:ext cx="49377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Lambda /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74320" y="1353312"/>
            <a:ext cx="49377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4D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274320" y="2103120"/>
            <a:ext cx="49377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274320" y="3090672"/>
            <a:ext cx="493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ACBE"/>
                </a:solidFill>
              </a:rPr>
              <a:t>A function with no name — defined inline,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>
                <a:solidFill>
                  <a:srgbClr val="8AACBE"/>
                </a:solidFill>
              </a:rPr>
              <a:t>passed around, or applied immediately.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4320" y="3858768"/>
            <a:ext cx="1444752" cy="310896"/>
          </a:xfrm>
          <a:prstGeom prst="rect">
            <a:avLst/>
          </a:prstGeom>
          <a:solidFill>
            <a:srgbClr val="FFFFFF"/>
          </a:solidFill>
          <a:ln w="22860">
            <a:solidFill>
              <a:srgbClr val="30699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3858768"/>
            <a:ext cx="14447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847088" y="3858768"/>
            <a:ext cx="1444752" cy="310896"/>
          </a:xfrm>
          <a:prstGeom prst="rect">
            <a:avLst/>
          </a:prstGeom>
          <a:solidFill>
            <a:srgbClr val="FFFFFF"/>
          </a:solidFill>
          <a:ln w="22860">
            <a:solidFill>
              <a:srgbClr val="9C66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47088" y="3858768"/>
            <a:ext cx="14447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419856" y="3858768"/>
            <a:ext cx="1444752" cy="310896"/>
          </a:xfrm>
          <a:prstGeom prst="rect">
            <a:avLst/>
          </a:prstGeom>
          <a:solidFill>
            <a:srgbClr val="FFFFFF"/>
          </a:solidFill>
          <a:ln w="22860">
            <a:solidFill>
              <a:srgbClr val="007A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19856" y="3858768"/>
            <a:ext cx="14447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669280" y="502920"/>
            <a:ext cx="3246120" cy="12984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669280" y="502920"/>
            <a:ext cx="32461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6" name="Text 14"/>
          <p:cNvSpPr/>
          <p:nvPr/>
        </p:nvSpPr>
        <p:spPr>
          <a:xfrm>
            <a:off x="5669280" y="50292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779008" y="813816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square = lambda x: x * x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square(5)  # 25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669280" y="1984248"/>
            <a:ext cx="3246120" cy="12984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669280" y="1984248"/>
            <a:ext cx="32461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20" name="Text 18"/>
          <p:cNvSpPr/>
          <p:nvPr/>
        </p:nvSpPr>
        <p:spPr>
          <a:xfrm>
            <a:off x="5669280" y="198424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779008" y="2295144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sq = x =&gt; x * x;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r = sq(5); // 25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669280" y="3465576"/>
            <a:ext cx="3246120" cy="12984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669280" y="3465576"/>
            <a:ext cx="32461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24" name="Text 22"/>
          <p:cNvSpPr/>
          <p:nvPr/>
        </p:nvSpPr>
        <p:spPr>
          <a:xfrm>
            <a:off x="5669280" y="3465576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779008" y="3776472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 := func(x int) int { return x*x }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:= sq(5) // 25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02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—  lambda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Single-expression anonymous functions. One expression only — no statements, no multi-line body.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859536"/>
            <a:ext cx="8595360" cy="566928"/>
          </a:xfrm>
          <a:prstGeom prst="rect">
            <a:avLst/>
          </a:prstGeom>
          <a:solidFill>
            <a:srgbClr val="EEF4FF"/>
          </a:solidFill>
          <a:ln w="19050">
            <a:solidFill>
              <a:srgbClr val="1A5EA8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88696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5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88720" y="88696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lambda  &lt;params&gt; :  &lt;single expression&gt;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1152144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the value of the expression implicitly — no  return  keyword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508760"/>
            <a:ext cx="8595360" cy="321868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508760"/>
            <a:ext cx="8595360" cy="292608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2" name="Text 10"/>
          <p:cNvSpPr/>
          <p:nvPr/>
        </p:nvSpPr>
        <p:spPr>
          <a:xfrm>
            <a:off x="384048" y="1545336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lambda_examples.py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845552" y="1527048"/>
            <a:ext cx="914400" cy="256032"/>
          </a:xfrm>
          <a:prstGeom prst="rect">
            <a:avLst/>
          </a:prstGeom>
          <a:solidFill>
            <a:srgbClr val="306998"/>
          </a:solidFill>
          <a:ln/>
        </p:spPr>
      </p:sp>
      <p:sp>
        <p:nvSpPr>
          <p:cNvPr id="14" name="Text 12"/>
          <p:cNvSpPr/>
          <p:nvPr/>
        </p:nvSpPr>
        <p:spPr>
          <a:xfrm>
            <a:off x="7845552" y="15270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11480" y="1837944"/>
            <a:ext cx="8339328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1. Bound to a name (like a def, but expression-only)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square   = lambda x: x * x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     = lambda x, y: x + y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    = lambda name: f"Hello, {name}!"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print(square(5))        # 25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print(add(3, 4))        # 7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print(greet("Alice"))   # Hello, Alice!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2. Passed directly to a higher-order function (most common use)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nums = [5, 2, 8, 1, 9, 3]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nums.sort(key=lambda x: x)           # sort ascending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pairs = [(1,'b'), (3,'a'), (2,'c')]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pairs.sort(key=lambda p: p[1])       # sort by second element → [(3,'a'),(1,'b'),(2,'c')]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3. Used with map() and filter()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squares  = list(map(lambda x: x**2, [1,2,3,4]))   # [1, 4, 9, 16]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evens    = list(filter(lambda x: x % 2 == 0, range(10)))  # [0,2,4,6,8]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4. Immediately Invoked (IIFE style — uncommon but valid)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(lambda x, y: x + y)(10, 20)   # 30  — defined and called in one expression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4773168"/>
            <a:ext cx="91440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30699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4773168"/>
            <a:ext cx="73152" cy="530352"/>
          </a:xfrm>
          <a:prstGeom prst="rect">
            <a:avLst/>
          </a:prstGeom>
          <a:solidFill>
            <a:srgbClr val="306998"/>
          </a:solidFill>
          <a:ln/>
        </p:spPr>
      </p:sp>
      <p:sp>
        <p:nvSpPr>
          <p:cNvPr id="18" name="Text 16"/>
          <p:cNvSpPr/>
          <p:nvPr/>
        </p:nvSpPr>
        <p:spPr>
          <a:xfrm>
            <a:off x="182880" y="4809744"/>
            <a:ext cx="8778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lambdas are intentionally limited to one expression. For anything more complex, use def. The most common use is as a sort key or filter predicate.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03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 —  Arrow Functions &amp; Callbacks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JS lambdas (arrow functions) can be multi-line, passed, returned, or applied immediately.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859536"/>
            <a:ext cx="8595360" cy="713232"/>
          </a:xfrm>
          <a:prstGeom prst="rect">
            <a:avLst/>
          </a:prstGeom>
          <a:solidFill>
            <a:srgbClr val="FFFBF0"/>
          </a:solidFill>
          <a:ln w="1905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88696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C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forms: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481328" y="8869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=&gt; x * x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0" y="90525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B7A"/>
                </a:solidFill>
              </a:rPr>
              <a:t>(implicit return, single expr)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481328" y="116128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(x, y) =&gt; { ... ; return val; }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577840" y="1179576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B7A"/>
                </a:solidFill>
              </a:rPr>
              <a:t>(multi-statement block — explicit return needed)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1664208"/>
            <a:ext cx="8595360" cy="309067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1664208"/>
            <a:ext cx="8595360" cy="292608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1700784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arrow_examples.js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845552" y="1682496"/>
            <a:ext cx="914400" cy="256032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6" name="Text 14"/>
          <p:cNvSpPr/>
          <p:nvPr/>
        </p:nvSpPr>
        <p:spPr>
          <a:xfrm>
            <a:off x="7845552" y="168249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11480" y="1993392"/>
            <a:ext cx="8339328" cy="2688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── 1. Bound to a name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square = x =&gt; x * x;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add    = (x, y) =&gt; x + y;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console.log(square(5));   // 25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── 2. Passed to higher-order functions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nums    = [5, 2, 8, 1, 9];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sorted  = [...nums].sort((a, b) =&gt; a - b);        // [1,2,5,8,9]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doubled = nums.map(x =&gt; x * 2);                   // [10,4,16,2,18]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evens   = nums.filter(x =&gt; x % 2 === 0);          // [2,8]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── 3. Returned from a function (factory / closure)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makeMultiplier = factor =&gt; x =&gt; x * factor;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triple = makeMultiplier(3);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console.log(triple(7));   // 21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── 4. Immediately Invoked Function Expression (IIFE)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result = ((x, y) =&gt; x + y)(10, 20);   // 30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91440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800600"/>
            <a:ext cx="73152" cy="530352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20" name="Text 18"/>
          <p:cNvSpPr/>
          <p:nvPr/>
        </p:nvSpPr>
        <p:spPr>
          <a:xfrm>
            <a:off x="182880" y="4837176"/>
            <a:ext cx="8778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Arrow functions do NOT have their own  this  — they inherit it from the enclosing scope. This is the key difference from  function  expressions and is why they're preferred in callbacks.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04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 —  Lambda as the Function Body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A named function whose entire body is an immediately-invoked anonymous function. No name binding. No return.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859536"/>
            <a:ext cx="8595360" cy="658368"/>
          </a:xfrm>
          <a:prstGeom prst="rect">
            <a:avLst/>
          </a:prstGeom>
          <a:solidFill>
            <a:srgbClr val="FFFBF0"/>
          </a:solidFill>
          <a:ln w="1905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859536"/>
            <a:ext cx="73152" cy="658368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8869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C6600"/>
                </a:solidFill>
              </a:rPr>
              <a:t>The pattern: inside a named function, define an anonymous function (lambda) for its body and immediately invoke it.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16128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C2B3A"/>
                </a:solidFill>
              </a:rPr>
              <a:t>The lambda is NOT bound to a name. It is NOT returned as a value. It just runs inline — defining the body "the hard way".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4320" y="1609344"/>
            <a:ext cx="8595360" cy="2340864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609344"/>
            <a:ext cx="8595360" cy="292608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2" name="Text 10"/>
          <p:cNvSpPr/>
          <p:nvPr/>
        </p:nvSpPr>
        <p:spPr>
          <a:xfrm>
            <a:off x="384048" y="16459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body_as_lambda.js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845552" y="1627632"/>
            <a:ext cx="914400" cy="256032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4" name="Text 12"/>
          <p:cNvSpPr/>
          <p:nvPr/>
        </p:nvSpPr>
        <p:spPr>
          <a:xfrm>
            <a:off x="7845552" y="162763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11480" y="1938528"/>
            <a:ext cx="8339328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Named function — its body IS an immediately-invoked anonymous function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processOrder(orderId, items) {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((id, list) =&gt; {                      // ← anonymous function defined here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const total = list.reduce((sum, item) =&gt; sum + item.price, 0);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const tax   = total * 0.08;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console.log(`Order ${id}: ${total.toFixed(2)} + tax ${tax.toFixed(2)}`);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{ id, total, tax };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})(orderId, items);                          // ← immediately invoked; no name, no stored ref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Calling the named function works exactly as expected: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processOrder("ORD-42", [{name:"Widget",price:9.99},{name:"Gadget",price:24.99}])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→ Order ORD-42: $34.98 + tax $2.80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4041648"/>
            <a:ext cx="4160520" cy="877824"/>
          </a:xfrm>
          <a:prstGeom prst="rect">
            <a:avLst/>
          </a:prstGeom>
          <a:solidFill>
            <a:srgbClr val="FFFBF0"/>
          </a:solidFill>
          <a:ln w="12700">
            <a:solidFill>
              <a:srgbClr val="9C66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4041648"/>
            <a:ext cx="64008" cy="877824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8" name="Text 16"/>
          <p:cNvSpPr/>
          <p:nvPr/>
        </p:nvSpPr>
        <p:spPr>
          <a:xfrm>
            <a:off x="438912" y="4114800"/>
            <a:ext cx="39410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C6600"/>
                </a:solidFill>
              </a:rPr>
              <a:t>What the anonymous function IS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38912" y="4352544"/>
            <a:ext cx="3941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An arrow function that takes (id, list) as parameters. It has a full multi-statement body. It is defined inline, has no name, and is never stored anywhere.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709160" y="4041648"/>
            <a:ext cx="4160520" cy="877824"/>
          </a:xfrm>
          <a:prstGeom prst="rect">
            <a:avLst/>
          </a:prstGeom>
          <a:solidFill>
            <a:srgbClr val="F0FAF4"/>
          </a:solidFill>
          <a:ln w="12700">
            <a:solidFill>
              <a:srgbClr val="1A6B3C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4041648"/>
            <a:ext cx="64008" cy="877824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22" name="Text 20"/>
          <p:cNvSpPr/>
          <p:nvPr/>
        </p:nvSpPr>
        <p:spPr>
          <a:xfrm>
            <a:off x="4873752" y="4114800"/>
            <a:ext cx="39410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6B3C"/>
                </a:solidFill>
              </a:rPr>
              <a:t>Why you'd write it this way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73752" y="4352544"/>
            <a:ext cx="3941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Creates a clean local scope with its own parameters. Any  const  declared inside cannot leak out. Useful when you want to shadow outer variables or isolate a computation.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05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 —  Anonymous Functions (func literals)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Go has no  lambda  keyword. Anonymous functions use the same  func  syntax — just without a name.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859536"/>
            <a:ext cx="8595360" cy="566928"/>
          </a:xfrm>
          <a:prstGeom prst="rect">
            <a:avLst/>
          </a:prstGeom>
          <a:solidFill>
            <a:srgbClr val="EAF7F8"/>
          </a:solidFill>
          <a:ln w="19050">
            <a:solidFill>
              <a:srgbClr val="007A82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88696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7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88720" y="88696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func(&lt;params&gt;) &lt;return-type&gt; { &lt;body&gt; }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1152144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B7A"/>
                </a:solidFill>
              </a:rPr>
              <a:t>full type signatures required — no implicit returns, no expression-only shorthand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508760"/>
            <a:ext cx="5074920" cy="321868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508760"/>
            <a:ext cx="5074920" cy="292608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2" name="Text 10"/>
          <p:cNvSpPr/>
          <p:nvPr/>
        </p:nvSpPr>
        <p:spPr>
          <a:xfrm>
            <a:off x="384048" y="1545336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func_literals.go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325112" y="1527048"/>
            <a:ext cx="914400" cy="256032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4" name="Text 12"/>
          <p:cNvSpPr/>
          <p:nvPr/>
        </p:nvSpPr>
        <p:spPr>
          <a:xfrm>
            <a:off x="4325112" y="15270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11480" y="1837944"/>
            <a:ext cx="4818888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package main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"fmt"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main()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1. Bound to a variable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square := func(x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x * x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add := func(x, y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x + y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fmt.Println(square(5), add(3,4)) // 25 7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2. Passed as argument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apply([]int{5,2,8},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func(x int) int { return x*2 })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3. Returned — closure! (next session)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triple := makeMultiplier(3)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fmt.Println(triple(7))           // 21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4. Immediately Invoked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 := func(x, y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x + y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}(10, 20)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fmt.Println(r)                   // 30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577840" y="1508760"/>
            <a:ext cx="3291840" cy="321868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577840" y="1508760"/>
            <a:ext cx="3291840" cy="292608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8" name="Text 16"/>
          <p:cNvSpPr/>
          <p:nvPr/>
        </p:nvSpPr>
        <p:spPr>
          <a:xfrm>
            <a:off x="5687568" y="1545336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helpers.go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845552" y="1527048"/>
            <a:ext cx="914400" cy="256032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0" name="Text 18"/>
          <p:cNvSpPr/>
          <p:nvPr/>
        </p:nvSpPr>
        <p:spPr>
          <a:xfrm>
            <a:off x="7845552" y="15270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715000" y="1837944"/>
            <a:ext cx="3035808" cy="2816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Higher-order function: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accepts a func as an argument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apply(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nums []int,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fn func(int) int,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_, v := range nums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fmt.Println(fn(v))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Factory function: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returns a func literal.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The returned func closes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over the parameter f —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making it a closure.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makeMultiplier(f int) func(int)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func(x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x * f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773168"/>
            <a:ext cx="91440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773168"/>
            <a:ext cx="73152" cy="530352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4" name="Text 22"/>
          <p:cNvSpPr/>
          <p:nvPr/>
        </p:nvSpPr>
        <p:spPr>
          <a:xfrm>
            <a:off x="182880" y="4809744"/>
            <a:ext cx="8778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func literals are first-class values — assignable, passable, returnable. They also capture variables from the enclosing scope, making them closures. More on that next session.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06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Side-by-Side — Same Idea, Different Syntax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8"/>
                </a:solidFill>
              </a:rPr>
              <a:t>All three languages support anonymous functions as first-class values. Syntax and constraints differ.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841248"/>
            <a:ext cx="2798064" cy="40416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41248"/>
            <a:ext cx="2798064" cy="310896"/>
          </a:xfrm>
          <a:prstGeom prst="rect">
            <a:avLst/>
          </a:prstGeom>
          <a:solidFill>
            <a:srgbClr val="306998"/>
          </a:solidFill>
          <a:ln/>
        </p:spPr>
      </p:sp>
      <p:sp>
        <p:nvSpPr>
          <p:cNvPr id="8" name="Text 6"/>
          <p:cNvSpPr/>
          <p:nvPr/>
        </p:nvSpPr>
        <p:spPr>
          <a:xfrm>
            <a:off x="228600" y="841248"/>
            <a:ext cx="2798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8328" y="1188720"/>
            <a:ext cx="2578608" cy="3639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Expression only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square = lambda x: x * x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Sort key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data.sort(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key=lambda p: p[1])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map / filter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evens = filter(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lambda x: x%2==0, nums)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Immediately invoked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= (lambda x,y: x+y)(3,4)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154680" y="841248"/>
            <a:ext cx="2798064" cy="40416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841248"/>
            <a:ext cx="2798064" cy="310896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12" name="Text 10"/>
          <p:cNvSpPr/>
          <p:nvPr/>
        </p:nvSpPr>
        <p:spPr>
          <a:xfrm>
            <a:off x="3154680" y="841248"/>
            <a:ext cx="2798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JavaScript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64408" y="1188720"/>
            <a:ext cx="2578608" cy="3639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Implicit return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sq = x =&gt; x * x;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Sort comparator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arr.sort((a,b) =&gt; a - b);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map / filter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evens =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nums.filter(x =&gt; x%2===0);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Immediately invoked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r =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((x,y) =&gt; x+y)(3, 4);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080760" y="841248"/>
            <a:ext cx="2798064" cy="404164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80760" y="841248"/>
            <a:ext cx="2798064" cy="310896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6" name="Text 14"/>
          <p:cNvSpPr/>
          <p:nvPr/>
        </p:nvSpPr>
        <p:spPr>
          <a:xfrm>
            <a:off x="6080760" y="841248"/>
            <a:ext cx="27980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90488" y="1188720"/>
            <a:ext cx="2578608" cy="3639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Full type signatures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sq := func(x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x * x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Passed as argument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apply(nums,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func(x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x * 2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})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Immediately invoked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:= func(x,y int) int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x + y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}(3, 4)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28600" y="4645152"/>
            <a:ext cx="2194560" cy="256032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19" name="Text 17"/>
          <p:cNvSpPr/>
          <p:nvPr/>
        </p:nvSpPr>
        <p:spPr>
          <a:xfrm>
            <a:off x="283464" y="4645152"/>
            <a:ext cx="2121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423160" y="4645152"/>
            <a:ext cx="2194560" cy="256032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21" name="Text 19"/>
          <p:cNvSpPr/>
          <p:nvPr/>
        </p:nvSpPr>
        <p:spPr>
          <a:xfrm>
            <a:off x="2478024" y="4645152"/>
            <a:ext cx="2121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17720" y="4645152"/>
            <a:ext cx="2194560" cy="256032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23" name="Text 21"/>
          <p:cNvSpPr/>
          <p:nvPr/>
        </p:nvSpPr>
        <p:spPr>
          <a:xfrm>
            <a:off x="4672584" y="4645152"/>
            <a:ext cx="2121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12280" y="4645152"/>
            <a:ext cx="2011680" cy="256032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25" name="Text 23"/>
          <p:cNvSpPr/>
          <p:nvPr/>
        </p:nvSpPr>
        <p:spPr>
          <a:xfrm>
            <a:off x="6867144" y="4645152"/>
            <a:ext cx="1938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28600" y="4901184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83464" y="4901184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Multi-line body?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423160" y="4901184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478024" y="4901184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— 1 expression only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617720" y="4901184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72584" y="4901184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block with { }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6812280" y="4901184"/>
            <a:ext cx="201168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867144" y="4901184"/>
            <a:ext cx="1938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always a block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28600" y="5102352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83464" y="5102352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return?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2423160" y="5102352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478024" y="5102352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— implicit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617720" y="5102352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672584" y="5102352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Only in block form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6812280" y="5102352"/>
            <a:ext cx="201168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67144" y="5102352"/>
            <a:ext cx="1938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always required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228600" y="5303520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83464" y="5303520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annotations?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2423160" y="5303520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478024" y="5303520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— duck typed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617720" y="5303520"/>
            <a:ext cx="219456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672584" y="5303520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— inferred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6812280" y="5303520"/>
            <a:ext cx="2011680" cy="20116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867144" y="5303520"/>
            <a:ext cx="1938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full signatures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228600" y="5504688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83464" y="5504688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variables?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2423160" y="5504688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478024" y="5504688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0699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Read-only (mostly)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617720" y="5504688"/>
            <a:ext cx="219456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672584" y="5504688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C66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closes over scope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812280" y="5504688"/>
            <a:ext cx="2011680" cy="20116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67144" y="5504688"/>
            <a:ext cx="1938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Yes — closures (next!)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1738</Words>
  <Application>Microsoft Office PowerPoint</Application>
  <PresentationFormat>On-screen Show (16:9)</PresentationFormat>
  <Paragraphs>238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Bahnschrift SemiLight</vt:lpstr>
      <vt:lpstr>Calibri</vt:lpstr>
      <vt:lpstr>Century Gothic</vt:lpstr>
      <vt:lpstr>Consolas</vt:lpstr>
      <vt:lpstr>Lucida Sans</vt:lpstr>
      <vt:lpstr>MV Boli</vt:lpstr>
      <vt:lpstr>Verdana</vt:lpstr>
      <vt:lpstr>Wingdings 3</vt:lpstr>
      <vt:lpstr>Office Theme</vt:lpstr>
      <vt:lpstr>Slice</vt:lpstr>
      <vt:lpstr>On Beyond Objects Programming in the 21th century  COMP 590-059  Spring 2026</vt:lpstr>
      <vt:lpstr> Lambdas  towards Closures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Lambdas / Anonymous Functions</dc:title>
  <dc:subject>PptxGenJS Presentation</dc:subject>
  <dc:creator>PptxGenJS</dc:creator>
  <cp:lastModifiedBy>David Stotts</cp:lastModifiedBy>
  <cp:revision>2</cp:revision>
  <dcterms:created xsi:type="dcterms:W3CDTF">2026-03-10T18:03:27Z</dcterms:created>
  <dcterms:modified xsi:type="dcterms:W3CDTF">2026-03-12T13:42:40Z</dcterms:modified>
</cp:coreProperties>
</file>